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  <p:sldMasterId id="2147483660" r:id="rId5"/>
  </p:sldMasterIdLst>
  <p:notesMasterIdLst>
    <p:notesMasterId r:id="rId26"/>
  </p:notesMasterIdLst>
  <p:sldIdLst>
    <p:sldId id="256" r:id="rId6"/>
    <p:sldId id="259" r:id="rId7"/>
    <p:sldId id="267" r:id="rId8"/>
    <p:sldId id="258" r:id="rId9"/>
    <p:sldId id="269" r:id="rId10"/>
    <p:sldId id="270" r:id="rId11"/>
    <p:sldId id="261" r:id="rId12"/>
    <p:sldId id="268" r:id="rId13"/>
    <p:sldId id="271" r:id="rId14"/>
    <p:sldId id="272" r:id="rId15"/>
    <p:sldId id="273" r:id="rId16"/>
    <p:sldId id="257" r:id="rId17"/>
    <p:sldId id="263" r:id="rId18"/>
    <p:sldId id="264" r:id="rId19"/>
    <p:sldId id="265" r:id="rId20"/>
    <p:sldId id="266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Aragon" userId="ad2f2c9e-50ec-466c-b089-2a1558adfd81" providerId="ADAL" clId="{33AD28E8-4C23-4236-9299-0D98CF26C743}"/>
    <pc:docChg chg="undo redo custSel addSld delSld modSld sldOrd">
      <pc:chgData name="Megan Aragon" userId="ad2f2c9e-50ec-466c-b089-2a1558adfd81" providerId="ADAL" clId="{33AD28E8-4C23-4236-9299-0D98CF26C743}" dt="2024-03-31T08:55:21.951" v="810" actId="1036"/>
      <pc:docMkLst>
        <pc:docMk/>
      </pc:docMkLst>
      <pc:sldChg chg="modSp mod">
        <pc:chgData name="Megan Aragon" userId="ad2f2c9e-50ec-466c-b089-2a1558adfd81" providerId="ADAL" clId="{33AD28E8-4C23-4236-9299-0D98CF26C743}" dt="2024-03-31T08:52:15.388" v="652" actId="1035"/>
        <pc:sldMkLst>
          <pc:docMk/>
          <pc:sldMk cId="2032064013" sldId="256"/>
        </pc:sldMkLst>
        <pc:spChg chg="mod">
          <ac:chgData name="Megan Aragon" userId="ad2f2c9e-50ec-466c-b089-2a1558adfd81" providerId="ADAL" clId="{33AD28E8-4C23-4236-9299-0D98CF26C743}" dt="2024-03-31T08:52:09.179" v="645" actId="1036"/>
          <ac:spMkLst>
            <pc:docMk/>
            <pc:sldMk cId="2032064013" sldId="256"/>
            <ac:spMk id="2" creationId="{9099DC62-907B-CF97-717F-A7CF60D108D0}"/>
          </ac:spMkLst>
        </pc:spChg>
        <pc:spChg chg="mod">
          <ac:chgData name="Megan Aragon" userId="ad2f2c9e-50ec-466c-b089-2a1558adfd81" providerId="ADAL" clId="{33AD28E8-4C23-4236-9299-0D98CF26C743}" dt="2024-03-31T08:52:15.388" v="652" actId="1035"/>
          <ac:spMkLst>
            <pc:docMk/>
            <pc:sldMk cId="2032064013" sldId="256"/>
            <ac:spMk id="3" creationId="{2614258D-971E-FFC4-37C7-A486E2651E3F}"/>
          </ac:spMkLst>
        </pc:spChg>
      </pc:sldChg>
      <pc:sldChg chg="modSp mod">
        <pc:chgData name="Megan Aragon" userId="ad2f2c9e-50ec-466c-b089-2a1558adfd81" providerId="ADAL" clId="{33AD28E8-4C23-4236-9299-0D98CF26C743}" dt="2024-03-19T23:12:34.700" v="636" actId="122"/>
        <pc:sldMkLst>
          <pc:docMk/>
          <pc:sldMk cId="2124978799" sldId="257"/>
        </pc:sldMkLst>
        <pc:spChg chg="mod">
          <ac:chgData name="Megan Aragon" userId="ad2f2c9e-50ec-466c-b089-2a1558adfd81" providerId="ADAL" clId="{33AD28E8-4C23-4236-9299-0D98CF26C743}" dt="2024-03-19T23:12:34.700" v="636" actId="122"/>
          <ac:spMkLst>
            <pc:docMk/>
            <pc:sldMk cId="2124978799" sldId="257"/>
            <ac:spMk id="2" creationId="{BF9B5F49-7373-B1E1-AB70-4EAD39B2435C}"/>
          </ac:spMkLst>
        </pc:spChg>
      </pc:sldChg>
      <pc:sldChg chg="modSp mod">
        <pc:chgData name="Megan Aragon" userId="ad2f2c9e-50ec-466c-b089-2a1558adfd81" providerId="ADAL" clId="{33AD28E8-4C23-4236-9299-0D98CF26C743}" dt="2024-03-31T08:53:05.430" v="667" actId="1036"/>
        <pc:sldMkLst>
          <pc:docMk/>
          <pc:sldMk cId="3511430484" sldId="258"/>
        </pc:sldMkLst>
        <pc:spChg chg="mod">
          <ac:chgData name="Megan Aragon" userId="ad2f2c9e-50ec-466c-b089-2a1558adfd81" providerId="ADAL" clId="{33AD28E8-4C23-4236-9299-0D98CF26C743}" dt="2024-03-31T08:53:00.561" v="664" actId="1036"/>
          <ac:spMkLst>
            <pc:docMk/>
            <pc:sldMk cId="3511430484" sldId="258"/>
            <ac:spMk id="3" creationId="{658E18E1-F852-4D93-C051-F34FA229B52C}"/>
          </ac:spMkLst>
        </pc:spChg>
        <pc:spChg chg="mod">
          <ac:chgData name="Megan Aragon" userId="ad2f2c9e-50ec-466c-b089-2a1558adfd81" providerId="ADAL" clId="{33AD28E8-4C23-4236-9299-0D98CF26C743}" dt="2024-03-31T08:53:05.430" v="667" actId="1036"/>
          <ac:spMkLst>
            <pc:docMk/>
            <pc:sldMk cId="3511430484" sldId="258"/>
            <ac:spMk id="4" creationId="{40056D1B-EF17-CC16-C877-DE30EE8B3E74}"/>
          </ac:spMkLst>
        </pc:spChg>
      </pc:sldChg>
      <pc:sldChg chg="modSp mod ord">
        <pc:chgData name="Megan Aragon" userId="ad2f2c9e-50ec-466c-b089-2a1558adfd81" providerId="ADAL" clId="{33AD28E8-4C23-4236-9299-0D98CF26C743}" dt="2024-03-19T23:11:31.846" v="631" actId="115"/>
        <pc:sldMkLst>
          <pc:docMk/>
          <pc:sldMk cId="1295790432" sldId="259"/>
        </pc:sldMkLst>
        <pc:spChg chg="mod">
          <ac:chgData name="Megan Aragon" userId="ad2f2c9e-50ec-466c-b089-2a1558adfd81" providerId="ADAL" clId="{33AD28E8-4C23-4236-9299-0D98CF26C743}" dt="2024-03-19T23:11:31.846" v="631" actId="115"/>
          <ac:spMkLst>
            <pc:docMk/>
            <pc:sldMk cId="1295790432" sldId="259"/>
            <ac:spMk id="3" creationId="{B8F7490F-53AA-432D-844E-AB3A6043F3B5}"/>
          </ac:spMkLst>
        </pc:spChg>
      </pc:sldChg>
      <pc:sldChg chg="del">
        <pc:chgData name="Megan Aragon" userId="ad2f2c9e-50ec-466c-b089-2a1558adfd81" providerId="ADAL" clId="{33AD28E8-4C23-4236-9299-0D98CF26C743}" dt="2024-03-19T23:10:55.523" v="626" actId="47"/>
        <pc:sldMkLst>
          <pc:docMk/>
          <pc:sldMk cId="99553293" sldId="260"/>
        </pc:sldMkLst>
      </pc:sldChg>
      <pc:sldChg chg="modSp mod modClrScheme chgLayout">
        <pc:chgData name="Megan Aragon" userId="ad2f2c9e-50ec-466c-b089-2a1558adfd81" providerId="ADAL" clId="{33AD28E8-4C23-4236-9299-0D98CF26C743}" dt="2024-03-31T08:53:37.890" v="690" actId="1036"/>
        <pc:sldMkLst>
          <pc:docMk/>
          <pc:sldMk cId="2868229480" sldId="261"/>
        </pc:sldMkLst>
        <pc:spChg chg="mod ord">
          <ac:chgData name="Megan Aragon" userId="ad2f2c9e-50ec-466c-b089-2a1558adfd81" providerId="ADAL" clId="{33AD28E8-4C23-4236-9299-0D98CF26C743}" dt="2024-03-31T08:53:29.023" v="685" actId="1036"/>
          <ac:spMkLst>
            <pc:docMk/>
            <pc:sldMk cId="2868229480" sldId="261"/>
            <ac:spMk id="2" creationId="{FA156242-D1FD-A453-4891-1852B95D9344}"/>
          </ac:spMkLst>
        </pc:spChg>
        <pc:graphicFrameChg chg="mod ord modGraphic">
          <ac:chgData name="Megan Aragon" userId="ad2f2c9e-50ec-466c-b089-2a1558adfd81" providerId="ADAL" clId="{33AD28E8-4C23-4236-9299-0D98CF26C743}" dt="2024-03-31T08:53:37.890" v="690" actId="1036"/>
          <ac:graphicFrameMkLst>
            <pc:docMk/>
            <pc:sldMk cId="2868229480" sldId="261"/>
            <ac:graphicFrameMk id="4" creationId="{A58F12E6-7B89-3E3B-AC36-F3A1EA380A4F}"/>
          </ac:graphicFrameMkLst>
        </pc:graphicFrameChg>
      </pc:sldChg>
      <pc:sldChg chg="del">
        <pc:chgData name="Megan Aragon" userId="ad2f2c9e-50ec-466c-b089-2a1558adfd81" providerId="ADAL" clId="{33AD28E8-4C23-4236-9299-0D98CF26C743}" dt="2024-03-19T23:00:45.327" v="417" actId="47"/>
        <pc:sldMkLst>
          <pc:docMk/>
          <pc:sldMk cId="2374394202" sldId="262"/>
        </pc:sldMkLst>
      </pc:sldChg>
      <pc:sldChg chg="modSp mod">
        <pc:chgData name="Megan Aragon" userId="ad2f2c9e-50ec-466c-b089-2a1558adfd81" providerId="ADAL" clId="{33AD28E8-4C23-4236-9299-0D98CF26C743}" dt="2024-03-31T08:54:57.108" v="760" actId="1036"/>
        <pc:sldMkLst>
          <pc:docMk/>
          <pc:sldMk cId="4109069114" sldId="263"/>
        </pc:sldMkLst>
        <pc:spChg chg="mod">
          <ac:chgData name="Megan Aragon" userId="ad2f2c9e-50ec-466c-b089-2a1558adfd81" providerId="ADAL" clId="{33AD28E8-4C23-4236-9299-0D98CF26C743}" dt="2024-03-31T08:54:53.313" v="753" actId="1036"/>
          <ac:spMkLst>
            <pc:docMk/>
            <pc:sldMk cId="4109069114" sldId="263"/>
            <ac:spMk id="2" creationId="{7E016DEA-00BF-D847-DF1D-4CCBB85A4B18}"/>
          </ac:spMkLst>
        </pc:spChg>
        <pc:spChg chg="mod">
          <ac:chgData name="Megan Aragon" userId="ad2f2c9e-50ec-466c-b089-2a1558adfd81" providerId="ADAL" clId="{33AD28E8-4C23-4236-9299-0D98CF26C743}" dt="2024-03-31T08:54:57.108" v="760" actId="1036"/>
          <ac:spMkLst>
            <pc:docMk/>
            <pc:sldMk cId="4109069114" sldId="263"/>
            <ac:spMk id="3" creationId="{699492A0-B527-42EB-0F42-1A8805567A63}"/>
          </ac:spMkLst>
        </pc:spChg>
      </pc:sldChg>
      <pc:sldChg chg="modSp mod">
        <pc:chgData name="Megan Aragon" userId="ad2f2c9e-50ec-466c-b089-2a1558adfd81" providerId="ADAL" clId="{33AD28E8-4C23-4236-9299-0D98CF26C743}" dt="2024-03-31T08:55:04.894" v="778" actId="1036"/>
        <pc:sldMkLst>
          <pc:docMk/>
          <pc:sldMk cId="2859314811" sldId="264"/>
        </pc:sldMkLst>
        <pc:spChg chg="mod">
          <ac:chgData name="Megan Aragon" userId="ad2f2c9e-50ec-466c-b089-2a1558adfd81" providerId="ADAL" clId="{33AD28E8-4C23-4236-9299-0D98CF26C743}" dt="2024-03-31T08:55:01.345" v="769" actId="1036"/>
          <ac:spMkLst>
            <pc:docMk/>
            <pc:sldMk cId="2859314811" sldId="264"/>
            <ac:spMk id="2" creationId="{D092C927-3158-AF54-7788-250572FC48C3}"/>
          </ac:spMkLst>
        </pc:spChg>
        <pc:spChg chg="mod">
          <ac:chgData name="Megan Aragon" userId="ad2f2c9e-50ec-466c-b089-2a1558adfd81" providerId="ADAL" clId="{33AD28E8-4C23-4236-9299-0D98CF26C743}" dt="2024-03-31T08:55:04.894" v="778" actId="1036"/>
          <ac:spMkLst>
            <pc:docMk/>
            <pc:sldMk cId="2859314811" sldId="264"/>
            <ac:spMk id="3" creationId="{97F8E685-EB25-677B-C3C4-C156BF1FE74A}"/>
          </ac:spMkLst>
        </pc:spChg>
      </pc:sldChg>
      <pc:sldChg chg="modSp mod">
        <pc:chgData name="Megan Aragon" userId="ad2f2c9e-50ec-466c-b089-2a1558adfd81" providerId="ADAL" clId="{33AD28E8-4C23-4236-9299-0D98CF26C743}" dt="2024-03-31T08:55:12.272" v="794" actId="1036"/>
        <pc:sldMkLst>
          <pc:docMk/>
          <pc:sldMk cId="1657403520" sldId="265"/>
        </pc:sldMkLst>
        <pc:spChg chg="mod">
          <ac:chgData name="Megan Aragon" userId="ad2f2c9e-50ec-466c-b089-2a1558adfd81" providerId="ADAL" clId="{33AD28E8-4C23-4236-9299-0D98CF26C743}" dt="2024-03-31T08:55:09.291" v="787" actId="1036"/>
          <ac:spMkLst>
            <pc:docMk/>
            <pc:sldMk cId="1657403520" sldId="265"/>
            <ac:spMk id="2" creationId="{4407AD21-2EAE-04A1-A64A-BA6749A70E3C}"/>
          </ac:spMkLst>
        </pc:spChg>
        <pc:spChg chg="mod">
          <ac:chgData name="Megan Aragon" userId="ad2f2c9e-50ec-466c-b089-2a1558adfd81" providerId="ADAL" clId="{33AD28E8-4C23-4236-9299-0D98CF26C743}" dt="2024-03-31T08:55:12.272" v="794" actId="1036"/>
          <ac:spMkLst>
            <pc:docMk/>
            <pc:sldMk cId="1657403520" sldId="265"/>
            <ac:spMk id="3" creationId="{964D54A5-244A-C16D-B831-FC3B1DD19E50}"/>
          </ac:spMkLst>
        </pc:spChg>
      </pc:sldChg>
      <pc:sldChg chg="modSp mod">
        <pc:chgData name="Megan Aragon" userId="ad2f2c9e-50ec-466c-b089-2a1558adfd81" providerId="ADAL" clId="{33AD28E8-4C23-4236-9299-0D98CF26C743}" dt="2024-03-19T23:05:41.257" v="513" actId="12"/>
        <pc:sldMkLst>
          <pc:docMk/>
          <pc:sldMk cId="3040055997" sldId="266"/>
        </pc:sldMkLst>
        <pc:spChg chg="mod">
          <ac:chgData name="Megan Aragon" userId="ad2f2c9e-50ec-466c-b089-2a1558adfd81" providerId="ADAL" clId="{33AD28E8-4C23-4236-9299-0D98CF26C743}" dt="2024-03-19T23:04:55.795" v="485" actId="20577"/>
          <ac:spMkLst>
            <pc:docMk/>
            <pc:sldMk cId="3040055997" sldId="266"/>
            <ac:spMk id="2" creationId="{772D43F3-A9E5-C637-68F0-2FB712A6C726}"/>
          </ac:spMkLst>
        </pc:spChg>
        <pc:spChg chg="mod">
          <ac:chgData name="Megan Aragon" userId="ad2f2c9e-50ec-466c-b089-2a1558adfd81" providerId="ADAL" clId="{33AD28E8-4C23-4236-9299-0D98CF26C743}" dt="2024-03-19T23:05:41.257" v="513" actId="12"/>
          <ac:spMkLst>
            <pc:docMk/>
            <pc:sldMk cId="3040055997" sldId="266"/>
            <ac:spMk id="3" creationId="{7EA37FEC-930C-7C05-8DC7-10DB0C54A6BB}"/>
          </ac:spMkLst>
        </pc:spChg>
      </pc:sldChg>
      <pc:sldChg chg="modSp mod ord">
        <pc:chgData name="Megan Aragon" userId="ad2f2c9e-50ec-466c-b089-2a1558adfd81" providerId="ADAL" clId="{33AD28E8-4C23-4236-9299-0D98CF26C743}" dt="2024-03-31T08:52:46.618" v="654" actId="1076"/>
        <pc:sldMkLst>
          <pc:docMk/>
          <pc:sldMk cId="1933114954" sldId="267"/>
        </pc:sldMkLst>
        <pc:spChg chg="mod">
          <ac:chgData name="Megan Aragon" userId="ad2f2c9e-50ec-466c-b089-2a1558adfd81" providerId="ADAL" clId="{33AD28E8-4C23-4236-9299-0D98CF26C743}" dt="2024-03-31T08:52:38.805" v="653" actId="14100"/>
          <ac:spMkLst>
            <pc:docMk/>
            <pc:sldMk cId="1933114954" sldId="267"/>
            <ac:spMk id="3" creationId="{36787EA9-3FB6-18F6-4ADE-3C7692E80DD1}"/>
          </ac:spMkLst>
        </pc:spChg>
        <pc:picChg chg="mod">
          <ac:chgData name="Megan Aragon" userId="ad2f2c9e-50ec-466c-b089-2a1558adfd81" providerId="ADAL" clId="{33AD28E8-4C23-4236-9299-0D98CF26C743}" dt="2024-03-31T08:52:46.618" v="654" actId="1076"/>
          <ac:picMkLst>
            <pc:docMk/>
            <pc:sldMk cId="1933114954" sldId="267"/>
            <ac:picMk id="5" creationId="{D9514FBC-CA25-79E3-B4E4-E115393C982C}"/>
          </ac:picMkLst>
        </pc:picChg>
        <pc:picChg chg="mod">
          <ac:chgData name="Megan Aragon" userId="ad2f2c9e-50ec-466c-b089-2a1558adfd81" providerId="ADAL" clId="{33AD28E8-4C23-4236-9299-0D98CF26C743}" dt="2024-03-31T08:52:46.618" v="654" actId="1076"/>
          <ac:picMkLst>
            <pc:docMk/>
            <pc:sldMk cId="1933114954" sldId="267"/>
            <ac:picMk id="6" creationId="{5F10C668-6500-D001-21AE-0292F2B288FD}"/>
          </ac:picMkLst>
        </pc:picChg>
      </pc:sldChg>
      <pc:sldChg chg="modSp new mod">
        <pc:chgData name="Megan Aragon" userId="ad2f2c9e-50ec-466c-b089-2a1558adfd81" providerId="ADAL" clId="{33AD28E8-4C23-4236-9299-0D98CF26C743}" dt="2024-03-19T22:54:53.936" v="318" actId="242"/>
        <pc:sldMkLst>
          <pc:docMk/>
          <pc:sldMk cId="3464601497" sldId="268"/>
        </pc:sldMkLst>
        <pc:spChg chg="mod">
          <ac:chgData name="Megan Aragon" userId="ad2f2c9e-50ec-466c-b089-2a1558adfd81" providerId="ADAL" clId="{33AD28E8-4C23-4236-9299-0D98CF26C743}" dt="2024-03-19T22:37:50.338" v="117" actId="20577"/>
          <ac:spMkLst>
            <pc:docMk/>
            <pc:sldMk cId="3464601497" sldId="268"/>
            <ac:spMk id="2" creationId="{38730174-B718-A2F9-4516-9DD8EAB6C6EE}"/>
          </ac:spMkLst>
        </pc:spChg>
        <pc:spChg chg="mod">
          <ac:chgData name="Megan Aragon" userId="ad2f2c9e-50ec-466c-b089-2a1558adfd81" providerId="ADAL" clId="{33AD28E8-4C23-4236-9299-0D98CF26C743}" dt="2024-03-19T22:54:53.936" v="318" actId="242"/>
          <ac:spMkLst>
            <pc:docMk/>
            <pc:sldMk cId="3464601497" sldId="268"/>
            <ac:spMk id="3" creationId="{FE0811C7-D74D-72E0-3E9E-F8141715DB58}"/>
          </ac:spMkLst>
        </pc:spChg>
      </pc:sldChg>
      <pc:sldChg chg="addSp delSp modSp new mod modClrScheme chgLayout">
        <pc:chgData name="Megan Aragon" userId="ad2f2c9e-50ec-466c-b089-2a1558adfd81" providerId="ADAL" clId="{33AD28E8-4C23-4236-9299-0D98CF26C743}" dt="2024-03-19T23:10:04.799" v="625" actId="20577"/>
        <pc:sldMkLst>
          <pc:docMk/>
          <pc:sldMk cId="3138857769" sldId="269"/>
        </pc:sldMkLst>
        <pc:spChg chg="add del mod ord">
          <ac:chgData name="Megan Aragon" userId="ad2f2c9e-50ec-466c-b089-2a1558adfd81" providerId="ADAL" clId="{33AD28E8-4C23-4236-9299-0D98CF26C743}" dt="2024-03-19T22:42:37.614" v="136" actId="700"/>
          <ac:spMkLst>
            <pc:docMk/>
            <pc:sldMk cId="3138857769" sldId="269"/>
            <ac:spMk id="2" creationId="{6C24377C-C8BB-F576-0D5E-FCB2B133D569}"/>
          </ac:spMkLst>
        </pc:spChg>
        <pc:spChg chg="add del">
          <ac:chgData name="Megan Aragon" userId="ad2f2c9e-50ec-466c-b089-2a1558adfd81" providerId="ADAL" clId="{33AD28E8-4C23-4236-9299-0D98CF26C743}" dt="2024-03-19T22:42:37.614" v="136" actId="700"/>
          <ac:spMkLst>
            <pc:docMk/>
            <pc:sldMk cId="3138857769" sldId="269"/>
            <ac:spMk id="3" creationId="{BF6DFA5C-B6F6-4C28-D7E5-041E9E0E113D}"/>
          </ac:spMkLst>
        </pc:spChg>
        <pc:spChg chg="add del mod ord">
          <ac:chgData name="Megan Aragon" userId="ad2f2c9e-50ec-466c-b089-2a1558adfd81" providerId="ADAL" clId="{33AD28E8-4C23-4236-9299-0D98CF26C743}" dt="2024-03-19T23:10:04.799" v="625" actId="20577"/>
          <ac:spMkLst>
            <pc:docMk/>
            <pc:sldMk cId="3138857769" sldId="269"/>
            <ac:spMk id="4" creationId="{4E8F323A-4046-EE88-78CA-362F63D7C1C2}"/>
          </ac:spMkLst>
        </pc:spChg>
      </pc:sldChg>
      <pc:sldChg chg="modSp new mod ord">
        <pc:chgData name="Megan Aragon" userId="ad2f2c9e-50ec-466c-b089-2a1558adfd81" providerId="ADAL" clId="{33AD28E8-4C23-4236-9299-0D98CF26C743}" dt="2024-03-31T08:53:24.305" v="679" actId="1036"/>
        <pc:sldMkLst>
          <pc:docMk/>
          <pc:sldMk cId="1170645323" sldId="270"/>
        </pc:sldMkLst>
        <pc:spChg chg="mod">
          <ac:chgData name="Megan Aragon" userId="ad2f2c9e-50ec-466c-b089-2a1558adfd81" providerId="ADAL" clId="{33AD28E8-4C23-4236-9299-0D98CF26C743}" dt="2024-03-31T08:53:19.527" v="674" actId="1036"/>
          <ac:spMkLst>
            <pc:docMk/>
            <pc:sldMk cId="1170645323" sldId="270"/>
            <ac:spMk id="2" creationId="{732770AE-5A35-A419-FB27-4C6A90577781}"/>
          </ac:spMkLst>
        </pc:spChg>
        <pc:spChg chg="mod">
          <ac:chgData name="Megan Aragon" userId="ad2f2c9e-50ec-466c-b089-2a1558adfd81" providerId="ADAL" clId="{33AD28E8-4C23-4236-9299-0D98CF26C743}" dt="2024-03-31T08:53:24.305" v="679" actId="1036"/>
          <ac:spMkLst>
            <pc:docMk/>
            <pc:sldMk cId="1170645323" sldId="270"/>
            <ac:spMk id="3" creationId="{2E9DBDB2-AEB2-6CB1-453F-7200589F3871}"/>
          </ac:spMkLst>
        </pc:spChg>
      </pc:sldChg>
      <pc:sldChg chg="modSp new mod">
        <pc:chgData name="Megan Aragon" userId="ad2f2c9e-50ec-466c-b089-2a1558adfd81" providerId="ADAL" clId="{33AD28E8-4C23-4236-9299-0D98CF26C743}" dt="2024-03-31T08:53:55.248" v="709" actId="14100"/>
        <pc:sldMkLst>
          <pc:docMk/>
          <pc:sldMk cId="1272751653" sldId="271"/>
        </pc:sldMkLst>
        <pc:spChg chg="mod">
          <ac:chgData name="Megan Aragon" userId="ad2f2c9e-50ec-466c-b089-2a1558adfd81" providerId="ADAL" clId="{33AD28E8-4C23-4236-9299-0D98CF26C743}" dt="2024-03-31T08:53:47.301" v="702" actId="1036"/>
          <ac:spMkLst>
            <pc:docMk/>
            <pc:sldMk cId="1272751653" sldId="271"/>
            <ac:spMk id="2" creationId="{9598E202-F32E-664F-C807-75EA71145905}"/>
          </ac:spMkLst>
        </pc:spChg>
        <pc:spChg chg="mod">
          <ac:chgData name="Megan Aragon" userId="ad2f2c9e-50ec-466c-b089-2a1558adfd81" providerId="ADAL" clId="{33AD28E8-4C23-4236-9299-0D98CF26C743}" dt="2024-03-31T08:53:55.248" v="709" actId="14100"/>
          <ac:spMkLst>
            <pc:docMk/>
            <pc:sldMk cId="1272751653" sldId="271"/>
            <ac:spMk id="3" creationId="{ED3567EF-229A-12D4-033D-9242EB7F2FCB}"/>
          </ac:spMkLst>
        </pc:spChg>
      </pc:sldChg>
      <pc:sldChg chg="modSp new mod">
        <pc:chgData name="Megan Aragon" userId="ad2f2c9e-50ec-466c-b089-2a1558adfd81" providerId="ADAL" clId="{33AD28E8-4C23-4236-9299-0D98CF26C743}" dt="2024-03-31T08:54:13.738" v="731" actId="14100"/>
        <pc:sldMkLst>
          <pc:docMk/>
          <pc:sldMk cId="883768450" sldId="272"/>
        </pc:sldMkLst>
        <pc:spChg chg="mod">
          <ac:chgData name="Megan Aragon" userId="ad2f2c9e-50ec-466c-b089-2a1558adfd81" providerId="ADAL" clId="{33AD28E8-4C23-4236-9299-0D98CF26C743}" dt="2024-03-31T08:54:01.095" v="718" actId="1036"/>
          <ac:spMkLst>
            <pc:docMk/>
            <pc:sldMk cId="883768450" sldId="272"/>
            <ac:spMk id="2" creationId="{558A2572-D1E3-5D13-0ACB-D8A381403BA2}"/>
          </ac:spMkLst>
        </pc:spChg>
        <pc:spChg chg="mod">
          <ac:chgData name="Megan Aragon" userId="ad2f2c9e-50ec-466c-b089-2a1558adfd81" providerId="ADAL" clId="{33AD28E8-4C23-4236-9299-0D98CF26C743}" dt="2024-03-31T08:54:13.738" v="731" actId="14100"/>
          <ac:spMkLst>
            <pc:docMk/>
            <pc:sldMk cId="883768450" sldId="272"/>
            <ac:spMk id="3" creationId="{9234E071-FDC5-24DA-AFA3-8F9AFACB9EA5}"/>
          </ac:spMkLst>
        </pc:spChg>
      </pc:sldChg>
      <pc:sldChg chg="addSp delSp modSp new mod modClrScheme chgLayout">
        <pc:chgData name="Megan Aragon" userId="ad2f2c9e-50ec-466c-b089-2a1558adfd81" providerId="ADAL" clId="{33AD28E8-4C23-4236-9299-0D98CF26C743}" dt="2024-03-31T08:54:43.618" v="744" actId="14100"/>
        <pc:sldMkLst>
          <pc:docMk/>
          <pc:sldMk cId="683390993" sldId="273"/>
        </pc:sldMkLst>
        <pc:spChg chg="del mod ord">
          <ac:chgData name="Megan Aragon" userId="ad2f2c9e-50ec-466c-b089-2a1558adfd81" providerId="ADAL" clId="{33AD28E8-4C23-4236-9299-0D98CF26C743}" dt="2024-03-19T22:58:16.305" v="366" actId="700"/>
          <ac:spMkLst>
            <pc:docMk/>
            <pc:sldMk cId="683390993" sldId="273"/>
            <ac:spMk id="2" creationId="{0355F0E5-919B-14D4-10B4-B621E8644632}"/>
          </ac:spMkLst>
        </pc:spChg>
        <pc:spChg chg="del mod ord">
          <ac:chgData name="Megan Aragon" userId="ad2f2c9e-50ec-466c-b089-2a1558adfd81" providerId="ADAL" clId="{33AD28E8-4C23-4236-9299-0D98CF26C743}" dt="2024-03-19T22:58:16.305" v="366" actId="700"/>
          <ac:spMkLst>
            <pc:docMk/>
            <pc:sldMk cId="683390993" sldId="273"/>
            <ac:spMk id="3" creationId="{16DDBB73-3FAB-8F17-1666-039B76EF941D}"/>
          </ac:spMkLst>
        </pc:spChg>
        <pc:spChg chg="add mod ord">
          <ac:chgData name="Megan Aragon" userId="ad2f2c9e-50ec-466c-b089-2a1558adfd81" providerId="ADAL" clId="{33AD28E8-4C23-4236-9299-0D98CF26C743}" dt="2024-03-31T08:54:20.428" v="737" actId="1036"/>
          <ac:spMkLst>
            <pc:docMk/>
            <pc:sldMk cId="683390993" sldId="273"/>
            <ac:spMk id="4" creationId="{37BC975B-6BF0-B999-4CE5-9CB036FBB6B2}"/>
          </ac:spMkLst>
        </pc:spChg>
        <pc:spChg chg="add mod ord">
          <ac:chgData name="Megan Aragon" userId="ad2f2c9e-50ec-466c-b089-2a1558adfd81" providerId="ADAL" clId="{33AD28E8-4C23-4236-9299-0D98CF26C743}" dt="2024-03-31T08:54:43.618" v="744" actId="14100"/>
          <ac:spMkLst>
            <pc:docMk/>
            <pc:sldMk cId="683390993" sldId="273"/>
            <ac:spMk id="5" creationId="{63D3435A-F68A-667E-3B9F-FC42B8B5BE20}"/>
          </ac:spMkLst>
        </pc:spChg>
        <pc:spChg chg="add mod ord">
          <ac:chgData name="Megan Aragon" userId="ad2f2c9e-50ec-466c-b089-2a1558adfd81" providerId="ADAL" clId="{33AD28E8-4C23-4236-9299-0D98CF26C743}" dt="2024-03-31T08:54:38.088" v="743" actId="14100"/>
          <ac:spMkLst>
            <pc:docMk/>
            <pc:sldMk cId="683390993" sldId="273"/>
            <ac:spMk id="6" creationId="{7F9CF648-B55E-C519-1BD6-A79780B0BB2C}"/>
          </ac:spMkLst>
        </pc:spChg>
      </pc:sldChg>
      <pc:sldChg chg="modSp new mod">
        <pc:chgData name="Megan Aragon" userId="ad2f2c9e-50ec-466c-b089-2a1558adfd81" providerId="ADAL" clId="{33AD28E8-4C23-4236-9299-0D98CF26C743}" dt="2024-03-31T08:55:21.951" v="810" actId="1036"/>
        <pc:sldMkLst>
          <pc:docMk/>
          <pc:sldMk cId="3558205157" sldId="274"/>
        </pc:sldMkLst>
        <pc:spChg chg="mod">
          <ac:chgData name="Megan Aragon" userId="ad2f2c9e-50ec-466c-b089-2a1558adfd81" providerId="ADAL" clId="{33AD28E8-4C23-4236-9299-0D98CF26C743}" dt="2024-03-31T08:55:16.247" v="802" actId="1036"/>
          <ac:spMkLst>
            <pc:docMk/>
            <pc:sldMk cId="3558205157" sldId="274"/>
            <ac:spMk id="2" creationId="{7433B4BB-3EE1-6F54-A8D4-4F59E8300C95}"/>
          </ac:spMkLst>
        </pc:spChg>
        <pc:spChg chg="mod">
          <ac:chgData name="Megan Aragon" userId="ad2f2c9e-50ec-466c-b089-2a1558adfd81" providerId="ADAL" clId="{33AD28E8-4C23-4236-9299-0D98CF26C743}" dt="2024-03-31T08:55:21.951" v="810" actId="1036"/>
          <ac:spMkLst>
            <pc:docMk/>
            <pc:sldMk cId="3558205157" sldId="274"/>
            <ac:spMk id="3" creationId="{3E18C8D4-0278-537F-A7D5-068088FCA5DC}"/>
          </ac:spMkLst>
        </pc:spChg>
      </pc:sldChg>
      <pc:sldChg chg="addSp delSp modSp new mod modClrScheme chgLayout">
        <pc:chgData name="Megan Aragon" userId="ad2f2c9e-50ec-466c-b089-2a1558adfd81" providerId="ADAL" clId="{33AD28E8-4C23-4236-9299-0D98CF26C743}" dt="2024-03-19T23:08:00.722" v="576" actId="122"/>
        <pc:sldMkLst>
          <pc:docMk/>
          <pc:sldMk cId="2270022185" sldId="275"/>
        </pc:sldMkLst>
        <pc:spChg chg="add del mod ord">
          <ac:chgData name="Megan Aragon" userId="ad2f2c9e-50ec-466c-b089-2a1558adfd81" providerId="ADAL" clId="{33AD28E8-4C23-4236-9299-0D98CF26C743}" dt="2024-03-19T23:07:38.612" v="552" actId="700"/>
          <ac:spMkLst>
            <pc:docMk/>
            <pc:sldMk cId="2270022185" sldId="275"/>
            <ac:spMk id="2" creationId="{21ECFEEF-A3FF-48C2-005A-F616BC58CB8E}"/>
          </ac:spMkLst>
        </pc:spChg>
        <pc:spChg chg="add del">
          <ac:chgData name="Megan Aragon" userId="ad2f2c9e-50ec-466c-b089-2a1558adfd81" providerId="ADAL" clId="{33AD28E8-4C23-4236-9299-0D98CF26C743}" dt="2024-03-19T23:07:38.612" v="552" actId="700"/>
          <ac:spMkLst>
            <pc:docMk/>
            <pc:sldMk cId="2270022185" sldId="275"/>
            <ac:spMk id="3" creationId="{A14ED963-EBE4-7896-8081-5F90AD86F5DA}"/>
          </ac:spMkLst>
        </pc:spChg>
        <pc:spChg chg="add del mod ord">
          <ac:chgData name="Megan Aragon" userId="ad2f2c9e-50ec-466c-b089-2a1558adfd81" providerId="ADAL" clId="{33AD28E8-4C23-4236-9299-0D98CF26C743}" dt="2024-03-19T23:08:00.722" v="576" actId="122"/>
          <ac:spMkLst>
            <pc:docMk/>
            <pc:sldMk cId="2270022185" sldId="275"/>
            <ac:spMk id="4" creationId="{79F4FA37-03C3-3A31-2728-E3F20EAA4B08}"/>
          </ac:spMkLst>
        </pc:spChg>
      </pc:sldChg>
      <pc:sldChg chg="modSp new mod">
        <pc:chgData name="Megan Aragon" userId="ad2f2c9e-50ec-466c-b089-2a1558adfd81" providerId="ADAL" clId="{33AD28E8-4C23-4236-9299-0D98CF26C743}" dt="2024-03-19T23:08:39.455" v="607" actId="122"/>
        <pc:sldMkLst>
          <pc:docMk/>
          <pc:sldMk cId="3092760489" sldId="276"/>
        </pc:sldMkLst>
        <pc:spChg chg="mod">
          <ac:chgData name="Megan Aragon" userId="ad2f2c9e-50ec-466c-b089-2a1558adfd81" providerId="ADAL" clId="{33AD28E8-4C23-4236-9299-0D98CF26C743}" dt="2024-03-19T23:08:39.455" v="607" actId="122"/>
          <ac:spMkLst>
            <pc:docMk/>
            <pc:sldMk cId="3092760489" sldId="276"/>
            <ac:spMk id="2" creationId="{39861D13-225B-B0BE-AC1F-52B4EBD7B7A3}"/>
          </ac:spMkLst>
        </pc:spChg>
      </pc:sldChg>
      <pc:sldChg chg="modSp new mod">
        <pc:chgData name="Megan Aragon" userId="ad2f2c9e-50ec-466c-b089-2a1558adfd81" providerId="ADAL" clId="{33AD28E8-4C23-4236-9299-0D98CF26C743}" dt="2024-03-19T23:08:54.347" v="619" actId="122"/>
        <pc:sldMkLst>
          <pc:docMk/>
          <pc:sldMk cId="2701768841" sldId="277"/>
        </pc:sldMkLst>
        <pc:spChg chg="mod">
          <ac:chgData name="Megan Aragon" userId="ad2f2c9e-50ec-466c-b089-2a1558adfd81" providerId="ADAL" clId="{33AD28E8-4C23-4236-9299-0D98CF26C743}" dt="2024-03-19T23:08:54.347" v="619" actId="122"/>
          <ac:spMkLst>
            <pc:docMk/>
            <pc:sldMk cId="2701768841" sldId="277"/>
            <ac:spMk id="2" creationId="{1D6A1C52-51C8-4219-FA7F-05B02F1BFCA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DB10D-DF48-4D35-89C5-CD36E4DE403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BB728-C6E3-4F6F-BE35-D78E40E41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3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3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4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8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4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7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93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4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50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A8D75-A735-4CBF-9C64-A0DCE8129E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1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2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BB728-C6E3-4F6F-BE35-D78E40E41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hyperlink" Target="http://www.etclighthouse.org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C725C-E758-04CD-8E4E-3AD38D642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9538" y="2877417"/>
            <a:ext cx="7784812" cy="2247033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3C2F9-F200-C9A8-83CC-F4E52B731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3071090"/>
            <a:ext cx="7296149" cy="646331"/>
          </a:xfrm>
          <a:noFill/>
        </p:spPr>
        <p:txBody>
          <a:bodyPr wrap="square" rtlCol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549F1D-59ED-8099-A3F3-F4ECC5DFA4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1" y="4156184"/>
            <a:ext cx="7296148" cy="535531"/>
          </a:xfrm>
          <a:noFill/>
        </p:spPr>
        <p:txBody>
          <a:bodyPr wrap="square" rtlCol="0">
            <a:spAutoFit/>
          </a:bodyPr>
          <a:lstStyle>
            <a:lvl1pPr>
              <a:defRPr lang="en-US" sz="3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21B9A0-2CF2-3472-7E10-D9DDA2EE8D64}"/>
              </a:ext>
            </a:extLst>
          </p:cNvPr>
          <p:cNvCxnSpPr>
            <a:cxnSpLocks/>
          </p:cNvCxnSpPr>
          <p:nvPr/>
        </p:nvCxnSpPr>
        <p:spPr>
          <a:xfrm>
            <a:off x="533401" y="3935115"/>
            <a:ext cx="6477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B534D17-6CFC-D8C8-B13B-A8D3A0922F1A}"/>
              </a:ext>
            </a:extLst>
          </p:cNvPr>
          <p:cNvSpPr txBox="1"/>
          <p:nvPr/>
        </p:nvSpPr>
        <p:spPr>
          <a:xfrm>
            <a:off x="7562849" y="5412799"/>
            <a:ext cx="373380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4000" dirty="0">
                <a:solidFill>
                  <a:srgbClr val="C3202D"/>
                </a:solidFill>
              </a:rPr>
              <a:t>e</a:t>
            </a:r>
            <a:r>
              <a:rPr lang="en-US" sz="3200" dirty="0">
                <a:solidFill>
                  <a:srgbClr val="C3202D"/>
                </a:solidFill>
              </a:rPr>
              <a:t>txlighthouse.org</a:t>
            </a:r>
          </a:p>
        </p:txBody>
      </p:sp>
      <p:pic>
        <p:nvPicPr>
          <p:cNvPr id="12" name="Picture 11" descr="Logo: East Texas Lighthouse, Empowering the Blind">
            <a:extLst>
              <a:ext uri="{FF2B5EF4-FFF2-40B4-BE49-F238E27FC236}">
                <a16:creationId xmlns:a16="http://schemas.microsoft.com/office/drawing/2014/main" id="{1DEA0D26-EA22-F25B-1B08-6549C24164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7" b="14795"/>
          <a:stretch/>
        </p:blipFill>
        <p:spPr>
          <a:xfrm>
            <a:off x="4667250" y="228600"/>
            <a:ext cx="6877050" cy="19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6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pos="72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_Red"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08683-3321-13D9-C643-CCFD4D7DB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100" y="2520636"/>
            <a:ext cx="6628086" cy="1588127"/>
          </a:xfrm>
          <a:noFill/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5400" dirty="0">
                <a:ea typeface="+mn-ea"/>
              </a:defRPr>
            </a:lvl1pPr>
          </a:lstStyle>
          <a:p>
            <a:pPr lvl="0" algn="r"/>
            <a:r>
              <a:rPr lang="en-US"/>
              <a:t>TRANSITION SLIDE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116AD-9B68-E12B-52B8-5F3BB24805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5167" y="0"/>
            <a:ext cx="1031846" cy="6858000"/>
          </a:xfrm>
          <a:prstGeom prst="rect">
            <a:avLst/>
          </a:prstGeom>
          <a:solidFill>
            <a:srgbClr val="C41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282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Burst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67B414-1424-EF20-0F96-D9A2EDC62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52132"/>
            <a:ext cx="8781144" cy="535531"/>
          </a:xfrm>
          <a:noFill/>
        </p:spPr>
        <p:txBody>
          <a:bodyPr wrap="square" rtlCol="0">
            <a:spAutoFit/>
          </a:bodyPr>
          <a:lstStyle>
            <a:lvl1pPr>
              <a:defRPr lang="en-US" dirty="0">
                <a:ea typeface="+mn-ea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D77F1E-E678-E5B1-BFE1-AB687A5E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952500"/>
            <a:ext cx="8781144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D918-6FCD-BE47-A810-BA961C9F4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58" y="733234"/>
            <a:ext cx="292434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_Logo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9057-BE70-473B-85C7-F7A593FDC94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203F-F62E-4412-9586-D4DDB902B8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22D62-2B6A-48B8-991E-02DBF86E1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14831"/>
          <a:stretch/>
        </p:blipFill>
        <p:spPr>
          <a:xfrm>
            <a:off x="9024421" y="5981700"/>
            <a:ext cx="2786579" cy="7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mparison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5497286" cy="483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A9057-BE70-473B-85C7-F7A593FDC94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203F-F62E-4412-9586-D4DDB902B8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22D62-2B6A-48B8-991E-02DBF86E1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14831"/>
          <a:stretch/>
        </p:blipFill>
        <p:spPr>
          <a:xfrm>
            <a:off x="9024421" y="5981700"/>
            <a:ext cx="2786579" cy="73313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1B5F2B-C710-4D27-9B2F-C71FCFEF31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6488" y="943947"/>
            <a:ext cx="5497286" cy="48387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4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Burst">
    <p:bg>
      <p:bgPr>
        <a:solidFill>
          <a:srgbClr val="3939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367B414-1424-EF20-0F96-D9A2EDC62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52132"/>
            <a:ext cx="8781144" cy="535531"/>
          </a:xfrm>
          <a:noFill/>
        </p:spPr>
        <p:txBody>
          <a:bodyPr wrap="square" rtlCol="0">
            <a:spAutoFit/>
          </a:bodyPr>
          <a:lstStyle>
            <a:lvl1pPr>
              <a:defRPr lang="en-US" dirty="0">
                <a:ea typeface="+mn-ea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D77F1E-E678-E5B1-BFE1-AB687A5ED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952500"/>
            <a:ext cx="8781144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01D918-6FCD-BE47-A810-BA961C9F41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58" y="733234"/>
            <a:ext cx="292434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A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1C3CF-940C-FA26-EE82-E69FE4A5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7917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9BDD-71F8-C3D0-8902-9299C8BC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52500"/>
            <a:ext cx="9791700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4357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7" name="click.wav"/>
          </p:stSnd>
        </p:sndAc>
      </p:transition>
    </mc:Choice>
    <mc:Fallback xmlns="">
      <p:transition spd="med">
        <p:fade/>
        <p:sndAc>
          <p:stSnd>
            <p:snd r:embed="rId11" name="click.wav"/>
          </p:stSnd>
        </p:sndAc>
      </p:transition>
    </mc:Fallback>
  </mc:AlternateConten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240">
          <p15:clr>
            <a:srgbClr val="FBAE40"/>
          </p15:clr>
        </p15:guide>
        <p15:guide id="4" pos="7440">
          <p15:clr>
            <a:srgbClr val="FBAE40"/>
          </p15:clr>
        </p15:guide>
        <p15:guide id="5" orient="horz" pos="600">
          <p15:clr>
            <a:srgbClr val="A4A3A4"/>
          </p15:clr>
        </p15:guide>
        <p15:guide id="6" orient="horz" pos="144">
          <p15:clr>
            <a:srgbClr val="F26B43"/>
          </p15:clr>
        </p15:guide>
        <p15:guide id="7" orient="horz" pos="364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A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A1C3CF-940C-FA26-EE82-E69FE4A5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97917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E9BDD-71F8-C3D0-8902-9299C8BCB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52500"/>
            <a:ext cx="9791700" cy="483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3309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240">
          <p15:clr>
            <a:srgbClr val="FBAE40"/>
          </p15:clr>
        </p15:guide>
        <p15:guide id="4" pos="7440">
          <p15:clr>
            <a:srgbClr val="FBAE40"/>
          </p15:clr>
        </p15:guide>
        <p15:guide id="5" orient="horz" pos="600">
          <p15:clr>
            <a:srgbClr val="A4A3A4"/>
          </p15:clr>
        </p15:guide>
        <p15:guide id="6" orient="horz" pos="144">
          <p15:clr>
            <a:srgbClr val="F26B43"/>
          </p15:clr>
        </p15:guide>
        <p15:guide id="7" orient="horz" pos="364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s://www.linkedin.com/in/megaragon/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DC62-907B-CF97-717F-A7CF60D10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121890"/>
            <a:ext cx="7296149" cy="646331"/>
          </a:xfrm>
        </p:spPr>
        <p:txBody>
          <a:bodyPr/>
          <a:lstStyle/>
          <a:p>
            <a:pPr algn="ctr"/>
            <a:r>
              <a:rPr lang="en-US" dirty="0"/>
              <a:t>EXPAND YOUR IMPACT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258D-971E-FFC4-37C7-A486E2651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1" y="4064744"/>
            <a:ext cx="7296148" cy="978729"/>
          </a:xfrm>
        </p:spPr>
        <p:txBody>
          <a:bodyPr/>
          <a:lstStyle/>
          <a:p>
            <a:pPr algn="ctr"/>
            <a:r>
              <a:rPr lang="en-US" dirty="0"/>
              <a:t>Virtual Group Training for Blind Individuals</a:t>
            </a:r>
          </a:p>
        </p:txBody>
      </p:sp>
    </p:spTree>
    <p:extLst>
      <p:ext uri="{BB962C8B-B14F-4D97-AF65-F5344CB8AC3E}">
        <p14:creationId xmlns:p14="http://schemas.microsoft.com/office/powerpoint/2010/main" val="20320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2572-D1E3-5D13-0ACB-D8A38140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0520"/>
            <a:ext cx="9791700" cy="533400"/>
          </a:xfrm>
        </p:spPr>
        <p:txBody>
          <a:bodyPr/>
          <a:lstStyle/>
          <a:p>
            <a:r>
              <a:rPr lang="en-US" dirty="0"/>
              <a:t>VGT Drawbacks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4E071-FDC5-24DA-AFA3-8F9AFACB9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76020"/>
            <a:ext cx="9791700" cy="46456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quite the same as in-person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Possible distractions &amp; conflicting priorities for employed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Fast pace may overwhelm some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may feel embarrassed to speak up when not understanding</a:t>
            </a:r>
          </a:p>
        </p:txBody>
      </p:sp>
    </p:spTree>
    <p:extLst>
      <p:ext uri="{BB962C8B-B14F-4D97-AF65-F5344CB8AC3E}">
        <p14:creationId xmlns:p14="http://schemas.microsoft.com/office/powerpoint/2010/main" val="8837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BC975B-6BF0-B999-4CE5-9CB036F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9560"/>
            <a:ext cx="9791700" cy="533400"/>
          </a:xfrm>
        </p:spPr>
        <p:txBody>
          <a:bodyPr/>
          <a:lstStyle/>
          <a:p>
            <a:r>
              <a:rPr lang="en-US" dirty="0"/>
              <a:t>When to Choose VGT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D3435A-F68A-667E-3B9F-FC42B8B5B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4260"/>
            <a:ext cx="5497286" cy="4472940"/>
          </a:xfrm>
        </p:spPr>
        <p:txBody>
          <a:bodyPr>
            <a:normAutofit/>
          </a:bodyPr>
          <a:lstStyle/>
          <a:p>
            <a:r>
              <a:rPr lang="en-US" b="1" dirty="0"/>
              <a:t>Teachers with strong: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Classroom management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Expertise in multiple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Technology troubleshooting skills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Desire to amplify &amp; accelerate training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CF648-B55E-C519-1BD6-A79780B0BB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26488" y="1055707"/>
            <a:ext cx="5497286" cy="4400213"/>
          </a:xfrm>
        </p:spPr>
        <p:txBody>
          <a:bodyPr/>
          <a:lstStyle/>
          <a:p>
            <a:r>
              <a:rPr lang="en-US" b="1" dirty="0"/>
              <a:t>Students who are ready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Dedicate significant time to train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up with a fast-paced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for a professional</a:t>
            </a:r>
          </a:p>
        </p:txBody>
      </p:sp>
    </p:spTree>
    <p:extLst>
      <p:ext uri="{BB962C8B-B14F-4D97-AF65-F5344CB8AC3E}">
        <p14:creationId xmlns:p14="http://schemas.microsoft.com/office/powerpoint/2010/main" val="68339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5F49-7373-B1E1-AB70-4EAD39B2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520636"/>
            <a:ext cx="6628086" cy="1588127"/>
          </a:xfrm>
        </p:spPr>
        <p:txBody>
          <a:bodyPr/>
          <a:lstStyle/>
          <a:p>
            <a:pPr algn="ctr"/>
            <a:r>
              <a:rPr lang="en-US" dirty="0"/>
              <a:t>VGT Strategies That Work</a:t>
            </a:r>
          </a:p>
        </p:txBody>
      </p:sp>
    </p:spTree>
    <p:extLst>
      <p:ext uri="{BB962C8B-B14F-4D97-AF65-F5344CB8AC3E}">
        <p14:creationId xmlns:p14="http://schemas.microsoft.com/office/powerpoint/2010/main" val="21249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6DEA-00BF-D847-DF1D-4CCBB85A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3732"/>
            <a:ext cx="8781144" cy="535531"/>
          </a:xfrm>
        </p:spPr>
        <p:txBody>
          <a:bodyPr/>
          <a:lstStyle/>
          <a:p>
            <a:r>
              <a:rPr lang="en-US" dirty="0"/>
              <a:t>Pre-Course Skill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492A0-B527-42EB-0F42-1A8805567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135380"/>
            <a:ext cx="8781144" cy="4838700"/>
          </a:xfrm>
        </p:spPr>
        <p:txBody>
          <a:bodyPr/>
          <a:lstStyle/>
          <a:p>
            <a:r>
              <a:rPr lang="en-US" dirty="0"/>
              <a:t>Assessments combine a written application &amp; live skill demonstration.</a:t>
            </a:r>
          </a:p>
          <a:p>
            <a:endParaRPr lang="en-US" dirty="0"/>
          </a:p>
          <a:p>
            <a:r>
              <a:rPr lang="en-US" dirty="0"/>
              <a:t>Why it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Ensures students start at approximately the same skill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Identify specific gaps in knowledge &amp; learning styles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for alternative recommendations if students are not ready for VGT</a:t>
            </a:r>
          </a:p>
        </p:txBody>
      </p:sp>
    </p:spTree>
    <p:extLst>
      <p:ext uri="{BB962C8B-B14F-4D97-AF65-F5344CB8AC3E}">
        <p14:creationId xmlns:p14="http://schemas.microsoft.com/office/powerpoint/2010/main" val="410906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C927-3158-AF54-7788-250572FC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3732"/>
            <a:ext cx="8781144" cy="535531"/>
          </a:xfrm>
        </p:spPr>
        <p:txBody>
          <a:bodyPr/>
          <a:lstStyle/>
          <a:p>
            <a:r>
              <a:rPr lang="en-US" dirty="0"/>
              <a:t>Screen &amp; Sound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8E685-EB25-677B-C3C4-C156BF1FE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185351"/>
            <a:ext cx="8781144" cy="4838700"/>
          </a:xfrm>
        </p:spPr>
        <p:txBody>
          <a:bodyPr>
            <a:normAutofit/>
          </a:bodyPr>
          <a:lstStyle/>
          <a:p>
            <a:r>
              <a:rPr lang="en-US" dirty="0"/>
              <a:t>Allows teachers and students to share computer video and audio output.</a:t>
            </a:r>
          </a:p>
          <a:p>
            <a:endParaRPr lang="en-US" dirty="0"/>
          </a:p>
          <a:p>
            <a:r>
              <a:rPr lang="en-US" dirty="0"/>
              <a:t>Why it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Enables students &amp; teachers with all vision levels to be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hear speech output and magnify their screens as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 can troubleshoot technology more effectively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Teachers can confirm each student’s ability to perform assigned tasks</a:t>
            </a:r>
          </a:p>
        </p:txBody>
      </p:sp>
    </p:spTree>
    <p:extLst>
      <p:ext uri="{BB962C8B-B14F-4D97-AF65-F5344CB8AC3E}">
        <p14:creationId xmlns:p14="http://schemas.microsoft.com/office/powerpoint/2010/main" val="28593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7AD21-2EAE-04A1-A64A-BA6749A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94372"/>
            <a:ext cx="8781144" cy="535531"/>
          </a:xfrm>
        </p:spPr>
        <p:txBody>
          <a:bodyPr/>
          <a:lstStyle/>
          <a:p>
            <a:r>
              <a:rPr lang="en-US" dirty="0"/>
              <a:t>Screen &amp; Sound Sharing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54A5-244A-C16D-B831-FC3B1DD19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186180"/>
            <a:ext cx="8781144" cy="4838700"/>
          </a:xfrm>
        </p:spPr>
        <p:txBody>
          <a:bodyPr/>
          <a:lstStyle/>
          <a:p>
            <a:r>
              <a:rPr lang="en-US" dirty="0"/>
              <a:t>Use alternate voice profiles when demonstrating screen readers to AT users</a:t>
            </a:r>
          </a:p>
          <a:p>
            <a:endParaRPr lang="en-US" dirty="0"/>
          </a:p>
          <a:p>
            <a:r>
              <a:rPr lang="en-US" dirty="0"/>
              <a:t>Use multiple accounts or devices to protect sensitive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notifications will be announced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Notes referenced with screen readers will be announced</a:t>
            </a:r>
          </a:p>
          <a:p>
            <a:endParaRPr lang="en-US" b="1" dirty="0"/>
          </a:p>
          <a:p>
            <a:r>
              <a:rPr lang="en-US" dirty="0"/>
              <a:t>Ensure other audio is not automatically reduced when joining a conference</a:t>
            </a:r>
          </a:p>
        </p:txBody>
      </p:sp>
    </p:spTree>
    <p:extLst>
      <p:ext uri="{BB962C8B-B14F-4D97-AF65-F5344CB8AC3E}">
        <p14:creationId xmlns:p14="http://schemas.microsoft.com/office/powerpoint/2010/main" val="16574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43F3-A9E5-C637-68F0-2FB712A6C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7FEC-930C-7C05-8DC7-10DB0C54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Breakout Rooms are a feature vital to the success of VGT courses.</a:t>
            </a:r>
          </a:p>
          <a:p>
            <a:endParaRPr lang="en-US" dirty="0"/>
          </a:p>
          <a:p>
            <a:r>
              <a:rPr lang="en-US" dirty="0"/>
              <a:t>Why it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Separates students for independent or group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co-instructor to assist a student without disrupting the whole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students to request help from instructors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Combines the benefits of one-on-one training with the benefits of VGT</a:t>
            </a:r>
          </a:p>
        </p:txBody>
      </p:sp>
    </p:spTree>
    <p:extLst>
      <p:ext uri="{BB962C8B-B14F-4D97-AF65-F5344CB8AC3E}">
        <p14:creationId xmlns:p14="http://schemas.microsoft.com/office/powerpoint/2010/main" val="30400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B4BB-3EE1-6F54-A8D4-4F59E830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53732"/>
            <a:ext cx="8781144" cy="535531"/>
          </a:xfrm>
        </p:spPr>
        <p:txBody>
          <a:bodyPr/>
          <a:lstStyle/>
          <a:p>
            <a:r>
              <a:rPr lang="en-US" dirty="0"/>
              <a:t>Gamification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8C8D4-0278-537F-A7D5-068088FC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206500"/>
            <a:ext cx="8781144" cy="4838700"/>
          </a:xfrm>
        </p:spPr>
        <p:txBody>
          <a:bodyPr>
            <a:normAutofit/>
          </a:bodyPr>
          <a:lstStyle/>
          <a:p>
            <a:r>
              <a:rPr lang="en-US" dirty="0"/>
              <a:t>Games are fast-paced, interactive, and fun tools used to review content.</a:t>
            </a:r>
          </a:p>
          <a:p>
            <a:endParaRPr lang="en-US" dirty="0"/>
          </a:p>
          <a:p>
            <a:r>
              <a:rPr lang="en-US" dirty="0"/>
              <a:t>Why it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 &amp; engaging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 &amp; consistent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Improves long term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 high energy</a:t>
            </a:r>
          </a:p>
        </p:txBody>
      </p:sp>
    </p:spTree>
    <p:extLst>
      <p:ext uri="{BB962C8B-B14F-4D97-AF65-F5344CB8AC3E}">
        <p14:creationId xmlns:p14="http://schemas.microsoft.com/office/powerpoint/2010/main" val="35582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F4FA37-03C3-3A31-2728-E3F20EAA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520636"/>
            <a:ext cx="6628086" cy="1588127"/>
          </a:xfrm>
        </p:spPr>
        <p:txBody>
          <a:bodyPr/>
          <a:lstStyle/>
          <a:p>
            <a:pPr algn="ctr"/>
            <a:r>
              <a:rPr lang="en-US" dirty="0"/>
              <a:t>LET’S PLAY JEOPARDY!</a:t>
            </a:r>
          </a:p>
        </p:txBody>
      </p:sp>
    </p:spTree>
    <p:extLst>
      <p:ext uri="{BB962C8B-B14F-4D97-AF65-F5344CB8AC3E}">
        <p14:creationId xmlns:p14="http://schemas.microsoft.com/office/powerpoint/2010/main" val="22700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1D13-225B-B0BE-AC1F-52B4EBD7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894584"/>
            <a:ext cx="6628086" cy="84023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927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56CE-0313-7B51-6A07-A53AE3CC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7490F-53AA-432D-844E-AB3A6043F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Technology Training: VGT vs. 1:1 vs. self-taught (online)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the differences between traditional assistive &amp; self-taught (online) technology training programs &amp; innovative, immersive, &amp; intensive training courses.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VGT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List at least three unique approaches to teaching individuals who are blind or visually impaired in a virtual setting</a:t>
            </a:r>
          </a:p>
          <a:p>
            <a:endParaRPr lang="en-US" u="sng" dirty="0"/>
          </a:p>
          <a:p>
            <a:r>
              <a:rPr lang="en-US" dirty="0"/>
              <a:t>VGT Pros &amp; Cons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Compare &amp; contrast the benefits &amp; tradeoffs between group &amp; one-on-one technology training of individuals who are blind or have low vision.</a:t>
            </a:r>
          </a:p>
        </p:txBody>
      </p:sp>
    </p:spTree>
    <p:extLst>
      <p:ext uri="{BB962C8B-B14F-4D97-AF65-F5344CB8AC3E}">
        <p14:creationId xmlns:p14="http://schemas.microsoft.com/office/powerpoint/2010/main" val="12957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A1C52-51C8-4219-FA7F-05B02F1B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894584"/>
            <a:ext cx="6628086" cy="84023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176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3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B052-B8FD-5C04-94D6-4A4CFEEF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Speaker</a:t>
            </a:r>
          </a:p>
        </p:txBody>
      </p:sp>
      <p:pic>
        <p:nvPicPr>
          <p:cNvPr id="6" name="Megan Portrait" descr="A smiling woman with long dark blond hair is pictured. She wears a black suit jacket and a dark blue blouse.">
            <a:extLst>
              <a:ext uri="{FF2B5EF4-FFF2-40B4-BE49-F238E27FC236}">
                <a16:creationId xmlns:a16="http://schemas.microsoft.com/office/drawing/2014/main" id="{5F10C668-6500-D001-21AE-0292F2B288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70" r="164" b="5816"/>
          <a:stretch/>
        </p:blipFill>
        <p:spPr>
          <a:xfrm>
            <a:off x="1153160" y="1261280"/>
            <a:ext cx="3279161" cy="3429000"/>
          </a:xfrm>
          <a:prstGeom prst="rect">
            <a:avLst/>
          </a:prstGeom>
        </p:spPr>
      </p:pic>
      <p:pic>
        <p:nvPicPr>
          <p:cNvPr id="5" name="Megan QR Code" descr="Follow this link to visit my LinkedIn profile and connect with me">
            <a:hlinkClick r:id="rId5"/>
            <a:extLst>
              <a:ext uri="{FF2B5EF4-FFF2-40B4-BE49-F238E27FC236}">
                <a16:creationId xmlns:a16="http://schemas.microsoft.com/office/drawing/2014/main" id="{D9514FBC-CA25-79E3-B4E4-E115393C98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662" y="1721768"/>
            <a:ext cx="2709057" cy="27090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7EA9-3FB6-18F6-4ADE-3C7692E8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5163897"/>
            <a:ext cx="8781144" cy="1567609"/>
          </a:xfr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Megan Aragon</a:t>
            </a:r>
          </a:p>
          <a:p>
            <a:pPr algn="ctr"/>
            <a:r>
              <a:rPr lang="en-US" dirty="0"/>
              <a:t>Technology Services Administrator</a:t>
            </a:r>
          </a:p>
          <a:p>
            <a:pPr algn="ctr"/>
            <a:r>
              <a:rPr lang="en-US" dirty="0"/>
              <a:t>East Texas Lighthouse</a:t>
            </a:r>
          </a:p>
        </p:txBody>
      </p:sp>
    </p:spTree>
    <p:extLst>
      <p:ext uri="{BB962C8B-B14F-4D97-AF65-F5344CB8AC3E}">
        <p14:creationId xmlns:p14="http://schemas.microsoft.com/office/powerpoint/2010/main" val="19331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E18E1-F852-4D93-C051-F34FA229B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3892"/>
            <a:ext cx="8781144" cy="535531"/>
          </a:xfrm>
        </p:spPr>
        <p:txBody>
          <a:bodyPr/>
          <a:lstStyle/>
          <a:p>
            <a:r>
              <a:rPr lang="en-US" dirty="0"/>
              <a:t>Virtual Group Training: Can it Really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56D1B-EF17-CC16-C877-DE30EE8B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094740"/>
            <a:ext cx="8781144" cy="4838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effectively teach a group of adults with vision loss in an online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we keep everyone engaged?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can we assist struggling students without holding up the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 we keep technology issues from disrupting the flow of instruction?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&amp; when would we choose group over one-on-one training?</a:t>
            </a:r>
          </a:p>
        </p:txBody>
      </p:sp>
    </p:spTree>
    <p:extLst>
      <p:ext uri="{BB962C8B-B14F-4D97-AF65-F5344CB8AC3E}">
        <p14:creationId xmlns:p14="http://schemas.microsoft.com/office/powerpoint/2010/main" val="351143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F323A-4046-EE88-78CA-362F63D7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146686"/>
            <a:ext cx="6628086" cy="2336024"/>
          </a:xfrm>
        </p:spPr>
        <p:txBody>
          <a:bodyPr/>
          <a:lstStyle/>
          <a:p>
            <a:pPr algn="ctr"/>
            <a:r>
              <a:rPr lang="en-US" dirty="0"/>
              <a:t>TERMINOOOGY </a:t>
            </a:r>
            <a:br>
              <a:rPr lang="en-US" dirty="0"/>
            </a:br>
            <a:r>
              <a:rPr lang="en-US" dirty="0"/>
              <a:t>&amp; </a:t>
            </a:r>
            <a:br>
              <a:rPr lang="en-US" dirty="0"/>
            </a:br>
            <a:r>
              <a:rPr lang="en-US" dirty="0"/>
              <a:t>COMPARISONS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313885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70AE-5A35-A419-FB27-4C6A9057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3412"/>
            <a:ext cx="8781144" cy="535531"/>
          </a:xfrm>
        </p:spPr>
        <p:txBody>
          <a:bodyPr/>
          <a:lstStyle/>
          <a:p>
            <a:r>
              <a:rPr lang="en-US" dirty="0"/>
              <a:t>What is VGT?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DBDB2-AEB2-6CB1-453F-7200589F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956" y="1084580"/>
            <a:ext cx="8781144" cy="4838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 to 8 students &amp; 1-2 instructors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or 4-week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Monday-Friday, 8:30 am –4:30 pm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Highly intense, live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Lecture, group activities, &amp; individual assignments</a:t>
            </a:r>
          </a:p>
        </p:txBody>
      </p:sp>
    </p:spTree>
    <p:extLst>
      <p:ext uri="{BB962C8B-B14F-4D97-AF65-F5344CB8AC3E}">
        <p14:creationId xmlns:p14="http://schemas.microsoft.com/office/powerpoint/2010/main" val="11706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56242-D1FD-A453-4891-1852B95D9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9560"/>
            <a:ext cx="9791700" cy="533400"/>
          </a:xfrm>
        </p:spPr>
        <p:txBody>
          <a:bodyPr/>
          <a:lstStyle/>
          <a:p>
            <a:r>
              <a:rPr lang="en-US" dirty="0"/>
              <a:t>Comparing Training Options</a:t>
            </a:r>
          </a:p>
        </p:txBody>
      </p:sp>
      <p:graphicFrame>
        <p:nvGraphicFramePr>
          <p:cNvPr id="4" name="Content Placeholder 3" descr="Table comparing Training options.  Considering the benefits of VGT, one on one or self taught.   The content and pace is different.">
            <a:extLst>
              <a:ext uri="{FF2B5EF4-FFF2-40B4-BE49-F238E27FC236}">
                <a16:creationId xmlns:a16="http://schemas.microsoft.com/office/drawing/2014/main" id="{A58F12E6-7B89-3E3B-AC36-F3A1EA380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97107"/>
              </p:ext>
            </p:extLst>
          </p:nvPr>
        </p:nvGraphicFramePr>
        <p:xfrm>
          <a:off x="380999" y="1064261"/>
          <a:ext cx="11142308" cy="4739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007">
                  <a:extLst>
                    <a:ext uri="{9D8B030D-6E8A-4147-A177-3AD203B41FA5}">
                      <a16:colId xmlns:a16="http://schemas.microsoft.com/office/drawing/2014/main" val="1625352627"/>
                    </a:ext>
                  </a:extLst>
                </a:gridCol>
                <a:gridCol w="3102767">
                  <a:extLst>
                    <a:ext uri="{9D8B030D-6E8A-4147-A177-3AD203B41FA5}">
                      <a16:colId xmlns:a16="http://schemas.microsoft.com/office/drawing/2014/main" val="2444150158"/>
                    </a:ext>
                  </a:extLst>
                </a:gridCol>
                <a:gridCol w="3102767">
                  <a:extLst>
                    <a:ext uri="{9D8B030D-6E8A-4147-A177-3AD203B41FA5}">
                      <a16:colId xmlns:a16="http://schemas.microsoft.com/office/drawing/2014/main" val="352175433"/>
                    </a:ext>
                  </a:extLst>
                </a:gridCol>
                <a:gridCol w="3102767">
                  <a:extLst>
                    <a:ext uri="{9D8B030D-6E8A-4147-A177-3AD203B41FA5}">
                      <a16:colId xmlns:a16="http://schemas.microsoft.com/office/drawing/2014/main" val="1705682522"/>
                    </a:ext>
                  </a:extLst>
                </a:gridCol>
              </a:tblGrid>
              <a:tr h="46934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Self-Taught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589306"/>
                  </a:ext>
                </a:extLst>
              </a:tr>
              <a:tr h="8856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 energy</a:t>
                      </a:r>
                    </a:p>
                    <a:p>
                      <a:pPr algn="ctr"/>
                      <a:r>
                        <a:rPr lang="en-US" dirty="0"/>
                        <a:t>Virtual classroom</a:t>
                      </a:r>
                    </a:p>
                    <a:p>
                      <a:pPr algn="ctr"/>
                      <a:r>
                        <a:rPr lang="en-US" dirty="0"/>
                        <a:t>Peer-to-peer learning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In-person or virtual</a:t>
                      </a:r>
                    </a:p>
                    <a:p>
                      <a:pPr algn="ctr"/>
                      <a:r>
                        <a:rPr lang="en-US" dirty="0"/>
                        <a:t>Varying energy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Passive</a:t>
                      </a:r>
                    </a:p>
                    <a:p>
                      <a:pPr algn="ctr"/>
                      <a:r>
                        <a:rPr lang="en-US" dirty="0"/>
                        <a:t>Independent</a:t>
                      </a:r>
                    </a:p>
                    <a:p>
                      <a:pPr algn="ctr"/>
                      <a:r>
                        <a:rPr lang="en-US" dirty="0"/>
                        <a:t>Online content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0098021"/>
                  </a:ext>
                </a:extLst>
              </a:tr>
              <a:tr h="18516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Expertly curated</a:t>
                      </a:r>
                    </a:p>
                    <a:p>
                      <a:pPr algn="ctr"/>
                      <a:r>
                        <a:rPr lang="en-US" dirty="0"/>
                        <a:t>High volume, comprehensive</a:t>
                      </a:r>
                    </a:p>
                    <a:p>
                      <a:pPr algn="ctr"/>
                      <a:r>
                        <a:rPr lang="en-US" dirty="0"/>
                        <a:t>Timed cross-application tasks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Expertly curated</a:t>
                      </a:r>
                    </a:p>
                    <a:p>
                      <a:pPr algn="ctr"/>
                      <a:r>
                        <a:rPr lang="en-US" dirty="0"/>
                        <a:t>Individualized content</a:t>
                      </a:r>
                    </a:p>
                    <a:p>
                      <a:pPr algn="ctr"/>
                      <a:r>
                        <a:rPr lang="en-US" dirty="0"/>
                        <a:t>Broken up across 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Expertly curated</a:t>
                      </a:r>
                    </a:p>
                    <a:p>
                      <a:pPr algn="ctr"/>
                      <a:r>
                        <a:rPr lang="en-US" dirty="0"/>
                        <a:t>Individualized content</a:t>
                      </a:r>
                    </a:p>
                    <a:p>
                      <a:pPr algn="ctr"/>
                      <a:r>
                        <a:rPr lang="en-US" dirty="0"/>
                        <a:t>Broken up across sessions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9785382"/>
                  </a:ext>
                </a:extLst>
              </a:tr>
              <a:tr h="15044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Very fast</a:t>
                      </a:r>
                    </a:p>
                    <a:p>
                      <a:pPr algn="ctr"/>
                      <a:r>
                        <a:rPr lang="en-US" dirty="0"/>
                        <a:t>Mirrors workplace</a:t>
                      </a:r>
                    </a:p>
                    <a:p>
                      <a:pPr algn="ctr"/>
                      <a:r>
                        <a:rPr lang="en-US" dirty="0"/>
                        <a:t>Set by Instructor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 by Student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175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22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0174-B718-A2F9-4516-9DD8EAB6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762000"/>
            <a:ext cx="9791700" cy="533400"/>
          </a:xfrm>
        </p:spPr>
        <p:txBody>
          <a:bodyPr/>
          <a:lstStyle/>
          <a:p>
            <a:r>
              <a:rPr lang="en-US" dirty="0"/>
              <a:t>The Big Reason for VGT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811C7-D74D-72E0-3E9E-F8141715D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35902"/>
            <a:ext cx="11328918" cy="5455298"/>
          </a:xfrm>
        </p:spPr>
        <p:txBody>
          <a:bodyPr anchor="ctr">
            <a:normAutofit/>
          </a:bodyPr>
          <a:lstStyle/>
          <a:p>
            <a:pPr algn="ctr"/>
            <a:r>
              <a:rPr lang="en-US" sz="23900" dirty="0"/>
              <a:t>56%</a:t>
            </a:r>
          </a:p>
          <a:p>
            <a:pPr algn="ctr"/>
            <a:r>
              <a:rPr lang="en-US" sz="4000" dirty="0"/>
              <a:t>Have obtained upward mobility</a:t>
            </a:r>
          </a:p>
        </p:txBody>
      </p:sp>
    </p:spTree>
    <p:extLst>
      <p:ext uri="{BB962C8B-B14F-4D97-AF65-F5344CB8AC3E}">
        <p14:creationId xmlns:p14="http://schemas.microsoft.com/office/powerpoint/2010/main" val="34646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E202-F32E-664F-C807-75EA71145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0840"/>
            <a:ext cx="9791700" cy="533400"/>
          </a:xfrm>
        </p:spPr>
        <p:txBody>
          <a:bodyPr/>
          <a:lstStyle/>
          <a:p>
            <a:r>
              <a:rPr lang="en-US" dirty="0"/>
              <a:t>VGT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567EF-229A-12D4-033D-9242EB7F2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55700"/>
            <a:ext cx="9791700" cy="470662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Energy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Eliminates Transportation Barrier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Peer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Speed &amp;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Mirrors Modern Workplace Expectations</a:t>
            </a:r>
          </a:p>
        </p:txBody>
      </p:sp>
    </p:spTree>
    <p:extLst>
      <p:ext uri="{BB962C8B-B14F-4D97-AF65-F5344CB8AC3E}">
        <p14:creationId xmlns:p14="http://schemas.microsoft.com/office/powerpoint/2010/main" val="12727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lick.wav"/>
          </p:stSnd>
        </p:sndAc>
      </p:transition>
    </mc:Choice>
    <mc:Fallback xmlns="">
      <p:transition spd="med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LB Tech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LB Tech Template" id="{5365DFDE-B86B-4F2F-9DCF-E8AE98A5D4B8}" vid="{39A93126-6AF4-4172-A532-ADD543FFC099}"/>
    </a:ext>
  </a:extLst>
</a:theme>
</file>

<file path=ppt/theme/theme2.xml><?xml version="1.0" encoding="utf-8"?>
<a:theme xmlns:a="http://schemas.openxmlformats.org/drawingml/2006/main" name="ETLB Tech Templat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LB Tech Template" id="{94FA19E4-4B9F-49BD-96AF-6BA0BAC2586B}" vid="{363407EB-7A37-461D-8677-EF67A654BBC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0d7cef7-b4ce-416b-a0f6-06f784959d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E91FB102DD5148B021245A1D8CB518" ma:contentTypeVersion="15" ma:contentTypeDescription="Create a new document." ma:contentTypeScope="" ma:versionID="3729f2d9d6366397704f22ecbbbe6f6a">
  <xsd:schema xmlns:xsd="http://www.w3.org/2001/XMLSchema" xmlns:xs="http://www.w3.org/2001/XMLSchema" xmlns:p="http://schemas.microsoft.com/office/2006/metadata/properties" xmlns:ns3="45b424f0-1bfe-4536-b609-950aa15589b3" xmlns:ns4="c0d7cef7-b4ce-416b-a0f6-06f784959dff" targetNamespace="http://schemas.microsoft.com/office/2006/metadata/properties" ma:root="true" ma:fieldsID="fe37b5d19124709f05586b20bf255e5f" ns3:_="" ns4:_="">
    <xsd:import namespace="45b424f0-1bfe-4536-b609-950aa15589b3"/>
    <xsd:import namespace="c0d7cef7-b4ce-416b-a0f6-06f784959d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424f0-1bfe-4536-b609-950aa15589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7cef7-b4ce-416b-a0f6-06f784959d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B3926D-179C-4ABE-87AC-CF05FDE331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177F7-49F1-4099-8CE0-592653FD01AF}">
  <ds:schemaRefs>
    <ds:schemaRef ds:uri="http://purl.org/dc/terms/"/>
    <ds:schemaRef ds:uri="c0d7cef7-b4ce-416b-a0f6-06f784959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45b424f0-1bfe-4536-b609-950aa15589b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BAA66A-F938-4EA4-9A96-E20B8DCB7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424f0-1bfe-4536-b609-950aa15589b3"/>
    <ds:schemaRef ds:uri="c0d7cef7-b4ce-416b-a0f6-06f784959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ETLB Tech Template</Template>
  <TotalTime>83</TotalTime>
  <Words>649</Words>
  <Application>Microsoft Office PowerPoint</Application>
  <PresentationFormat>Widescreen</PresentationFormat>
  <Paragraphs>143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Verdana</vt:lpstr>
      <vt:lpstr>ETLB Tech Template</vt:lpstr>
      <vt:lpstr>ETLB Tech Template</vt:lpstr>
      <vt:lpstr>EXPAND YOUR IMPACT</vt:lpstr>
      <vt:lpstr>Learning Objectives</vt:lpstr>
      <vt:lpstr>Meet the Speaker</vt:lpstr>
      <vt:lpstr>Virtual Group Training: Can it Really Work?</vt:lpstr>
      <vt:lpstr>TERMINOOOGY  &amp;  COMPARISONS</vt:lpstr>
      <vt:lpstr>What is VGT?</vt:lpstr>
      <vt:lpstr>Comparing Training Options</vt:lpstr>
      <vt:lpstr>The Big Reason for VGT</vt:lpstr>
      <vt:lpstr>VGT Benefits</vt:lpstr>
      <vt:lpstr>VGT Drawbacks</vt:lpstr>
      <vt:lpstr>When to Choose VGT</vt:lpstr>
      <vt:lpstr>VGT Strategies That Work</vt:lpstr>
      <vt:lpstr>Pre-Course Skill Assessments</vt:lpstr>
      <vt:lpstr>Screen &amp; Sound Sharing</vt:lpstr>
      <vt:lpstr>Screen &amp; Sound Sharing Tips</vt:lpstr>
      <vt:lpstr>Breakout Rooms</vt:lpstr>
      <vt:lpstr>Gamification</vt:lpstr>
      <vt:lpstr>LET’S PLAY JEOPARDY!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 Your Impact:</dc:title>
  <dc:creator>Megan Aragon</dc:creator>
  <cp:lastModifiedBy>Eileen Belton</cp:lastModifiedBy>
  <cp:revision>3</cp:revision>
  <dcterms:created xsi:type="dcterms:W3CDTF">2024-03-19T22:10:36Z</dcterms:created>
  <dcterms:modified xsi:type="dcterms:W3CDTF">2024-04-01T15:08:17Z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0x0101001AE91FB102DD5148B021245A1D8CB518</vt:lpwstr>
  </property>
</Properties>
</file>