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Shadows Into Light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a939f131d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a939f131d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ba5b44f4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ba5b44f4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ba5b44f4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ba5b44f4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ba5b44f4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ba5b44f4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ba5b44f4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ba5b44f4f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d1b01b5de7bbe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ad1b01b5de7bbe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ba5b44f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ba5b44f4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ba5b44f4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ba5b44f4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ba5b44f4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ba5b44f4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ba5b44f4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ba5b44f4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de701e85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de701e85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ba5b44f4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6ba5b44f4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ba5b44f4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6ba5b44f4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ba5b44f4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6ba5b44f4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6ba5b44f4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6ba5b44f4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ba5b44f4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6ba5b44f4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ba5b44f4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6ba5b44f4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6ba5b44f4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6ba5b44f4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ba5b44f4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6ba5b44f4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ba5b44f4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6ba5b44f4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ba5b44f4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6ba5b44f4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adc1ca5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adc1ca5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ba5b44f4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6ba5b44f4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ba5b44f4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6ba5b44f4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6ba5b44f4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6ba5b44f4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6ba5b44f4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6ba5b44f4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6ba5b44f4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6ba5b44f4f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6ba5b44f4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6ba5b44f4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bae8e86c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6bae8e86c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6ba5b44f4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6ba5b44f4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a939f131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a939f131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b490a63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b490a63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a939f131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a939f131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a939f13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a939f13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b2834f59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b2834f59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b490a63e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b490a63e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Locke-AT-ev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i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Locke-AT-Report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JLocke@MarshallOwls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aLocke.Transition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AT Evaluations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Beginner’s Guide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Jana Locke</a:t>
            </a:r>
            <a:endParaRPr sz="3100"/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4594550"/>
            <a:ext cx="2986800" cy="45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2"/>
                </a:solidFill>
                <a:hlinkClick r:id="rId3"/>
              </a:rPr>
              <a:t>Locke-AT-</a:t>
            </a:r>
            <a:r>
              <a:rPr lang="en-US" sz="1800" dirty="0" err="1" smtClean="0">
                <a:solidFill>
                  <a:schemeClr val="dk2"/>
                </a:solidFill>
                <a:hlinkClick r:id="rId3"/>
              </a:rPr>
              <a:t>eval</a:t>
            </a:r>
            <a:r>
              <a:rPr lang="en" sz="1800" dirty="0" smtClean="0">
                <a:solidFill>
                  <a:schemeClr val="dk2"/>
                </a:solidFill>
              </a:rPr>
              <a:t> 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57" name="Google Shape;57;p13" descr="QR Cod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50" y="2286225"/>
            <a:ext cx="2234500" cy="22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 descr="text box with quote it's me, hi, I'm the problem with the word problem crossed out and the words AT person, it's me"/>
          <p:cNvSpPr txBox="1"/>
          <p:nvPr/>
        </p:nvSpPr>
        <p:spPr>
          <a:xfrm rot="485">
            <a:off x="4822722" y="2991430"/>
            <a:ext cx="4256400" cy="205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it’s me, </a:t>
            </a:r>
            <a:endParaRPr sz="30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hi</a:t>
            </a:r>
            <a:endParaRPr sz="30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I’m the </a:t>
            </a:r>
            <a:r>
              <a:rPr lang="en" sz="3000" b="1" strike="sng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problem</a:t>
            </a:r>
            <a:r>
              <a:rPr lang="en" sz="30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AT person,</a:t>
            </a:r>
            <a:endParaRPr sz="30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it’s me</a:t>
            </a:r>
            <a:endParaRPr sz="3000"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Wisconsin Assistive Technology Initiative (WATI)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307775"/>
            <a:ext cx="3092700" cy="32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hlink"/>
                </a:solidFill>
                <a:hlinkClick r:id="rId3"/>
              </a:rPr>
              <a:t>https://www.wati.org/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2" name="Google Shape;112;p22" descr="WAT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00" y="2571738"/>
            <a:ext cx="326707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>
            <a:spLocks noGrp="1"/>
          </p:cNvSpPr>
          <p:nvPr>
            <p:ph type="body" idx="2"/>
          </p:nvPr>
        </p:nvSpPr>
        <p:spPr>
          <a:xfrm>
            <a:off x="3404400" y="1711425"/>
            <a:ext cx="5427900" cy="28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Student Information Guide Process Forms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Assistive Technology Consideration to Assessment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Assessing Students’ Needs for Assistive Technology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Students’ Needs for Assistive Technology</a:t>
            </a:r>
            <a:endParaRPr/>
          </a:p>
        </p:txBody>
      </p:sp>
      <p:pic>
        <p:nvPicPr>
          <p:cNvPr id="120" name="Google Shape;120;p23" descr="screenshot of the Assessing Students’ Needs for Assistive Technology websi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5" y="1158600"/>
            <a:ext cx="4808899" cy="265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 descr="WAT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88" y="3813788"/>
            <a:ext cx="32670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 descr="screenshot of the Assessing Students’ Needs for Assistive Technology websit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3600" y="2571744"/>
            <a:ext cx="4572001" cy="241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Assistive Technology Consideration to Assessment</a:t>
            </a:r>
            <a:endParaRPr/>
          </a:p>
        </p:txBody>
      </p:sp>
      <p:pic>
        <p:nvPicPr>
          <p:cNvPr id="128" name="Google Shape;128;p24" descr="screenshot of the Assistive Technology Consideration to Assessment websi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660264" cy="24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 descr="WAT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5213" y="1374150"/>
            <a:ext cx="32670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 descr="screenshot of the Assistive Technology Consideration to Assessment websit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2249" y="2673581"/>
            <a:ext cx="4911750" cy="246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 descr="Student Information Guide Process Forms&#10;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Information Guide Process Forms</a:t>
            </a:r>
            <a:endParaRPr/>
          </a:p>
        </p:txBody>
      </p:sp>
      <p:pic>
        <p:nvPicPr>
          <p:cNvPr id="136" name="Google Shape;136;p25" descr="screenshot of the Student Information Guide Process Forms website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658976" cy="245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 descr="WAT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338" y="3781788"/>
            <a:ext cx="32670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 descr="screenshot of the Student Information Guide Process Forms websit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4250" y="953600"/>
            <a:ext cx="2900376" cy="16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 descr="screenshot of the Student Information Guide Process Forms websit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5375" y="2668625"/>
            <a:ext cx="4328499" cy="23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ASSISTIVE TECHNOLOGY REPORT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 will give you the link to copy this!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 hidden="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AT Report</a:t>
            </a:r>
            <a:endParaRPr dirty="0"/>
          </a:p>
        </p:txBody>
      </p:sp>
      <p:pic>
        <p:nvPicPr>
          <p:cNvPr id="150" name="Google Shape;150;p27" descr="screenshot of assistive technology report first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601" y="273325"/>
            <a:ext cx="6436799" cy="4596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 CONTENTS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Links for each section.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7" name="Google Shape;157;p28" descr="screenshot of Report Contents first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625" y="1697952"/>
            <a:ext cx="7388751" cy="3088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RECORDS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previous IEPs and Evaluations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School cumulative file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School health records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4" name="Google Shape;164;p29" descr="screenshot of REVIEW OF RECORDS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300" y="50675"/>
            <a:ext cx="4205775" cy="50421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RECORDS - PHYSICAL</a:t>
            </a:r>
            <a:endParaRPr/>
          </a:p>
        </p:txBody>
      </p:sp>
      <p:pic>
        <p:nvPicPr>
          <p:cNvPr id="171" name="Google Shape;171;p30" descr="screenshot of physical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49" y="1489075"/>
            <a:ext cx="7644984" cy="3457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RECORDS - SENSORY</a:t>
            </a:r>
            <a:endParaRPr/>
          </a:p>
        </p:txBody>
      </p:sp>
      <p:pic>
        <p:nvPicPr>
          <p:cNvPr id="178" name="Google Shape;178;p31" descr="screenshot of sensory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8" y="1156583"/>
            <a:ext cx="7284283" cy="374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Disclosure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Financial: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Jana Locke has an employment relationship with Marshall Public Schools. There are no relevant financial relationships with ineligible organizations.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Non-Financial: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Jana Locke has no relevant non-financial relationships.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RECORDS - COMMUNICATION</a:t>
            </a:r>
            <a:endParaRPr/>
          </a:p>
        </p:txBody>
      </p:sp>
      <p:pic>
        <p:nvPicPr>
          <p:cNvPr id="185" name="Google Shape;185;p32" descr="screenshot of communication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863" y="1376375"/>
            <a:ext cx="668655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 descr="screenshot of communication se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3625" y="2717513"/>
            <a:ext cx="667702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REVIEW OF RECORDS - COGNITIVE</a:t>
            </a:r>
            <a:endParaRPr/>
          </a:p>
        </p:txBody>
      </p:sp>
      <p:pic>
        <p:nvPicPr>
          <p:cNvPr id="193" name="Google Shape;193;p33" descr="screenshot of cognitive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439" y="1259174"/>
            <a:ext cx="8139659" cy="3747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REVIEW OF RECORDS - ACADEMIC</a:t>
            </a:r>
            <a:endParaRPr/>
          </a:p>
        </p:txBody>
      </p:sp>
      <p:pic>
        <p:nvPicPr>
          <p:cNvPr id="200" name="Google Shape;200;p34" descr="screenshot of academic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724" y="1776400"/>
            <a:ext cx="7603575" cy="3110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REVIEW OF RECORDS - SOCIAL COMPETENCE</a:t>
            </a:r>
            <a:endParaRPr/>
          </a:p>
        </p:txBody>
      </p:sp>
      <p:pic>
        <p:nvPicPr>
          <p:cNvPr id="207" name="Google Shape;207;p35" descr="screenshot of the SOCIAL COMPETENCE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124262"/>
            <a:ext cx="8277664" cy="401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REVIEW OF RECORDS - TRANSITION</a:t>
            </a:r>
            <a:endParaRPr/>
          </a:p>
        </p:txBody>
      </p:sp>
      <p:pic>
        <p:nvPicPr>
          <p:cNvPr id="214" name="Google Shape;214;p36" descr="screenshot of transition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8832299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REVIEW OF RECORDS - RECREATION/LEISURE/COMMUNITY INVOLVEMENT</a:t>
            </a:r>
            <a:endParaRPr/>
          </a:p>
        </p:txBody>
      </p:sp>
      <p:pic>
        <p:nvPicPr>
          <p:cNvPr id="221" name="Google Shape;221;p37" descr="screenshot of RECREATION/LEISURE/COMMUNITY INVOLVEMENT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35" y="1871650"/>
            <a:ext cx="7800129" cy="32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 hidden="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Referral Questions</a:t>
            </a:r>
            <a:endParaRPr dirty="0"/>
          </a:p>
        </p:txBody>
      </p:sp>
      <p:pic>
        <p:nvPicPr>
          <p:cNvPr id="228" name="Google Shape;228;p38" descr="screenshot of Referral Question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725" y="760413"/>
            <a:ext cx="668655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AT USE</a:t>
            </a:r>
            <a:endParaRPr/>
          </a:p>
        </p:txBody>
      </p:sp>
      <p:pic>
        <p:nvPicPr>
          <p:cNvPr id="235" name="Google Shape;235;p39" descr="screenshot of current AT usage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929" y="1133840"/>
            <a:ext cx="7519376" cy="400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 hidden="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AT Review</a:t>
            </a:r>
            <a:endParaRPr dirty="0"/>
          </a:p>
        </p:txBody>
      </p:sp>
      <p:pic>
        <p:nvPicPr>
          <p:cNvPr id="242" name="Google Shape;242;p40" descr="screenshot of AT review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550" y="76200"/>
            <a:ext cx="5550906" cy="49911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INTERVIEWS</a:t>
            </a:r>
            <a:endParaRPr/>
          </a:p>
        </p:txBody>
      </p:sp>
      <p:pic>
        <p:nvPicPr>
          <p:cNvPr id="249" name="Google Shape;249;p41" descr="screenshot of interview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24" y="1790699"/>
            <a:ext cx="7527375" cy="2841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ABOUT ME</a:t>
            </a:r>
            <a:endParaRPr b="1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2957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Professional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23 years in education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7 yrs = small district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16 yrs = large district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Current Responsibilities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Transition Coordinator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Process Coordinator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Special Education Department Head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Assistive Technology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Autism Consultant/IDAC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DESE Transition Liaison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832400" y="2368775"/>
            <a:ext cx="3999900" cy="2583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Personal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From - SW Missouri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Currently - West-Central MO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Family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Husband - Ben</a:t>
            </a:r>
            <a:endParaRPr sz="140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400">
                <a:solidFill>
                  <a:schemeClr val="dk1"/>
                </a:solidFill>
              </a:rPr>
              <a:t>Former SE teacher</a:t>
            </a:r>
            <a:endParaRPr sz="140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400">
                <a:solidFill>
                  <a:schemeClr val="dk1"/>
                </a:solidFill>
              </a:rPr>
              <a:t>Now PE teacher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Son - Gavin</a:t>
            </a:r>
            <a:endParaRPr sz="140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400">
                <a:solidFill>
                  <a:schemeClr val="dk1"/>
                </a:solidFill>
              </a:rPr>
              <a:t>Freshman at MVC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Dog - Dude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761350" y="445025"/>
            <a:ext cx="3999900" cy="1698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Education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SMSU - BS in Psychology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MSU - M.Ed in Education/Special Education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Currently - WWU - EdS in Educational Leadership</a:t>
            </a:r>
            <a:endParaRPr sz="1400" b="1" u="sng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 hidden="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Details on Student</a:t>
            </a:r>
            <a:endParaRPr dirty="0"/>
          </a:p>
        </p:txBody>
      </p:sp>
      <p:pic>
        <p:nvPicPr>
          <p:cNvPr id="256" name="Google Shape;256;p42" descr="screenshot of interview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650" y="90213"/>
            <a:ext cx="4948700" cy="49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</a:t>
            </a:r>
            <a:endParaRPr/>
          </a:p>
        </p:txBody>
      </p:sp>
      <p:pic>
        <p:nvPicPr>
          <p:cNvPr id="263" name="Google Shape;263;p43" descr="screenshot of OBSERVATION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425" y="1262050"/>
            <a:ext cx="7929575" cy="38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 hidden="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AT Trials</a:t>
            </a:r>
            <a:endParaRPr dirty="0"/>
          </a:p>
        </p:txBody>
      </p:sp>
      <p:pic>
        <p:nvPicPr>
          <p:cNvPr id="270" name="Google Shape;270;p44" descr="screenshot of AT trials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325" y="552450"/>
            <a:ext cx="6791325" cy="4038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RECOMMENDATIONS</a:t>
            </a:r>
            <a:endParaRPr/>
          </a:p>
        </p:txBody>
      </p:sp>
      <p:pic>
        <p:nvPicPr>
          <p:cNvPr id="277" name="Google Shape;277;p45" descr="screenshot of summary and recommendations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25" y="1152475"/>
            <a:ext cx="66103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TEAM RECOMMENDATION(S)</a:t>
            </a:r>
            <a:endParaRPr dirty="0"/>
          </a:p>
        </p:txBody>
      </p:sp>
      <p:pic>
        <p:nvPicPr>
          <p:cNvPr id="284" name="Google Shape;284;p46" descr="screenshot of team recommendations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07" y="1274164"/>
            <a:ext cx="8019737" cy="3717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pic>
        <p:nvPicPr>
          <p:cNvPr id="291" name="Google Shape;291;p47" descr="screenshot of references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83" y="1349116"/>
            <a:ext cx="9129010" cy="367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/>
              <a:t>Assistive Technology Report</a:t>
            </a:r>
            <a:endParaRPr sz="3020" b="1"/>
          </a:p>
        </p:txBody>
      </p:sp>
      <p:sp>
        <p:nvSpPr>
          <p:cNvPr id="297" name="Google Shape;297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8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chemeClr val="dk1"/>
                </a:solidFill>
                <a:hlinkClick r:id="rId3"/>
              </a:rPr>
              <a:t>Locke-AT-Report</a:t>
            </a:r>
            <a:r>
              <a:rPr lang="en" sz="2600" dirty="0" smtClean="0">
                <a:solidFill>
                  <a:schemeClr val="dk1"/>
                </a:solidFill>
              </a:rPr>
              <a:t> 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 dirty="0">
                <a:solidFill>
                  <a:schemeClr val="dk1"/>
                </a:solidFill>
              </a:rPr>
              <a:t>Please do not publish this document on any website or acquire any monetary profits from its use.</a:t>
            </a:r>
            <a:endParaRPr sz="2600" dirty="0">
              <a:solidFill>
                <a:schemeClr val="dk1"/>
              </a:solidFill>
            </a:endParaRPr>
          </a:p>
        </p:txBody>
      </p:sp>
      <p:pic>
        <p:nvPicPr>
          <p:cNvPr id="298" name="Google Shape;298;p48" descr="QR Cod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9525" y="1017725"/>
            <a:ext cx="4054826" cy="405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dirty="0"/>
              <a:t>THANK YOU</a:t>
            </a:r>
            <a:endParaRPr sz="5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Jana Locke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hlinkClick r:id="rId3"/>
              </a:rPr>
              <a:t>JLocke@MarshallOwls.com</a:t>
            </a:r>
            <a:r>
              <a:rPr lang="en" dirty="0" smtClean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hlinkClick r:id="rId4"/>
              </a:rPr>
              <a:t>JanaLocke.Transition@gmail.com</a:t>
            </a:r>
            <a:r>
              <a:rPr lang="en"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Who are YOU?</a:t>
            </a:r>
            <a:endParaRPr b="1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631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477">
                <a:solidFill>
                  <a:schemeClr val="dk1"/>
                </a:solidFill>
              </a:rPr>
              <a:t>Education representative</a:t>
            </a:r>
            <a:endParaRPr sz="8477">
              <a:solidFill>
                <a:schemeClr val="dk1"/>
              </a:solidFill>
            </a:endParaRPr>
          </a:p>
          <a:p>
            <a:pPr marL="914400" lvl="1" indent="-3631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8477">
                <a:solidFill>
                  <a:schemeClr val="dk1"/>
                </a:solidFill>
              </a:rPr>
              <a:t>Teacher</a:t>
            </a:r>
            <a:endParaRPr sz="8477">
              <a:solidFill>
                <a:schemeClr val="dk1"/>
              </a:solidFill>
            </a:endParaRPr>
          </a:p>
          <a:p>
            <a:pPr marL="914400" lvl="1" indent="-3631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8477">
                <a:solidFill>
                  <a:schemeClr val="dk1"/>
                </a:solidFill>
              </a:rPr>
              <a:t>Administrator</a:t>
            </a:r>
            <a:endParaRPr sz="8477">
              <a:solidFill>
                <a:schemeClr val="dk1"/>
              </a:solidFill>
            </a:endParaRPr>
          </a:p>
          <a:p>
            <a:pPr marL="914400" lvl="1" indent="-3631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8477">
                <a:solidFill>
                  <a:schemeClr val="dk1"/>
                </a:solidFill>
              </a:rPr>
              <a:t>IEP service provider</a:t>
            </a:r>
            <a:endParaRPr sz="8477">
              <a:solidFill>
                <a:schemeClr val="dk1"/>
              </a:solidFill>
            </a:endParaRPr>
          </a:p>
          <a:p>
            <a:pPr marL="457200" lvl="0" indent="-3631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477">
                <a:solidFill>
                  <a:schemeClr val="dk1"/>
                </a:solidFill>
              </a:rPr>
              <a:t>Outside agency representative</a:t>
            </a:r>
            <a:endParaRPr sz="8477">
              <a:solidFill>
                <a:schemeClr val="dk1"/>
              </a:solidFill>
            </a:endParaRPr>
          </a:p>
          <a:p>
            <a:pPr marL="914400" lvl="1" indent="-3631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8477">
                <a:solidFill>
                  <a:schemeClr val="dk1"/>
                </a:solidFill>
              </a:rPr>
              <a:t>VR</a:t>
            </a:r>
            <a:endParaRPr sz="8477">
              <a:solidFill>
                <a:schemeClr val="dk1"/>
              </a:solidFill>
            </a:endParaRPr>
          </a:p>
          <a:p>
            <a:pPr marL="914400" lvl="1" indent="-3631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8477">
                <a:solidFill>
                  <a:schemeClr val="dk1"/>
                </a:solidFill>
              </a:rPr>
              <a:t>CIL</a:t>
            </a:r>
            <a:endParaRPr sz="8477">
              <a:solidFill>
                <a:schemeClr val="dk1"/>
              </a:solidFill>
            </a:endParaRPr>
          </a:p>
          <a:p>
            <a:pPr marL="914400" lvl="1" indent="-3631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8477">
                <a:solidFill>
                  <a:schemeClr val="dk1"/>
                </a:solidFill>
              </a:rPr>
              <a:t>DMH</a:t>
            </a:r>
            <a:endParaRPr sz="8477">
              <a:solidFill>
                <a:schemeClr val="dk1"/>
              </a:solidFill>
            </a:endParaRPr>
          </a:p>
          <a:p>
            <a:pPr marL="457200" lvl="0" indent="-3631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477">
                <a:solidFill>
                  <a:schemeClr val="dk1"/>
                </a:solidFill>
              </a:rPr>
              <a:t>Individual or Family Member</a:t>
            </a:r>
            <a:endParaRPr sz="8477">
              <a:solidFill>
                <a:schemeClr val="dk1"/>
              </a:solidFill>
            </a:endParaRPr>
          </a:p>
          <a:p>
            <a:pPr marL="457200" lvl="0" indent="-3631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477">
                <a:solidFill>
                  <a:schemeClr val="dk1"/>
                </a:solidFill>
              </a:rPr>
              <a:t>Who else???</a:t>
            </a:r>
            <a:endParaRPr sz="847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AT Evaluation Journey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HELP!</a:t>
            </a:r>
            <a:endParaRPr lang="en-US" dirty="0"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4294967295"/>
          </p:nvPr>
        </p:nvSpPr>
        <p:spPr>
          <a:xfrm>
            <a:off x="202018" y="623887"/>
            <a:ext cx="8521700" cy="4519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Got an email… 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 dirty="0">
                <a:solidFill>
                  <a:schemeClr val="dk1"/>
                </a:solidFill>
              </a:rPr>
              <a:t>WHO do we contact?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 dirty="0">
                <a:solidFill>
                  <a:schemeClr val="dk1"/>
                </a:solidFill>
              </a:rPr>
              <a:t>WHAT do we do?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 dirty="0">
                <a:solidFill>
                  <a:schemeClr val="dk1"/>
                </a:solidFill>
              </a:rPr>
              <a:t>HOW do we do this?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Contacted MO-AT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 dirty="0">
                <a:solidFill>
                  <a:schemeClr val="dk1"/>
                </a:solidFill>
              </a:rPr>
              <a:t>HELP!!!!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Volunteered for the expedition (aka adventure)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289859" y="2906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pic>
        <p:nvPicPr>
          <p:cNvPr id="93" name="Google Shape;93;p19" descr="Google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2" y="81075"/>
            <a:ext cx="2718525" cy="9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 descr="Google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897" y="576975"/>
            <a:ext cx="2718525" cy="9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 descr="Google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622" y="81075"/>
            <a:ext cx="2718525" cy="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>
            <a:spLocks noGrp="1"/>
          </p:cNvSpPr>
          <p:nvPr>
            <p:ph type="body" idx="4294967295"/>
          </p:nvPr>
        </p:nvSpPr>
        <p:spPr>
          <a:xfrm>
            <a:off x="0" y="1641475"/>
            <a:ext cx="8521700" cy="2927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GOOGLE, GOOGLE, GOOGLE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Begged, Borrowed, Stole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>
                <a:solidFill>
                  <a:schemeClr val="dk1"/>
                </a:solidFill>
              </a:rPr>
              <a:t>WAY more stealing than beg or borrow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Created my evaluation form template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4294967295"/>
          </p:nvPr>
        </p:nvSpPr>
        <p:spPr>
          <a:xfrm>
            <a:off x="310600" y="756675"/>
            <a:ext cx="8521700" cy="402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Started reviewing existing data</a:t>
            </a:r>
            <a:endParaRPr sz="2800">
              <a:solidFill>
                <a:schemeClr val="dk1"/>
              </a:solidFill>
            </a:endParaRPr>
          </a:p>
          <a:p>
            <a:pPr marL="914400" lvl="1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00">
                <a:solidFill>
                  <a:schemeClr val="dk1"/>
                </a:solidFill>
              </a:rPr>
              <a:t>Previous evaluations</a:t>
            </a:r>
            <a:endParaRPr sz="2800">
              <a:solidFill>
                <a:schemeClr val="dk1"/>
              </a:solidFill>
            </a:endParaRPr>
          </a:p>
          <a:p>
            <a:pPr marL="914400" lvl="1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00">
                <a:solidFill>
                  <a:schemeClr val="dk1"/>
                </a:solidFill>
              </a:rPr>
              <a:t>Previous IEPs</a:t>
            </a:r>
            <a:endParaRPr sz="2800">
              <a:solidFill>
                <a:schemeClr val="dk1"/>
              </a:solidFill>
            </a:endParaRPr>
          </a:p>
          <a:p>
            <a:pPr marL="45720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Interviews</a:t>
            </a:r>
            <a:endParaRPr sz="2800">
              <a:solidFill>
                <a:schemeClr val="dk1"/>
              </a:solidFill>
            </a:endParaRPr>
          </a:p>
          <a:p>
            <a:pPr marL="914400" lvl="1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00">
                <a:solidFill>
                  <a:schemeClr val="dk1"/>
                </a:solidFill>
              </a:rPr>
              <a:t>Teachers</a:t>
            </a:r>
            <a:endParaRPr sz="2800">
              <a:solidFill>
                <a:schemeClr val="dk1"/>
              </a:solidFill>
            </a:endParaRPr>
          </a:p>
          <a:p>
            <a:pPr marL="914400" lvl="1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00">
                <a:solidFill>
                  <a:schemeClr val="dk1"/>
                </a:solidFill>
              </a:rPr>
              <a:t>Service providers</a:t>
            </a:r>
            <a:endParaRPr sz="2800">
              <a:solidFill>
                <a:schemeClr val="dk1"/>
              </a:solidFill>
            </a:endParaRPr>
          </a:p>
          <a:p>
            <a:pPr marL="914400" lvl="1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00">
                <a:solidFill>
                  <a:schemeClr val="dk1"/>
                </a:solidFill>
              </a:rPr>
              <a:t>Parent</a:t>
            </a:r>
            <a:endParaRPr sz="2800">
              <a:solidFill>
                <a:schemeClr val="dk1"/>
              </a:solidFill>
            </a:endParaRPr>
          </a:p>
          <a:p>
            <a:pPr marL="45720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Borrowed items</a:t>
            </a:r>
            <a:endParaRPr sz="2800">
              <a:solidFill>
                <a:schemeClr val="dk1"/>
              </a:solidFill>
            </a:endParaRPr>
          </a:p>
          <a:p>
            <a:pPr marL="914400" lvl="1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00">
                <a:solidFill>
                  <a:schemeClr val="dk1"/>
                </a:solidFill>
              </a:rPr>
              <a:t>Device Loan ETC</a:t>
            </a:r>
            <a:endParaRPr sz="2800">
              <a:solidFill>
                <a:schemeClr val="dk1"/>
              </a:solidFill>
            </a:endParaRPr>
          </a:p>
          <a:p>
            <a:pPr marL="457200" lvl="0" indent="-3930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Device trials and observations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4294967295"/>
          </p:nvPr>
        </p:nvSpPr>
        <p:spPr>
          <a:xfrm>
            <a:off x="0" y="863600"/>
            <a:ext cx="85217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Compiled my findings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Completed Assistive Technology Report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Shared with the evaluation team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The determination for AT usage should be a team decision, NOT an individual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Custom 19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51A5"/>
      </a:hlink>
      <a:folHlink>
        <a:srgbClr val="0051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448</Words>
  <Application>Microsoft Office PowerPoint</Application>
  <PresentationFormat>On-screen Show (16:9)</PresentationFormat>
  <Paragraphs>127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Shadows Into Light</vt:lpstr>
      <vt:lpstr>Simple Light</vt:lpstr>
      <vt:lpstr>Introduction to AT Evaluations A Beginner’s Guide Jana Locke</vt:lpstr>
      <vt:lpstr>Presentation Disclosure</vt:lpstr>
      <vt:lpstr>ABOUT ME</vt:lpstr>
      <vt:lpstr>Who are YOU?</vt:lpstr>
      <vt:lpstr>My AT Evaluation Journey</vt:lpstr>
      <vt:lpstr>HELP!</vt:lpstr>
      <vt:lpstr>Google</vt:lpstr>
      <vt:lpstr>Process</vt:lpstr>
      <vt:lpstr>Finishing up</vt:lpstr>
      <vt:lpstr>Wisconsin Assistive Technology Initiative (WATI)</vt:lpstr>
      <vt:lpstr>Assessing Students’ Needs for Assistive Technology</vt:lpstr>
      <vt:lpstr>Assistive Technology Consideration to Assessment</vt:lpstr>
      <vt:lpstr>Student Information Guide Process Forms</vt:lpstr>
      <vt:lpstr>ASSISTIVE TECHNOLOGY REPORT   I will give you the link to copy this!</vt:lpstr>
      <vt:lpstr>AT Report</vt:lpstr>
      <vt:lpstr>REPORT CONTENTS</vt:lpstr>
      <vt:lpstr>REVIEW OF RECORDS</vt:lpstr>
      <vt:lpstr>REVIEW OF RECORDS - PHYSICAL</vt:lpstr>
      <vt:lpstr>REVIEW OF RECORDS - SENSORY</vt:lpstr>
      <vt:lpstr>REVIEW OF RECORDS - COMMUNICATION</vt:lpstr>
      <vt:lpstr>REVIEW OF RECORDS - COGNITIVE</vt:lpstr>
      <vt:lpstr>REVIEW OF RECORDS - ACADEMIC</vt:lpstr>
      <vt:lpstr>REVIEW OF RECORDS - SOCIAL COMPETENCE</vt:lpstr>
      <vt:lpstr>REVIEW OF RECORDS - TRANSITION</vt:lpstr>
      <vt:lpstr>REVIEW OF RECORDS - RECREATION/LEISURE/COMMUNITY INVOLVEMENT</vt:lpstr>
      <vt:lpstr>Referral Questions</vt:lpstr>
      <vt:lpstr>CURRENT AT USE</vt:lpstr>
      <vt:lpstr>AT Review</vt:lpstr>
      <vt:lpstr>INTERVIEWS</vt:lpstr>
      <vt:lpstr>Details on Student</vt:lpstr>
      <vt:lpstr>OBSERVATION</vt:lpstr>
      <vt:lpstr>AT Trials</vt:lpstr>
      <vt:lpstr>SUMMARY AND RECOMMENDATIONS</vt:lpstr>
      <vt:lpstr>TEAM RECOMMENDATION(S)</vt:lpstr>
      <vt:lpstr>REFERENCES</vt:lpstr>
      <vt:lpstr>Assistive Technology Report</vt:lpstr>
      <vt:lpstr>THANK YOU  Jana Locke JLocke@MarshallOwls.com  JanaLocke.Transition@gmail.com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AT Evaluations A Beginner’s Guide Jana Locke</dc:title>
  <dc:creator>User</dc:creator>
  <cp:lastModifiedBy>Eileen Belton</cp:lastModifiedBy>
  <cp:revision>3</cp:revision>
  <dcterms:modified xsi:type="dcterms:W3CDTF">2024-03-18T17:45:41Z</dcterms:modified>
</cp:coreProperties>
</file>