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9" r:id="rId4"/>
    <p:sldMasterId id="2147483932" r:id="rId5"/>
  </p:sldMasterIdLst>
  <p:notesMasterIdLst>
    <p:notesMasterId r:id="rId30"/>
  </p:notesMasterIdLst>
  <p:handoutMasterIdLst>
    <p:handoutMasterId r:id="rId31"/>
  </p:handoutMasterIdLst>
  <p:sldIdLst>
    <p:sldId id="256" r:id="rId6"/>
    <p:sldId id="458" r:id="rId7"/>
    <p:sldId id="258" r:id="rId8"/>
    <p:sldId id="383" r:id="rId9"/>
    <p:sldId id="452" r:id="rId10"/>
    <p:sldId id="450" r:id="rId11"/>
    <p:sldId id="451" r:id="rId12"/>
    <p:sldId id="446" r:id="rId13"/>
    <p:sldId id="445" r:id="rId14"/>
    <p:sldId id="462" r:id="rId15"/>
    <p:sldId id="447" r:id="rId16"/>
    <p:sldId id="372" r:id="rId17"/>
    <p:sldId id="464" r:id="rId18"/>
    <p:sldId id="465" r:id="rId19"/>
    <p:sldId id="453" r:id="rId20"/>
    <p:sldId id="460" r:id="rId21"/>
    <p:sldId id="463" r:id="rId22"/>
    <p:sldId id="454" r:id="rId23"/>
    <p:sldId id="455" r:id="rId24"/>
    <p:sldId id="456" r:id="rId25"/>
    <p:sldId id="457" r:id="rId26"/>
    <p:sldId id="459" r:id="rId27"/>
    <p:sldId id="461" r:id="rId28"/>
    <p:sldId id="400" r:id="rId29"/>
  </p:sldIdLst>
  <p:sldSz cx="9144000" cy="6858000" type="screen4x3"/>
  <p:notesSz cx="6954838" cy="9240838"/>
  <p:defaultTextStyle>
    <a:defPPr>
      <a:defRPr lang="en-US"/>
    </a:defPPr>
    <a:lvl1pPr algn="ctr" rtl="0" fontAlgn="base">
      <a:lnSpc>
        <a:spcPct val="150000"/>
      </a:lnSpc>
      <a:spcBef>
        <a:spcPct val="20000"/>
      </a:spcBef>
      <a:spcAft>
        <a:spcPct val="0"/>
      </a:spcAft>
      <a:buSzPct val="100000"/>
      <a:buFont typeface="Wingdings" pitchFamily="2" charset="2"/>
      <a:defRPr kern="1200">
        <a:solidFill>
          <a:schemeClr val="tx1"/>
        </a:solidFill>
        <a:latin typeface="Arial" charset="0"/>
        <a:ea typeface="+mn-ea"/>
        <a:cs typeface="+mn-cs"/>
      </a:defRPr>
    </a:lvl1pPr>
    <a:lvl2pPr marL="457200" algn="ctr" rtl="0" fontAlgn="base">
      <a:lnSpc>
        <a:spcPct val="150000"/>
      </a:lnSpc>
      <a:spcBef>
        <a:spcPct val="20000"/>
      </a:spcBef>
      <a:spcAft>
        <a:spcPct val="0"/>
      </a:spcAft>
      <a:buSzPct val="100000"/>
      <a:buFont typeface="Wingdings" pitchFamily="2" charset="2"/>
      <a:defRPr kern="1200">
        <a:solidFill>
          <a:schemeClr val="tx1"/>
        </a:solidFill>
        <a:latin typeface="Arial" charset="0"/>
        <a:ea typeface="+mn-ea"/>
        <a:cs typeface="+mn-cs"/>
      </a:defRPr>
    </a:lvl2pPr>
    <a:lvl3pPr marL="914400" algn="ctr" rtl="0" fontAlgn="base">
      <a:lnSpc>
        <a:spcPct val="150000"/>
      </a:lnSpc>
      <a:spcBef>
        <a:spcPct val="20000"/>
      </a:spcBef>
      <a:spcAft>
        <a:spcPct val="0"/>
      </a:spcAft>
      <a:buSzPct val="100000"/>
      <a:buFont typeface="Wingdings" pitchFamily="2" charset="2"/>
      <a:defRPr kern="1200">
        <a:solidFill>
          <a:schemeClr val="tx1"/>
        </a:solidFill>
        <a:latin typeface="Arial" charset="0"/>
        <a:ea typeface="+mn-ea"/>
        <a:cs typeface="+mn-cs"/>
      </a:defRPr>
    </a:lvl3pPr>
    <a:lvl4pPr marL="1371600" algn="ctr" rtl="0" fontAlgn="base">
      <a:lnSpc>
        <a:spcPct val="150000"/>
      </a:lnSpc>
      <a:spcBef>
        <a:spcPct val="20000"/>
      </a:spcBef>
      <a:spcAft>
        <a:spcPct val="0"/>
      </a:spcAft>
      <a:buSzPct val="100000"/>
      <a:buFont typeface="Wingdings" pitchFamily="2" charset="2"/>
      <a:defRPr kern="1200">
        <a:solidFill>
          <a:schemeClr val="tx1"/>
        </a:solidFill>
        <a:latin typeface="Arial" charset="0"/>
        <a:ea typeface="+mn-ea"/>
        <a:cs typeface="+mn-cs"/>
      </a:defRPr>
    </a:lvl4pPr>
    <a:lvl5pPr marL="1828800" algn="ctr" rtl="0" fontAlgn="base">
      <a:lnSpc>
        <a:spcPct val="150000"/>
      </a:lnSpc>
      <a:spcBef>
        <a:spcPct val="20000"/>
      </a:spcBef>
      <a:spcAft>
        <a:spcPct val="0"/>
      </a:spcAft>
      <a:buSzPct val="100000"/>
      <a:buFont typeface="Wingdings" pitchFamily="2" charset="2"/>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11" userDrawn="1">
          <p15:clr>
            <a:srgbClr val="A4A3A4"/>
          </p15:clr>
        </p15:guide>
        <p15:guide id="2" pos="219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14FAEF-9380-451E-8FF2-DF0E360AD37F}" v="158" dt="2024-03-15T17:57:20.9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209" autoAdjust="0"/>
    <p:restoredTop sz="94622" autoAdjust="0"/>
  </p:normalViewPr>
  <p:slideViewPr>
    <p:cSldViewPr>
      <p:cViewPr varScale="1">
        <p:scale>
          <a:sx n="65" d="100"/>
          <a:sy n="65" d="100"/>
        </p:scale>
        <p:origin x="1260"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1974" y="96"/>
      </p:cViewPr>
      <p:guideLst>
        <p:guide orient="horz" pos="2911"/>
        <p:guide pos="219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37AD75-D169-40F0-B183-FABBA085E98D}" type="doc">
      <dgm:prSet loTypeId="urn:microsoft.com/office/officeart/2005/8/layout/equation1" loCatId="relationship" qsTypeId="urn:microsoft.com/office/officeart/2005/8/quickstyle/3d3" qsCatId="3D" csTypeId="urn:microsoft.com/office/officeart/2005/8/colors/accent1_2" csCatId="accent1" phldr="1"/>
      <dgm:spPr/>
    </dgm:pt>
    <dgm:pt modelId="{95A4F85B-6ACE-4EBD-8731-CEF5332700A6}">
      <dgm:prSet phldrT="[Text]"/>
      <dgm:spPr/>
      <dgm:t>
        <a:bodyPr/>
        <a:lstStyle/>
        <a:p>
          <a:r>
            <a:rPr lang="en-US" dirty="0"/>
            <a:t>Accessible Instructional Materials </a:t>
          </a:r>
        </a:p>
      </dgm:t>
    </dgm:pt>
    <dgm:pt modelId="{DBB95B1C-EEF0-44A7-A9B7-B3DD1D167578}" type="parTrans" cxnId="{54673709-F81F-440E-9B8D-C60AF0CF61F8}">
      <dgm:prSet/>
      <dgm:spPr/>
      <dgm:t>
        <a:bodyPr/>
        <a:lstStyle/>
        <a:p>
          <a:endParaRPr lang="en-US"/>
        </a:p>
      </dgm:t>
    </dgm:pt>
    <dgm:pt modelId="{7C08B9F3-2AA9-4B45-B4A5-30BC963EDDD9}" type="sibTrans" cxnId="{54673709-F81F-440E-9B8D-C60AF0CF61F8}">
      <dgm:prSet/>
      <dgm:spPr/>
      <dgm:t>
        <a:bodyPr/>
        <a:lstStyle/>
        <a:p>
          <a:endParaRPr lang="en-US"/>
        </a:p>
      </dgm:t>
    </dgm:pt>
    <dgm:pt modelId="{21274AF4-1BCF-440F-B31B-89113A2FF587}">
      <dgm:prSet phldrT="[Text]"/>
      <dgm:spPr/>
      <dgm:t>
        <a:bodyPr/>
        <a:lstStyle/>
        <a:p>
          <a:r>
            <a:rPr lang="en-US" dirty="0"/>
            <a:t>Accessible Educational Materials </a:t>
          </a:r>
        </a:p>
      </dgm:t>
      <dgm:extLst>
        <a:ext uri="{E40237B7-FDA0-4F09-8148-C483321AD2D9}">
          <dgm14:cNvPr xmlns:dgm14="http://schemas.microsoft.com/office/drawing/2010/diagram" id="0" name="" descr="graphic showing AIM equals AEM "/>
        </a:ext>
      </dgm:extLst>
    </dgm:pt>
    <dgm:pt modelId="{AC74DD39-1B81-4806-9FED-476A70DDF7BE}" type="parTrans" cxnId="{9BD388BD-C444-4D9D-969E-34A7EDF7993F}">
      <dgm:prSet/>
      <dgm:spPr/>
      <dgm:t>
        <a:bodyPr/>
        <a:lstStyle/>
        <a:p>
          <a:endParaRPr lang="en-US"/>
        </a:p>
      </dgm:t>
    </dgm:pt>
    <dgm:pt modelId="{9FDB1DC5-1994-480E-A0E3-6DB645785A11}" type="sibTrans" cxnId="{9BD388BD-C444-4D9D-969E-34A7EDF7993F}">
      <dgm:prSet/>
      <dgm:spPr/>
      <dgm:t>
        <a:bodyPr/>
        <a:lstStyle/>
        <a:p>
          <a:endParaRPr lang="en-US"/>
        </a:p>
      </dgm:t>
    </dgm:pt>
    <dgm:pt modelId="{CE7B7D0D-9332-47DB-AE8B-186D60591BD2}" type="pres">
      <dgm:prSet presAssocID="{D337AD75-D169-40F0-B183-FABBA085E98D}" presName="linearFlow" presStyleCnt="0">
        <dgm:presLayoutVars>
          <dgm:dir/>
          <dgm:resizeHandles val="exact"/>
        </dgm:presLayoutVars>
      </dgm:prSet>
      <dgm:spPr/>
    </dgm:pt>
    <dgm:pt modelId="{DEED3384-60D2-4881-BF0C-504008E865E7}" type="pres">
      <dgm:prSet presAssocID="{95A4F85B-6ACE-4EBD-8731-CEF5332700A6}" presName="node" presStyleLbl="node1" presStyleIdx="0" presStyleCnt="2">
        <dgm:presLayoutVars>
          <dgm:bulletEnabled val="1"/>
        </dgm:presLayoutVars>
      </dgm:prSet>
      <dgm:spPr/>
      <dgm:t>
        <a:bodyPr/>
        <a:lstStyle/>
        <a:p>
          <a:endParaRPr lang="en-US"/>
        </a:p>
      </dgm:t>
    </dgm:pt>
    <dgm:pt modelId="{9648AEAD-B084-4DFF-A691-A7501855AF5A}" type="pres">
      <dgm:prSet presAssocID="{7C08B9F3-2AA9-4B45-B4A5-30BC963EDDD9}" presName="spacerL" presStyleCnt="0"/>
      <dgm:spPr/>
    </dgm:pt>
    <dgm:pt modelId="{54C8EBEE-B869-46F9-84B3-D6D50753DC1D}" type="pres">
      <dgm:prSet presAssocID="{7C08B9F3-2AA9-4B45-B4A5-30BC963EDDD9}" presName="sibTrans" presStyleLbl="sibTrans2D1" presStyleIdx="0" presStyleCnt="1"/>
      <dgm:spPr/>
      <dgm:t>
        <a:bodyPr/>
        <a:lstStyle/>
        <a:p>
          <a:endParaRPr lang="en-US"/>
        </a:p>
      </dgm:t>
    </dgm:pt>
    <dgm:pt modelId="{B963378F-5D5E-4E73-A70E-139C3B954D49}" type="pres">
      <dgm:prSet presAssocID="{7C08B9F3-2AA9-4B45-B4A5-30BC963EDDD9}" presName="spacerR" presStyleCnt="0"/>
      <dgm:spPr/>
    </dgm:pt>
    <dgm:pt modelId="{8A0D705A-8247-4D07-8612-F231307B7440}" type="pres">
      <dgm:prSet presAssocID="{21274AF4-1BCF-440F-B31B-89113A2FF587}" presName="node" presStyleLbl="node1" presStyleIdx="1" presStyleCnt="2">
        <dgm:presLayoutVars>
          <dgm:bulletEnabled val="1"/>
        </dgm:presLayoutVars>
      </dgm:prSet>
      <dgm:spPr/>
      <dgm:t>
        <a:bodyPr/>
        <a:lstStyle/>
        <a:p>
          <a:endParaRPr lang="en-US"/>
        </a:p>
      </dgm:t>
    </dgm:pt>
  </dgm:ptLst>
  <dgm:cxnLst>
    <dgm:cxn modelId="{0183BFD6-D6D9-44F8-996C-2C7A258262AD}" type="presOf" srcId="{D337AD75-D169-40F0-B183-FABBA085E98D}" destId="{CE7B7D0D-9332-47DB-AE8B-186D60591BD2}" srcOrd="0" destOrd="0" presId="urn:microsoft.com/office/officeart/2005/8/layout/equation1"/>
    <dgm:cxn modelId="{54673709-F81F-440E-9B8D-C60AF0CF61F8}" srcId="{D337AD75-D169-40F0-B183-FABBA085E98D}" destId="{95A4F85B-6ACE-4EBD-8731-CEF5332700A6}" srcOrd="0" destOrd="0" parTransId="{DBB95B1C-EEF0-44A7-A9B7-B3DD1D167578}" sibTransId="{7C08B9F3-2AA9-4B45-B4A5-30BC963EDDD9}"/>
    <dgm:cxn modelId="{E7BA0C77-2500-4DEE-B6F4-3270EC2AFF7F}" type="presOf" srcId="{7C08B9F3-2AA9-4B45-B4A5-30BC963EDDD9}" destId="{54C8EBEE-B869-46F9-84B3-D6D50753DC1D}" srcOrd="0" destOrd="0" presId="urn:microsoft.com/office/officeart/2005/8/layout/equation1"/>
    <dgm:cxn modelId="{F23BBD67-A415-4D3B-8023-007865BDDAA9}" type="presOf" srcId="{95A4F85B-6ACE-4EBD-8731-CEF5332700A6}" destId="{DEED3384-60D2-4881-BF0C-504008E865E7}" srcOrd="0" destOrd="0" presId="urn:microsoft.com/office/officeart/2005/8/layout/equation1"/>
    <dgm:cxn modelId="{9BD388BD-C444-4D9D-969E-34A7EDF7993F}" srcId="{D337AD75-D169-40F0-B183-FABBA085E98D}" destId="{21274AF4-1BCF-440F-B31B-89113A2FF587}" srcOrd="1" destOrd="0" parTransId="{AC74DD39-1B81-4806-9FED-476A70DDF7BE}" sibTransId="{9FDB1DC5-1994-480E-A0E3-6DB645785A11}"/>
    <dgm:cxn modelId="{2500163E-7412-497F-A099-2F52C185D8BB}" type="presOf" srcId="{21274AF4-1BCF-440F-B31B-89113A2FF587}" destId="{8A0D705A-8247-4D07-8612-F231307B7440}" srcOrd="0" destOrd="0" presId="urn:microsoft.com/office/officeart/2005/8/layout/equation1"/>
    <dgm:cxn modelId="{DBC7E75C-83E5-4185-AD54-8F3E4B53BA41}" type="presParOf" srcId="{CE7B7D0D-9332-47DB-AE8B-186D60591BD2}" destId="{DEED3384-60D2-4881-BF0C-504008E865E7}" srcOrd="0" destOrd="0" presId="urn:microsoft.com/office/officeart/2005/8/layout/equation1"/>
    <dgm:cxn modelId="{5DD37635-EACE-40AC-8EA3-6CB732E0AB11}" type="presParOf" srcId="{CE7B7D0D-9332-47DB-AE8B-186D60591BD2}" destId="{9648AEAD-B084-4DFF-A691-A7501855AF5A}" srcOrd="1" destOrd="0" presId="urn:microsoft.com/office/officeart/2005/8/layout/equation1"/>
    <dgm:cxn modelId="{4BD64389-6A2A-47B5-A4D7-CD2D69F79EC6}" type="presParOf" srcId="{CE7B7D0D-9332-47DB-AE8B-186D60591BD2}" destId="{54C8EBEE-B869-46F9-84B3-D6D50753DC1D}" srcOrd="2" destOrd="0" presId="urn:microsoft.com/office/officeart/2005/8/layout/equation1"/>
    <dgm:cxn modelId="{0C7E18BB-5DC9-4C7E-85E7-3D0FC32964DF}" type="presParOf" srcId="{CE7B7D0D-9332-47DB-AE8B-186D60591BD2}" destId="{B963378F-5D5E-4E73-A70E-139C3B954D49}" srcOrd="3" destOrd="0" presId="urn:microsoft.com/office/officeart/2005/8/layout/equation1"/>
    <dgm:cxn modelId="{14C4B4B8-42D6-4C86-AC5E-CE62D9391FE6}" type="presParOf" srcId="{CE7B7D0D-9332-47DB-AE8B-186D60591BD2}" destId="{8A0D705A-8247-4D07-8612-F231307B7440}" srcOrd="4"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656F3D-47FA-481C-ACCF-508239567DE6}"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68D1FD4C-A028-4686-AA4C-AAC66287E054}">
      <dgm:prSet phldrT="[Text]"/>
      <dgm:spPr/>
      <dgm:t>
        <a:bodyPr/>
        <a:lstStyle/>
        <a:p>
          <a:r>
            <a:rPr lang="en-US" dirty="0"/>
            <a:t>NIMAS</a:t>
          </a:r>
        </a:p>
      </dgm:t>
    </dgm:pt>
    <dgm:pt modelId="{9A073892-E0AE-4378-9D04-401C333D3D33}" type="parTrans" cxnId="{DB4FDD32-22B6-4133-8E1E-7A5F790A0E7A}">
      <dgm:prSet/>
      <dgm:spPr/>
      <dgm:t>
        <a:bodyPr/>
        <a:lstStyle/>
        <a:p>
          <a:endParaRPr lang="en-US"/>
        </a:p>
      </dgm:t>
    </dgm:pt>
    <dgm:pt modelId="{8ACB9E22-D598-49F9-B79F-3E70A391DA6D}" type="sibTrans" cxnId="{DB4FDD32-22B6-4133-8E1E-7A5F790A0E7A}">
      <dgm:prSet/>
      <dgm:spPr/>
      <dgm:t>
        <a:bodyPr/>
        <a:lstStyle/>
        <a:p>
          <a:endParaRPr lang="en-US"/>
        </a:p>
      </dgm:t>
    </dgm:pt>
    <dgm:pt modelId="{878445E7-9A44-446C-AD93-EB08AACF0BD8}">
      <dgm:prSet phldrT="[Text]"/>
      <dgm:spPr/>
      <dgm:t>
        <a:bodyPr/>
        <a:lstStyle/>
        <a:p>
          <a:r>
            <a:rPr lang="en-US" b="0" i="0" dirty="0">
              <a:latin typeface="Constantia" panose="02030602050306030303" pitchFamily="18" charset="0"/>
            </a:rPr>
            <a:t>National Instructional Materials Accessibility Standard</a:t>
          </a:r>
          <a:endParaRPr lang="en-US" dirty="0">
            <a:latin typeface="Constantia" panose="02030602050306030303" pitchFamily="18" charset="0"/>
          </a:endParaRPr>
        </a:p>
      </dgm:t>
    </dgm:pt>
    <dgm:pt modelId="{0107636D-CBE2-4A63-94F7-85D7208FFFAC}" type="parTrans" cxnId="{72DE6DE5-2D0C-4F33-88D1-84BFE07B6CFC}">
      <dgm:prSet/>
      <dgm:spPr/>
      <dgm:t>
        <a:bodyPr/>
        <a:lstStyle/>
        <a:p>
          <a:endParaRPr lang="en-US"/>
        </a:p>
      </dgm:t>
    </dgm:pt>
    <dgm:pt modelId="{6FAD5279-5876-48F6-8145-00DD79FD25F5}" type="sibTrans" cxnId="{72DE6DE5-2D0C-4F33-88D1-84BFE07B6CFC}">
      <dgm:prSet/>
      <dgm:spPr/>
      <dgm:t>
        <a:bodyPr/>
        <a:lstStyle/>
        <a:p>
          <a:endParaRPr lang="en-US"/>
        </a:p>
      </dgm:t>
    </dgm:pt>
    <dgm:pt modelId="{E9D3C2DF-07D4-49EA-9A47-0A65231AA85A}">
      <dgm:prSet phldrT="[Text]"/>
      <dgm:spPr/>
      <dgm:t>
        <a:bodyPr/>
        <a:lstStyle/>
        <a:p>
          <a:r>
            <a:rPr lang="en-US" dirty="0">
              <a:latin typeface="Constantia" panose="02030602050306030303" pitchFamily="18" charset="0"/>
            </a:rPr>
            <a:t>The file format book publishers make available for the creation of braille, audio, large print, or digital text by an AMP</a:t>
          </a:r>
        </a:p>
      </dgm:t>
    </dgm:pt>
    <dgm:pt modelId="{D15346EE-454C-4F91-9C27-F64A0C3C6F24}" type="parTrans" cxnId="{FEF1D010-860A-49B7-963D-3F4A63B4141B}">
      <dgm:prSet/>
      <dgm:spPr/>
      <dgm:t>
        <a:bodyPr/>
        <a:lstStyle/>
        <a:p>
          <a:endParaRPr lang="en-US"/>
        </a:p>
      </dgm:t>
    </dgm:pt>
    <dgm:pt modelId="{71F65F80-A4FC-4746-9984-4B7007AC792B}" type="sibTrans" cxnId="{FEF1D010-860A-49B7-963D-3F4A63B4141B}">
      <dgm:prSet/>
      <dgm:spPr/>
      <dgm:t>
        <a:bodyPr/>
        <a:lstStyle/>
        <a:p>
          <a:endParaRPr lang="en-US"/>
        </a:p>
      </dgm:t>
    </dgm:pt>
    <dgm:pt modelId="{BA98703A-DAC6-4EFE-8E0C-07093DC7E16C}">
      <dgm:prSet phldrT="[Text]"/>
      <dgm:spPr/>
      <dgm:t>
        <a:bodyPr/>
        <a:lstStyle/>
        <a:p>
          <a:r>
            <a:rPr lang="en-US" dirty="0"/>
            <a:t>NIMAC </a:t>
          </a:r>
        </a:p>
      </dgm:t>
    </dgm:pt>
    <dgm:pt modelId="{0F3ED981-0669-49D2-B767-5E43BC9D486E}" type="parTrans" cxnId="{9540E3ED-BEBE-40DB-98F9-3A1450850945}">
      <dgm:prSet/>
      <dgm:spPr/>
      <dgm:t>
        <a:bodyPr/>
        <a:lstStyle/>
        <a:p>
          <a:endParaRPr lang="en-US"/>
        </a:p>
      </dgm:t>
    </dgm:pt>
    <dgm:pt modelId="{2E3CB28E-9E71-42C4-825A-35DE67D7C25E}" type="sibTrans" cxnId="{9540E3ED-BEBE-40DB-98F9-3A1450850945}">
      <dgm:prSet/>
      <dgm:spPr/>
      <dgm:t>
        <a:bodyPr/>
        <a:lstStyle/>
        <a:p>
          <a:endParaRPr lang="en-US"/>
        </a:p>
      </dgm:t>
    </dgm:pt>
    <dgm:pt modelId="{9843FE5F-7F64-4C0F-A548-428CD034CC39}">
      <dgm:prSet phldrT="[Text]"/>
      <dgm:spPr/>
      <dgm:t>
        <a:bodyPr/>
        <a:lstStyle/>
        <a:p>
          <a:r>
            <a:rPr lang="en-US" b="0" i="0" dirty="0">
              <a:latin typeface="Constantia" panose="02030602050306030303" pitchFamily="18" charset="0"/>
            </a:rPr>
            <a:t>National Instructional Materials Access Center</a:t>
          </a:r>
          <a:endParaRPr lang="en-US" b="0" dirty="0">
            <a:latin typeface="Constantia" panose="02030602050306030303" pitchFamily="18" charset="0"/>
          </a:endParaRPr>
        </a:p>
      </dgm:t>
    </dgm:pt>
    <dgm:pt modelId="{74ACCDE9-CC48-4060-8568-32BB78488A46}" type="parTrans" cxnId="{23FF27D2-FBC4-4A30-87B7-B71EFBB823C5}">
      <dgm:prSet/>
      <dgm:spPr/>
      <dgm:t>
        <a:bodyPr/>
        <a:lstStyle/>
        <a:p>
          <a:endParaRPr lang="en-US"/>
        </a:p>
      </dgm:t>
    </dgm:pt>
    <dgm:pt modelId="{C3D329CE-8B6A-41D9-AD4E-329288DABB52}" type="sibTrans" cxnId="{23FF27D2-FBC4-4A30-87B7-B71EFBB823C5}">
      <dgm:prSet/>
      <dgm:spPr/>
      <dgm:t>
        <a:bodyPr/>
        <a:lstStyle/>
        <a:p>
          <a:endParaRPr lang="en-US"/>
        </a:p>
      </dgm:t>
    </dgm:pt>
    <dgm:pt modelId="{1BC42D80-AF57-4275-9B71-53433EDCA1C0}">
      <dgm:prSet phldrT="[Text]"/>
      <dgm:spPr/>
      <dgm:t>
        <a:bodyPr/>
        <a:lstStyle/>
        <a:p>
          <a:r>
            <a:rPr lang="en-US" dirty="0">
              <a:latin typeface="Constantia" panose="02030602050306030303" pitchFamily="18" charset="0"/>
            </a:rPr>
            <a:t>The national electronic NIMAS file repository that AMPs use for specialized formats 	</a:t>
          </a:r>
        </a:p>
      </dgm:t>
    </dgm:pt>
    <dgm:pt modelId="{DE27DE2B-B585-41AE-B5B7-F7ABF500C9C4}" type="parTrans" cxnId="{1E911B9C-6C76-4382-B784-85F642BB6772}">
      <dgm:prSet/>
      <dgm:spPr/>
      <dgm:t>
        <a:bodyPr/>
        <a:lstStyle/>
        <a:p>
          <a:endParaRPr lang="en-US"/>
        </a:p>
      </dgm:t>
    </dgm:pt>
    <dgm:pt modelId="{67076698-44C2-407A-B358-DD24AE9C0049}" type="sibTrans" cxnId="{1E911B9C-6C76-4382-B784-85F642BB6772}">
      <dgm:prSet/>
      <dgm:spPr/>
      <dgm:t>
        <a:bodyPr/>
        <a:lstStyle/>
        <a:p>
          <a:endParaRPr lang="en-US"/>
        </a:p>
      </dgm:t>
    </dgm:pt>
    <dgm:pt modelId="{4AE1B447-5CB8-4CD0-B1A9-996A54D9577F}">
      <dgm:prSet phldrT="[Text]"/>
      <dgm:spPr/>
      <dgm:t>
        <a:bodyPr/>
        <a:lstStyle/>
        <a:p>
          <a:r>
            <a:rPr lang="en-US" dirty="0"/>
            <a:t>AU / AMP </a:t>
          </a:r>
        </a:p>
      </dgm:t>
    </dgm:pt>
    <dgm:pt modelId="{9FCB909C-FD02-44F6-95F9-8C07705F8760}" type="parTrans" cxnId="{043B1E00-2DAA-40DF-B909-284A8E462D6F}">
      <dgm:prSet/>
      <dgm:spPr/>
      <dgm:t>
        <a:bodyPr/>
        <a:lstStyle/>
        <a:p>
          <a:endParaRPr lang="en-US"/>
        </a:p>
      </dgm:t>
    </dgm:pt>
    <dgm:pt modelId="{2B7F462B-5DE9-4917-8F19-D8D8DD4427E7}" type="sibTrans" cxnId="{043B1E00-2DAA-40DF-B909-284A8E462D6F}">
      <dgm:prSet/>
      <dgm:spPr/>
      <dgm:t>
        <a:bodyPr/>
        <a:lstStyle/>
        <a:p>
          <a:endParaRPr lang="en-US"/>
        </a:p>
      </dgm:t>
    </dgm:pt>
    <dgm:pt modelId="{59194F73-2C62-4176-B01C-B09CD4050CE1}">
      <dgm:prSet phldrT="[Text]"/>
      <dgm:spPr/>
      <dgm:t>
        <a:bodyPr/>
        <a:lstStyle/>
        <a:p>
          <a:r>
            <a:rPr lang="en-US" dirty="0">
              <a:latin typeface="Constantia" panose="02030602050306030303" pitchFamily="18" charset="0"/>
            </a:rPr>
            <a:t>Authorized User / Accessible Media Producer </a:t>
          </a:r>
        </a:p>
      </dgm:t>
    </dgm:pt>
    <dgm:pt modelId="{79EFCF44-7933-4564-A2CE-5A99478E7AD0}" type="parTrans" cxnId="{9B3ABC50-805A-4198-B463-7328C2AFFDAA}">
      <dgm:prSet/>
      <dgm:spPr/>
      <dgm:t>
        <a:bodyPr/>
        <a:lstStyle/>
        <a:p>
          <a:endParaRPr lang="en-US"/>
        </a:p>
      </dgm:t>
    </dgm:pt>
    <dgm:pt modelId="{5A1F0F90-F984-48B5-8F16-5100E9F086F1}" type="sibTrans" cxnId="{9B3ABC50-805A-4198-B463-7328C2AFFDAA}">
      <dgm:prSet/>
      <dgm:spPr/>
      <dgm:t>
        <a:bodyPr/>
        <a:lstStyle/>
        <a:p>
          <a:endParaRPr lang="en-US"/>
        </a:p>
      </dgm:t>
    </dgm:pt>
    <dgm:pt modelId="{76640EF0-F16A-4DC6-BF1B-81B2B402B389}">
      <dgm:prSet phldrT="[Text]"/>
      <dgm:spPr/>
      <dgm:t>
        <a:bodyPr/>
        <a:lstStyle/>
        <a:p>
          <a:r>
            <a:rPr lang="en-US" dirty="0">
              <a:latin typeface="Constantia" panose="02030602050306030303" pitchFamily="18" charset="0"/>
            </a:rPr>
            <a:t>The person or organization who converts the NIMAS file from NIMAC into the desired specialized format for the end user </a:t>
          </a:r>
        </a:p>
      </dgm:t>
    </dgm:pt>
    <dgm:pt modelId="{F171523D-9194-4D2A-B112-082C7119369B}" type="parTrans" cxnId="{5B145DF7-2828-466F-A445-0DA0A44C6ED6}">
      <dgm:prSet/>
      <dgm:spPr/>
      <dgm:t>
        <a:bodyPr/>
        <a:lstStyle/>
        <a:p>
          <a:endParaRPr lang="en-US"/>
        </a:p>
      </dgm:t>
    </dgm:pt>
    <dgm:pt modelId="{F2EA2760-0930-4955-8D3E-961288141316}" type="sibTrans" cxnId="{5B145DF7-2828-466F-A445-0DA0A44C6ED6}">
      <dgm:prSet/>
      <dgm:spPr/>
      <dgm:t>
        <a:bodyPr/>
        <a:lstStyle/>
        <a:p>
          <a:endParaRPr lang="en-US"/>
        </a:p>
      </dgm:t>
    </dgm:pt>
    <dgm:pt modelId="{68F4F11F-B1C5-4C1D-B1CA-A15CD76686C8}">
      <dgm:prSet/>
      <dgm:spPr/>
      <dgm:t>
        <a:bodyPr/>
        <a:lstStyle/>
        <a:p>
          <a:r>
            <a:rPr lang="en-US" dirty="0"/>
            <a:t>End-User</a:t>
          </a:r>
        </a:p>
      </dgm:t>
    </dgm:pt>
    <dgm:pt modelId="{F6672091-49B2-45E7-A192-5B3E59647382}" type="parTrans" cxnId="{E42476A8-5650-4FB9-93DA-C33DDDD9C6DA}">
      <dgm:prSet/>
      <dgm:spPr/>
      <dgm:t>
        <a:bodyPr/>
        <a:lstStyle/>
        <a:p>
          <a:endParaRPr lang="en-US"/>
        </a:p>
      </dgm:t>
    </dgm:pt>
    <dgm:pt modelId="{9A92302E-2931-4000-A30E-99D8D92C96E2}" type="sibTrans" cxnId="{E42476A8-5650-4FB9-93DA-C33DDDD9C6DA}">
      <dgm:prSet/>
      <dgm:spPr/>
      <dgm:t>
        <a:bodyPr/>
        <a:lstStyle/>
        <a:p>
          <a:endParaRPr lang="en-US"/>
        </a:p>
      </dgm:t>
    </dgm:pt>
    <dgm:pt modelId="{B0CCC46F-3A2A-4B4F-8B7C-841DA54C8810}">
      <dgm:prSet/>
      <dgm:spPr/>
      <dgm:t>
        <a:bodyPr/>
        <a:lstStyle/>
        <a:p>
          <a:r>
            <a:rPr lang="en-US" dirty="0">
              <a:latin typeface="Constantia" panose="02030602050306030303" pitchFamily="18" charset="0"/>
            </a:rPr>
            <a:t>i.e. the student </a:t>
          </a:r>
          <a:endParaRPr lang="en-US" dirty="0"/>
        </a:p>
      </dgm:t>
    </dgm:pt>
    <dgm:pt modelId="{63C4495F-8CFA-454E-91D9-4E682BD72526}" type="parTrans" cxnId="{3013F936-DEB9-407C-ABA6-43AA98E02D1E}">
      <dgm:prSet/>
      <dgm:spPr/>
      <dgm:t>
        <a:bodyPr/>
        <a:lstStyle/>
        <a:p>
          <a:endParaRPr lang="en-US"/>
        </a:p>
      </dgm:t>
    </dgm:pt>
    <dgm:pt modelId="{CD66DF73-597A-46AE-9ACA-72A7D518F26A}" type="sibTrans" cxnId="{3013F936-DEB9-407C-ABA6-43AA98E02D1E}">
      <dgm:prSet/>
      <dgm:spPr/>
      <dgm:t>
        <a:bodyPr/>
        <a:lstStyle/>
        <a:p>
          <a:endParaRPr lang="en-US"/>
        </a:p>
      </dgm:t>
    </dgm:pt>
    <dgm:pt modelId="{A6DD715C-55AF-4273-B3B5-F40E013DE72A}">
      <dgm:prSet/>
      <dgm:spPr/>
      <dgm:t>
        <a:bodyPr/>
        <a:lstStyle/>
        <a:p>
          <a:r>
            <a:rPr lang="en-US" dirty="0">
              <a:latin typeface="Constantia" panose="02030602050306030303" pitchFamily="18" charset="0"/>
            </a:rPr>
            <a:t>The student who uses the specialized format</a:t>
          </a:r>
        </a:p>
      </dgm:t>
    </dgm:pt>
    <dgm:pt modelId="{F102E602-CB8E-43F1-9042-FE1DF14FF164}" type="parTrans" cxnId="{B4533147-7E42-4AD2-A067-62D30100DBAA}">
      <dgm:prSet/>
      <dgm:spPr/>
      <dgm:t>
        <a:bodyPr/>
        <a:lstStyle/>
        <a:p>
          <a:endParaRPr lang="en-US"/>
        </a:p>
      </dgm:t>
    </dgm:pt>
    <dgm:pt modelId="{F126FC8F-D7C6-4FA0-BA78-629B3B863BFD}" type="sibTrans" cxnId="{B4533147-7E42-4AD2-A067-62D30100DBAA}">
      <dgm:prSet/>
      <dgm:spPr/>
      <dgm:t>
        <a:bodyPr/>
        <a:lstStyle/>
        <a:p>
          <a:endParaRPr lang="en-US"/>
        </a:p>
      </dgm:t>
    </dgm:pt>
    <dgm:pt modelId="{79CE2A6F-ED4C-495F-A3F2-95E4275A180E}" type="pres">
      <dgm:prSet presAssocID="{CC656F3D-47FA-481C-ACCF-508239567DE6}" presName="linearFlow" presStyleCnt="0">
        <dgm:presLayoutVars>
          <dgm:dir/>
          <dgm:animLvl val="lvl"/>
          <dgm:resizeHandles val="exact"/>
        </dgm:presLayoutVars>
      </dgm:prSet>
      <dgm:spPr/>
      <dgm:t>
        <a:bodyPr/>
        <a:lstStyle/>
        <a:p>
          <a:endParaRPr lang="en-US"/>
        </a:p>
      </dgm:t>
    </dgm:pt>
    <dgm:pt modelId="{01C2A190-1DCB-4826-8B06-5B1784F8EDE3}" type="pres">
      <dgm:prSet presAssocID="{68D1FD4C-A028-4686-AA4C-AAC66287E054}" presName="composite" presStyleCnt="0"/>
      <dgm:spPr/>
    </dgm:pt>
    <dgm:pt modelId="{9E17E175-1F8A-469A-B583-43B9015FBC0C}" type="pres">
      <dgm:prSet presAssocID="{68D1FD4C-A028-4686-AA4C-AAC66287E054}" presName="parentText" presStyleLbl="alignNode1" presStyleIdx="0" presStyleCnt="4">
        <dgm:presLayoutVars>
          <dgm:chMax val="1"/>
          <dgm:bulletEnabled val="1"/>
        </dgm:presLayoutVars>
      </dgm:prSet>
      <dgm:spPr/>
      <dgm:t>
        <a:bodyPr/>
        <a:lstStyle/>
        <a:p>
          <a:endParaRPr lang="en-US"/>
        </a:p>
      </dgm:t>
    </dgm:pt>
    <dgm:pt modelId="{EB903CD8-C122-4B2A-ABE1-9623926E9DD3}" type="pres">
      <dgm:prSet presAssocID="{68D1FD4C-A028-4686-AA4C-AAC66287E054}" presName="descendantText" presStyleLbl="alignAcc1" presStyleIdx="0" presStyleCnt="4">
        <dgm:presLayoutVars>
          <dgm:bulletEnabled val="1"/>
        </dgm:presLayoutVars>
      </dgm:prSet>
      <dgm:spPr/>
      <dgm:t>
        <a:bodyPr/>
        <a:lstStyle/>
        <a:p>
          <a:endParaRPr lang="en-US"/>
        </a:p>
      </dgm:t>
    </dgm:pt>
    <dgm:pt modelId="{D3B56D49-54BC-4CF1-A0BA-6C9EFB5A8FEF}" type="pres">
      <dgm:prSet presAssocID="{8ACB9E22-D598-49F9-B79F-3E70A391DA6D}" presName="sp" presStyleCnt="0"/>
      <dgm:spPr/>
    </dgm:pt>
    <dgm:pt modelId="{8577C247-5A2A-423D-B38B-7ABC92D5B30F}" type="pres">
      <dgm:prSet presAssocID="{BA98703A-DAC6-4EFE-8E0C-07093DC7E16C}" presName="composite" presStyleCnt="0"/>
      <dgm:spPr/>
    </dgm:pt>
    <dgm:pt modelId="{DAE8E1D2-7ECF-48D5-AB73-66E44B362080}" type="pres">
      <dgm:prSet presAssocID="{BA98703A-DAC6-4EFE-8E0C-07093DC7E16C}" presName="parentText" presStyleLbl="alignNode1" presStyleIdx="1" presStyleCnt="4">
        <dgm:presLayoutVars>
          <dgm:chMax val="1"/>
          <dgm:bulletEnabled val="1"/>
        </dgm:presLayoutVars>
      </dgm:prSet>
      <dgm:spPr/>
      <dgm:t>
        <a:bodyPr/>
        <a:lstStyle/>
        <a:p>
          <a:endParaRPr lang="en-US"/>
        </a:p>
      </dgm:t>
    </dgm:pt>
    <dgm:pt modelId="{B6C80F45-64F1-44BC-B93F-717541B33DA9}" type="pres">
      <dgm:prSet presAssocID="{BA98703A-DAC6-4EFE-8E0C-07093DC7E16C}" presName="descendantText" presStyleLbl="alignAcc1" presStyleIdx="1" presStyleCnt="4">
        <dgm:presLayoutVars>
          <dgm:bulletEnabled val="1"/>
        </dgm:presLayoutVars>
      </dgm:prSet>
      <dgm:spPr/>
      <dgm:t>
        <a:bodyPr/>
        <a:lstStyle/>
        <a:p>
          <a:endParaRPr lang="en-US"/>
        </a:p>
      </dgm:t>
    </dgm:pt>
    <dgm:pt modelId="{2BC2EF3A-DCAD-4BDC-BED2-77E1153EE1D0}" type="pres">
      <dgm:prSet presAssocID="{2E3CB28E-9E71-42C4-825A-35DE67D7C25E}" presName="sp" presStyleCnt="0"/>
      <dgm:spPr/>
    </dgm:pt>
    <dgm:pt modelId="{6AECFDEC-727D-478D-B058-7BCCA3F68A9D}" type="pres">
      <dgm:prSet presAssocID="{4AE1B447-5CB8-4CD0-B1A9-996A54D9577F}" presName="composite" presStyleCnt="0"/>
      <dgm:spPr/>
    </dgm:pt>
    <dgm:pt modelId="{1AB90CED-E7D2-4D46-A6F9-47ABB5DB273A}" type="pres">
      <dgm:prSet presAssocID="{4AE1B447-5CB8-4CD0-B1A9-996A54D9577F}" presName="parentText" presStyleLbl="alignNode1" presStyleIdx="2" presStyleCnt="4">
        <dgm:presLayoutVars>
          <dgm:chMax val="1"/>
          <dgm:bulletEnabled val="1"/>
        </dgm:presLayoutVars>
      </dgm:prSet>
      <dgm:spPr/>
      <dgm:t>
        <a:bodyPr/>
        <a:lstStyle/>
        <a:p>
          <a:endParaRPr lang="en-US"/>
        </a:p>
      </dgm:t>
    </dgm:pt>
    <dgm:pt modelId="{A56607F2-60B3-4615-B751-06E911CFF3F2}" type="pres">
      <dgm:prSet presAssocID="{4AE1B447-5CB8-4CD0-B1A9-996A54D9577F}" presName="descendantText" presStyleLbl="alignAcc1" presStyleIdx="2" presStyleCnt="4">
        <dgm:presLayoutVars>
          <dgm:bulletEnabled val="1"/>
        </dgm:presLayoutVars>
      </dgm:prSet>
      <dgm:spPr/>
      <dgm:t>
        <a:bodyPr/>
        <a:lstStyle/>
        <a:p>
          <a:endParaRPr lang="en-US"/>
        </a:p>
      </dgm:t>
    </dgm:pt>
    <dgm:pt modelId="{FB2DC6AF-D250-4551-BE5D-6049093A7B81}" type="pres">
      <dgm:prSet presAssocID="{2B7F462B-5DE9-4917-8F19-D8D8DD4427E7}" presName="sp" presStyleCnt="0"/>
      <dgm:spPr/>
    </dgm:pt>
    <dgm:pt modelId="{2B89E66E-2E62-4F26-B542-6A9794483BB0}" type="pres">
      <dgm:prSet presAssocID="{68F4F11F-B1C5-4C1D-B1CA-A15CD76686C8}" presName="composite" presStyleCnt="0"/>
      <dgm:spPr/>
    </dgm:pt>
    <dgm:pt modelId="{B3B17AD5-67D7-4154-84A8-9EB373CD8205}" type="pres">
      <dgm:prSet presAssocID="{68F4F11F-B1C5-4C1D-B1CA-A15CD76686C8}" presName="parentText" presStyleLbl="alignNode1" presStyleIdx="3" presStyleCnt="4">
        <dgm:presLayoutVars>
          <dgm:chMax val="1"/>
          <dgm:bulletEnabled val="1"/>
        </dgm:presLayoutVars>
      </dgm:prSet>
      <dgm:spPr/>
      <dgm:t>
        <a:bodyPr/>
        <a:lstStyle/>
        <a:p>
          <a:endParaRPr lang="en-US"/>
        </a:p>
      </dgm:t>
    </dgm:pt>
    <dgm:pt modelId="{58C50BA8-87A8-4FBE-90C7-484BE7606BB3}" type="pres">
      <dgm:prSet presAssocID="{68F4F11F-B1C5-4C1D-B1CA-A15CD76686C8}" presName="descendantText" presStyleLbl="alignAcc1" presStyleIdx="3" presStyleCnt="4">
        <dgm:presLayoutVars>
          <dgm:bulletEnabled val="1"/>
        </dgm:presLayoutVars>
      </dgm:prSet>
      <dgm:spPr/>
      <dgm:t>
        <a:bodyPr/>
        <a:lstStyle/>
        <a:p>
          <a:endParaRPr lang="en-US"/>
        </a:p>
      </dgm:t>
    </dgm:pt>
  </dgm:ptLst>
  <dgm:cxnLst>
    <dgm:cxn modelId="{01FE6869-7945-4629-A3A8-88B0F7E966C3}" type="presOf" srcId="{68D1FD4C-A028-4686-AA4C-AAC66287E054}" destId="{9E17E175-1F8A-469A-B583-43B9015FBC0C}" srcOrd="0" destOrd="0" presId="urn:microsoft.com/office/officeart/2005/8/layout/chevron2"/>
    <dgm:cxn modelId="{A3873C1B-AD24-4021-9DD9-BCC1EA2C2FFD}" type="presOf" srcId="{68F4F11F-B1C5-4C1D-B1CA-A15CD76686C8}" destId="{B3B17AD5-67D7-4154-84A8-9EB373CD8205}" srcOrd="0" destOrd="0" presId="urn:microsoft.com/office/officeart/2005/8/layout/chevron2"/>
    <dgm:cxn modelId="{9540E3ED-BEBE-40DB-98F9-3A1450850945}" srcId="{CC656F3D-47FA-481C-ACCF-508239567DE6}" destId="{BA98703A-DAC6-4EFE-8E0C-07093DC7E16C}" srcOrd="1" destOrd="0" parTransId="{0F3ED981-0669-49D2-B767-5E43BC9D486E}" sibTransId="{2E3CB28E-9E71-42C4-825A-35DE67D7C25E}"/>
    <dgm:cxn modelId="{1E911B9C-6C76-4382-B784-85F642BB6772}" srcId="{BA98703A-DAC6-4EFE-8E0C-07093DC7E16C}" destId="{1BC42D80-AF57-4275-9B71-53433EDCA1C0}" srcOrd="1" destOrd="0" parTransId="{DE27DE2B-B585-41AE-B5B7-F7ABF500C9C4}" sibTransId="{67076698-44C2-407A-B358-DD24AE9C0049}"/>
    <dgm:cxn modelId="{23FF27D2-FBC4-4A30-87B7-B71EFBB823C5}" srcId="{BA98703A-DAC6-4EFE-8E0C-07093DC7E16C}" destId="{9843FE5F-7F64-4C0F-A548-428CD034CC39}" srcOrd="0" destOrd="0" parTransId="{74ACCDE9-CC48-4060-8568-32BB78488A46}" sibTransId="{C3D329CE-8B6A-41D9-AD4E-329288DABB52}"/>
    <dgm:cxn modelId="{043B1E00-2DAA-40DF-B909-284A8E462D6F}" srcId="{CC656F3D-47FA-481C-ACCF-508239567DE6}" destId="{4AE1B447-5CB8-4CD0-B1A9-996A54D9577F}" srcOrd="2" destOrd="0" parTransId="{9FCB909C-FD02-44F6-95F9-8C07705F8760}" sibTransId="{2B7F462B-5DE9-4917-8F19-D8D8DD4427E7}"/>
    <dgm:cxn modelId="{5B145DF7-2828-466F-A445-0DA0A44C6ED6}" srcId="{4AE1B447-5CB8-4CD0-B1A9-996A54D9577F}" destId="{76640EF0-F16A-4DC6-BF1B-81B2B402B389}" srcOrd="1" destOrd="0" parTransId="{F171523D-9194-4D2A-B112-082C7119369B}" sibTransId="{F2EA2760-0930-4955-8D3E-961288141316}"/>
    <dgm:cxn modelId="{E42476A8-5650-4FB9-93DA-C33DDDD9C6DA}" srcId="{CC656F3D-47FA-481C-ACCF-508239567DE6}" destId="{68F4F11F-B1C5-4C1D-B1CA-A15CD76686C8}" srcOrd="3" destOrd="0" parTransId="{F6672091-49B2-45E7-A192-5B3E59647382}" sibTransId="{9A92302E-2931-4000-A30E-99D8D92C96E2}"/>
    <dgm:cxn modelId="{F13F003B-B4D4-4FD1-B9E7-4A8C2552A480}" type="presOf" srcId="{B0CCC46F-3A2A-4B4F-8B7C-841DA54C8810}" destId="{58C50BA8-87A8-4FBE-90C7-484BE7606BB3}" srcOrd="0" destOrd="0" presId="urn:microsoft.com/office/officeart/2005/8/layout/chevron2"/>
    <dgm:cxn modelId="{AB3E8EAF-DFFA-4A2A-B7BC-EE0697551099}" type="presOf" srcId="{59194F73-2C62-4176-B01C-B09CD4050CE1}" destId="{A56607F2-60B3-4615-B751-06E911CFF3F2}" srcOrd="0" destOrd="0" presId="urn:microsoft.com/office/officeart/2005/8/layout/chevron2"/>
    <dgm:cxn modelId="{621AE553-D564-46CB-846D-89CC20756807}" type="presOf" srcId="{878445E7-9A44-446C-AD93-EB08AACF0BD8}" destId="{EB903CD8-C122-4B2A-ABE1-9623926E9DD3}" srcOrd="0" destOrd="0" presId="urn:microsoft.com/office/officeart/2005/8/layout/chevron2"/>
    <dgm:cxn modelId="{DB4FDD32-22B6-4133-8E1E-7A5F790A0E7A}" srcId="{CC656F3D-47FA-481C-ACCF-508239567DE6}" destId="{68D1FD4C-A028-4686-AA4C-AAC66287E054}" srcOrd="0" destOrd="0" parTransId="{9A073892-E0AE-4378-9D04-401C333D3D33}" sibTransId="{8ACB9E22-D598-49F9-B79F-3E70A391DA6D}"/>
    <dgm:cxn modelId="{3013F936-DEB9-407C-ABA6-43AA98E02D1E}" srcId="{68F4F11F-B1C5-4C1D-B1CA-A15CD76686C8}" destId="{B0CCC46F-3A2A-4B4F-8B7C-841DA54C8810}" srcOrd="0" destOrd="0" parTransId="{63C4495F-8CFA-454E-91D9-4E682BD72526}" sibTransId="{CD66DF73-597A-46AE-9ACA-72A7D518F26A}"/>
    <dgm:cxn modelId="{309DD6F9-6A0D-4BA5-874E-8E3CAC130B82}" type="presOf" srcId="{4AE1B447-5CB8-4CD0-B1A9-996A54D9577F}" destId="{1AB90CED-E7D2-4D46-A6F9-47ABB5DB273A}" srcOrd="0" destOrd="0" presId="urn:microsoft.com/office/officeart/2005/8/layout/chevron2"/>
    <dgm:cxn modelId="{552465CA-865F-409C-97E7-BBBE726684F8}" type="presOf" srcId="{A6DD715C-55AF-4273-B3B5-F40E013DE72A}" destId="{58C50BA8-87A8-4FBE-90C7-484BE7606BB3}" srcOrd="0" destOrd="1" presId="urn:microsoft.com/office/officeart/2005/8/layout/chevron2"/>
    <dgm:cxn modelId="{9900756A-A9B9-4026-8B49-76DC7E8DD6A9}" type="presOf" srcId="{1BC42D80-AF57-4275-9B71-53433EDCA1C0}" destId="{B6C80F45-64F1-44BC-B93F-717541B33DA9}" srcOrd="0" destOrd="1" presId="urn:microsoft.com/office/officeart/2005/8/layout/chevron2"/>
    <dgm:cxn modelId="{7BB09831-2439-4A26-84D5-DD85EAC046DB}" type="presOf" srcId="{CC656F3D-47FA-481C-ACCF-508239567DE6}" destId="{79CE2A6F-ED4C-495F-A3F2-95E4275A180E}" srcOrd="0" destOrd="0" presId="urn:microsoft.com/office/officeart/2005/8/layout/chevron2"/>
    <dgm:cxn modelId="{B4533147-7E42-4AD2-A067-62D30100DBAA}" srcId="{68F4F11F-B1C5-4C1D-B1CA-A15CD76686C8}" destId="{A6DD715C-55AF-4273-B3B5-F40E013DE72A}" srcOrd="1" destOrd="0" parTransId="{F102E602-CB8E-43F1-9042-FE1DF14FF164}" sibTransId="{F126FC8F-D7C6-4FA0-BA78-629B3B863BFD}"/>
    <dgm:cxn modelId="{9B3ABC50-805A-4198-B463-7328C2AFFDAA}" srcId="{4AE1B447-5CB8-4CD0-B1A9-996A54D9577F}" destId="{59194F73-2C62-4176-B01C-B09CD4050CE1}" srcOrd="0" destOrd="0" parTransId="{79EFCF44-7933-4564-A2CE-5A99478E7AD0}" sibTransId="{5A1F0F90-F984-48B5-8F16-5100E9F086F1}"/>
    <dgm:cxn modelId="{72DE6DE5-2D0C-4F33-88D1-84BFE07B6CFC}" srcId="{68D1FD4C-A028-4686-AA4C-AAC66287E054}" destId="{878445E7-9A44-446C-AD93-EB08AACF0BD8}" srcOrd="0" destOrd="0" parTransId="{0107636D-CBE2-4A63-94F7-85D7208FFFAC}" sibTransId="{6FAD5279-5876-48F6-8145-00DD79FD25F5}"/>
    <dgm:cxn modelId="{76674E4B-0747-45A8-BAE1-518453866A51}" type="presOf" srcId="{9843FE5F-7F64-4C0F-A548-428CD034CC39}" destId="{B6C80F45-64F1-44BC-B93F-717541B33DA9}" srcOrd="0" destOrd="0" presId="urn:microsoft.com/office/officeart/2005/8/layout/chevron2"/>
    <dgm:cxn modelId="{06E38F3F-68B8-4184-8F6A-F959D610C434}" type="presOf" srcId="{E9D3C2DF-07D4-49EA-9A47-0A65231AA85A}" destId="{EB903CD8-C122-4B2A-ABE1-9623926E9DD3}" srcOrd="0" destOrd="1" presId="urn:microsoft.com/office/officeart/2005/8/layout/chevron2"/>
    <dgm:cxn modelId="{3F1DB9C1-C780-4EF3-87CC-4FC93114A789}" type="presOf" srcId="{76640EF0-F16A-4DC6-BF1B-81B2B402B389}" destId="{A56607F2-60B3-4615-B751-06E911CFF3F2}" srcOrd="0" destOrd="1" presId="urn:microsoft.com/office/officeart/2005/8/layout/chevron2"/>
    <dgm:cxn modelId="{FEF1D010-860A-49B7-963D-3F4A63B4141B}" srcId="{68D1FD4C-A028-4686-AA4C-AAC66287E054}" destId="{E9D3C2DF-07D4-49EA-9A47-0A65231AA85A}" srcOrd="1" destOrd="0" parTransId="{D15346EE-454C-4F91-9C27-F64A0C3C6F24}" sibTransId="{71F65F80-A4FC-4746-9984-4B7007AC792B}"/>
    <dgm:cxn modelId="{B7B27249-DD53-4BB5-A682-049BC547A157}" type="presOf" srcId="{BA98703A-DAC6-4EFE-8E0C-07093DC7E16C}" destId="{DAE8E1D2-7ECF-48D5-AB73-66E44B362080}" srcOrd="0" destOrd="0" presId="urn:microsoft.com/office/officeart/2005/8/layout/chevron2"/>
    <dgm:cxn modelId="{9F657905-067C-48D8-98C1-CEDEA6B0B068}" type="presParOf" srcId="{79CE2A6F-ED4C-495F-A3F2-95E4275A180E}" destId="{01C2A190-1DCB-4826-8B06-5B1784F8EDE3}" srcOrd="0" destOrd="0" presId="urn:microsoft.com/office/officeart/2005/8/layout/chevron2"/>
    <dgm:cxn modelId="{2F8031E8-05A5-4FCA-801C-9C0C8435A824}" type="presParOf" srcId="{01C2A190-1DCB-4826-8B06-5B1784F8EDE3}" destId="{9E17E175-1F8A-469A-B583-43B9015FBC0C}" srcOrd="0" destOrd="0" presId="urn:microsoft.com/office/officeart/2005/8/layout/chevron2"/>
    <dgm:cxn modelId="{B08E6ADE-E7F9-413C-B681-70996FEBEAE6}" type="presParOf" srcId="{01C2A190-1DCB-4826-8B06-5B1784F8EDE3}" destId="{EB903CD8-C122-4B2A-ABE1-9623926E9DD3}" srcOrd="1" destOrd="0" presId="urn:microsoft.com/office/officeart/2005/8/layout/chevron2"/>
    <dgm:cxn modelId="{FFFCEF17-6B91-48E2-AD6A-9B3D904DF758}" type="presParOf" srcId="{79CE2A6F-ED4C-495F-A3F2-95E4275A180E}" destId="{D3B56D49-54BC-4CF1-A0BA-6C9EFB5A8FEF}" srcOrd="1" destOrd="0" presId="urn:microsoft.com/office/officeart/2005/8/layout/chevron2"/>
    <dgm:cxn modelId="{F9720C83-72D0-4DC9-B106-49F653202C39}" type="presParOf" srcId="{79CE2A6F-ED4C-495F-A3F2-95E4275A180E}" destId="{8577C247-5A2A-423D-B38B-7ABC92D5B30F}" srcOrd="2" destOrd="0" presId="urn:microsoft.com/office/officeart/2005/8/layout/chevron2"/>
    <dgm:cxn modelId="{6A3690B8-8182-440F-AFD7-1F0CD1890717}" type="presParOf" srcId="{8577C247-5A2A-423D-B38B-7ABC92D5B30F}" destId="{DAE8E1D2-7ECF-48D5-AB73-66E44B362080}" srcOrd="0" destOrd="0" presId="urn:microsoft.com/office/officeart/2005/8/layout/chevron2"/>
    <dgm:cxn modelId="{2B1A514D-B3FA-4E2E-BE95-6E792197DA83}" type="presParOf" srcId="{8577C247-5A2A-423D-B38B-7ABC92D5B30F}" destId="{B6C80F45-64F1-44BC-B93F-717541B33DA9}" srcOrd="1" destOrd="0" presId="urn:microsoft.com/office/officeart/2005/8/layout/chevron2"/>
    <dgm:cxn modelId="{7AD11514-A203-43BC-93D3-DBE4540186B6}" type="presParOf" srcId="{79CE2A6F-ED4C-495F-A3F2-95E4275A180E}" destId="{2BC2EF3A-DCAD-4BDC-BED2-77E1153EE1D0}" srcOrd="3" destOrd="0" presId="urn:microsoft.com/office/officeart/2005/8/layout/chevron2"/>
    <dgm:cxn modelId="{3DD0AC82-8EED-495E-B0FF-22039E09C06C}" type="presParOf" srcId="{79CE2A6F-ED4C-495F-A3F2-95E4275A180E}" destId="{6AECFDEC-727D-478D-B058-7BCCA3F68A9D}" srcOrd="4" destOrd="0" presId="urn:microsoft.com/office/officeart/2005/8/layout/chevron2"/>
    <dgm:cxn modelId="{B200BA75-682D-42D8-8D29-87EC81D68CB1}" type="presParOf" srcId="{6AECFDEC-727D-478D-B058-7BCCA3F68A9D}" destId="{1AB90CED-E7D2-4D46-A6F9-47ABB5DB273A}" srcOrd="0" destOrd="0" presId="urn:microsoft.com/office/officeart/2005/8/layout/chevron2"/>
    <dgm:cxn modelId="{E6FE7A18-E9B0-4F8B-B22B-180ADFDDD72B}" type="presParOf" srcId="{6AECFDEC-727D-478D-B058-7BCCA3F68A9D}" destId="{A56607F2-60B3-4615-B751-06E911CFF3F2}" srcOrd="1" destOrd="0" presId="urn:microsoft.com/office/officeart/2005/8/layout/chevron2"/>
    <dgm:cxn modelId="{AF0C151A-B65B-4F7F-B5F3-E5C40DDB79CF}" type="presParOf" srcId="{79CE2A6F-ED4C-495F-A3F2-95E4275A180E}" destId="{FB2DC6AF-D250-4551-BE5D-6049093A7B81}" srcOrd="5" destOrd="0" presId="urn:microsoft.com/office/officeart/2005/8/layout/chevron2"/>
    <dgm:cxn modelId="{42CDA387-34D8-48CC-B5F2-4C4CF50335BF}" type="presParOf" srcId="{79CE2A6F-ED4C-495F-A3F2-95E4275A180E}" destId="{2B89E66E-2E62-4F26-B542-6A9794483BB0}" srcOrd="6" destOrd="0" presId="urn:microsoft.com/office/officeart/2005/8/layout/chevron2"/>
    <dgm:cxn modelId="{B70DCFF4-7AF2-41A8-AC44-3127A56F721F}" type="presParOf" srcId="{2B89E66E-2E62-4F26-B542-6A9794483BB0}" destId="{B3B17AD5-67D7-4154-84A8-9EB373CD8205}" srcOrd="0" destOrd="0" presId="urn:microsoft.com/office/officeart/2005/8/layout/chevron2"/>
    <dgm:cxn modelId="{1AAB3795-0A98-48B2-9E19-A0ED261A79BD}" type="presParOf" srcId="{2B89E66E-2E62-4F26-B542-6A9794483BB0}" destId="{58C50BA8-87A8-4FBE-90C7-484BE7606BB3}" srcOrd="1" destOrd="0" presId="urn:microsoft.com/office/officeart/2005/8/layout/chevron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ED3384-60D2-4881-BF0C-504008E865E7}">
      <dsp:nvSpPr>
        <dsp:cNvPr id="0" name=""/>
        <dsp:cNvSpPr/>
      </dsp:nvSpPr>
      <dsp:spPr>
        <a:xfrm>
          <a:off x="2744" y="237380"/>
          <a:ext cx="1887438" cy="1887438"/>
        </a:xfrm>
        <a:prstGeom prst="ellipse">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a:t>Accessible Instructional Materials </a:t>
          </a:r>
        </a:p>
      </dsp:txBody>
      <dsp:txXfrm>
        <a:off x="279153" y="513789"/>
        <a:ext cx="1334620" cy="1334620"/>
      </dsp:txXfrm>
    </dsp:sp>
    <dsp:sp modelId="{54C8EBEE-B869-46F9-84B3-D6D50753DC1D}">
      <dsp:nvSpPr>
        <dsp:cNvPr id="0" name=""/>
        <dsp:cNvSpPr/>
      </dsp:nvSpPr>
      <dsp:spPr>
        <a:xfrm>
          <a:off x="2043442" y="633742"/>
          <a:ext cx="1094714" cy="1094714"/>
        </a:xfrm>
        <a:prstGeom prst="mathEqual">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2188546" y="859253"/>
        <a:ext cx="804506" cy="643692"/>
      </dsp:txXfrm>
    </dsp:sp>
    <dsp:sp modelId="{8A0D705A-8247-4D07-8612-F231307B7440}">
      <dsp:nvSpPr>
        <dsp:cNvPr id="0" name=""/>
        <dsp:cNvSpPr/>
      </dsp:nvSpPr>
      <dsp:spPr>
        <a:xfrm>
          <a:off x="3291417" y="237380"/>
          <a:ext cx="1887438" cy="1887438"/>
        </a:xfrm>
        <a:prstGeom prst="ellipse">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a:t>Accessible Educational Materials </a:t>
          </a:r>
        </a:p>
      </dsp:txBody>
      <dsp:txXfrm>
        <a:off x="3567826" y="513789"/>
        <a:ext cx="1334620" cy="13346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17E175-1F8A-469A-B583-43B9015FBC0C}">
      <dsp:nvSpPr>
        <dsp:cNvPr id="0" name=""/>
        <dsp:cNvSpPr/>
      </dsp:nvSpPr>
      <dsp:spPr>
        <a:xfrm rot="5400000">
          <a:off x="-154037" y="154606"/>
          <a:ext cx="1026914" cy="71883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NIMAS</a:t>
          </a:r>
        </a:p>
      </dsp:txBody>
      <dsp:txXfrm rot="-5400000">
        <a:off x="1" y="359989"/>
        <a:ext cx="718839" cy="308075"/>
      </dsp:txXfrm>
    </dsp:sp>
    <dsp:sp modelId="{EB903CD8-C122-4B2A-ABE1-9623926E9DD3}">
      <dsp:nvSpPr>
        <dsp:cNvPr id="0" name=""/>
        <dsp:cNvSpPr/>
      </dsp:nvSpPr>
      <dsp:spPr>
        <a:xfrm rot="5400000">
          <a:off x="3911872" y="-3192463"/>
          <a:ext cx="667494" cy="705356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n-US" sz="1300" b="0" i="0" kern="1200" dirty="0">
              <a:latin typeface="Constantia" panose="02030602050306030303" pitchFamily="18" charset="0"/>
            </a:rPr>
            <a:t>National Instructional Materials Accessibility Standard</a:t>
          </a:r>
          <a:endParaRPr lang="en-US" sz="1300" kern="1200" dirty="0">
            <a:latin typeface="Constantia" panose="02030602050306030303" pitchFamily="18" charset="0"/>
          </a:endParaRPr>
        </a:p>
        <a:p>
          <a:pPr marL="114300" lvl="1" indent="-114300" algn="l" defTabSz="577850">
            <a:lnSpc>
              <a:spcPct val="90000"/>
            </a:lnSpc>
            <a:spcBef>
              <a:spcPct val="0"/>
            </a:spcBef>
            <a:spcAft>
              <a:spcPct val="15000"/>
            </a:spcAft>
            <a:buChar char="••"/>
          </a:pPr>
          <a:r>
            <a:rPr lang="en-US" sz="1300" kern="1200" dirty="0">
              <a:latin typeface="Constantia" panose="02030602050306030303" pitchFamily="18" charset="0"/>
            </a:rPr>
            <a:t>The file format book publishers make available for the creation of braille, audio, large print, or digital text by an AMP</a:t>
          </a:r>
        </a:p>
      </dsp:txBody>
      <dsp:txXfrm rot="-5400000">
        <a:off x="718839" y="33154"/>
        <a:ext cx="7020976" cy="602326"/>
      </dsp:txXfrm>
    </dsp:sp>
    <dsp:sp modelId="{DAE8E1D2-7ECF-48D5-AB73-66E44B362080}">
      <dsp:nvSpPr>
        <dsp:cNvPr id="0" name=""/>
        <dsp:cNvSpPr/>
      </dsp:nvSpPr>
      <dsp:spPr>
        <a:xfrm rot="5400000">
          <a:off x="-154037" y="1031122"/>
          <a:ext cx="1026914" cy="71883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NIMAC </a:t>
          </a:r>
        </a:p>
      </dsp:txBody>
      <dsp:txXfrm rot="-5400000">
        <a:off x="1" y="1236505"/>
        <a:ext cx="718839" cy="308075"/>
      </dsp:txXfrm>
    </dsp:sp>
    <dsp:sp modelId="{B6C80F45-64F1-44BC-B93F-717541B33DA9}">
      <dsp:nvSpPr>
        <dsp:cNvPr id="0" name=""/>
        <dsp:cNvSpPr/>
      </dsp:nvSpPr>
      <dsp:spPr>
        <a:xfrm rot="5400000">
          <a:off x="3911872" y="-2315947"/>
          <a:ext cx="667494" cy="705356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n-US" sz="1300" b="0" i="0" kern="1200" dirty="0">
              <a:latin typeface="Constantia" panose="02030602050306030303" pitchFamily="18" charset="0"/>
            </a:rPr>
            <a:t>National Instructional Materials Access Center</a:t>
          </a:r>
          <a:endParaRPr lang="en-US" sz="1300" b="0" kern="1200" dirty="0">
            <a:latin typeface="Constantia" panose="02030602050306030303" pitchFamily="18" charset="0"/>
          </a:endParaRPr>
        </a:p>
        <a:p>
          <a:pPr marL="114300" lvl="1" indent="-114300" algn="l" defTabSz="577850">
            <a:lnSpc>
              <a:spcPct val="90000"/>
            </a:lnSpc>
            <a:spcBef>
              <a:spcPct val="0"/>
            </a:spcBef>
            <a:spcAft>
              <a:spcPct val="15000"/>
            </a:spcAft>
            <a:buChar char="••"/>
          </a:pPr>
          <a:r>
            <a:rPr lang="en-US" sz="1300" kern="1200" dirty="0">
              <a:latin typeface="Constantia" panose="02030602050306030303" pitchFamily="18" charset="0"/>
            </a:rPr>
            <a:t>The national electronic NIMAS file repository that AMPs use for specialized formats 	</a:t>
          </a:r>
        </a:p>
      </dsp:txBody>
      <dsp:txXfrm rot="-5400000">
        <a:off x="718839" y="909670"/>
        <a:ext cx="7020976" cy="602326"/>
      </dsp:txXfrm>
    </dsp:sp>
    <dsp:sp modelId="{1AB90CED-E7D2-4D46-A6F9-47ABB5DB273A}">
      <dsp:nvSpPr>
        <dsp:cNvPr id="0" name=""/>
        <dsp:cNvSpPr/>
      </dsp:nvSpPr>
      <dsp:spPr>
        <a:xfrm rot="5400000">
          <a:off x="-154037" y="1907637"/>
          <a:ext cx="1026914" cy="71883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AU / AMP </a:t>
          </a:r>
        </a:p>
      </dsp:txBody>
      <dsp:txXfrm rot="-5400000">
        <a:off x="1" y="2113020"/>
        <a:ext cx="718839" cy="308075"/>
      </dsp:txXfrm>
    </dsp:sp>
    <dsp:sp modelId="{A56607F2-60B3-4615-B751-06E911CFF3F2}">
      <dsp:nvSpPr>
        <dsp:cNvPr id="0" name=""/>
        <dsp:cNvSpPr/>
      </dsp:nvSpPr>
      <dsp:spPr>
        <a:xfrm rot="5400000">
          <a:off x="3911872" y="-1439432"/>
          <a:ext cx="667494" cy="705356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latin typeface="Constantia" panose="02030602050306030303" pitchFamily="18" charset="0"/>
            </a:rPr>
            <a:t>Authorized User / Accessible Media Producer </a:t>
          </a:r>
        </a:p>
        <a:p>
          <a:pPr marL="114300" lvl="1" indent="-114300" algn="l" defTabSz="577850">
            <a:lnSpc>
              <a:spcPct val="90000"/>
            </a:lnSpc>
            <a:spcBef>
              <a:spcPct val="0"/>
            </a:spcBef>
            <a:spcAft>
              <a:spcPct val="15000"/>
            </a:spcAft>
            <a:buChar char="••"/>
          </a:pPr>
          <a:r>
            <a:rPr lang="en-US" sz="1300" kern="1200" dirty="0">
              <a:latin typeface="Constantia" panose="02030602050306030303" pitchFamily="18" charset="0"/>
            </a:rPr>
            <a:t>The person or organization who converts the NIMAS file from NIMAC into the desired specialized format for the end user </a:t>
          </a:r>
        </a:p>
      </dsp:txBody>
      <dsp:txXfrm rot="-5400000">
        <a:off x="718839" y="1786185"/>
        <a:ext cx="7020976" cy="602326"/>
      </dsp:txXfrm>
    </dsp:sp>
    <dsp:sp modelId="{B3B17AD5-67D7-4154-84A8-9EB373CD8205}">
      <dsp:nvSpPr>
        <dsp:cNvPr id="0" name=""/>
        <dsp:cNvSpPr/>
      </dsp:nvSpPr>
      <dsp:spPr>
        <a:xfrm rot="5400000">
          <a:off x="-154037" y="2784153"/>
          <a:ext cx="1026914" cy="71883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End-User</a:t>
          </a:r>
        </a:p>
      </dsp:txBody>
      <dsp:txXfrm rot="-5400000">
        <a:off x="1" y="2989536"/>
        <a:ext cx="718839" cy="308075"/>
      </dsp:txXfrm>
    </dsp:sp>
    <dsp:sp modelId="{58C50BA8-87A8-4FBE-90C7-484BE7606BB3}">
      <dsp:nvSpPr>
        <dsp:cNvPr id="0" name=""/>
        <dsp:cNvSpPr/>
      </dsp:nvSpPr>
      <dsp:spPr>
        <a:xfrm rot="5400000">
          <a:off x="3911872" y="-562916"/>
          <a:ext cx="667494" cy="705356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latin typeface="Constantia" panose="02030602050306030303" pitchFamily="18" charset="0"/>
            </a:rPr>
            <a:t>i.e. the student </a:t>
          </a:r>
          <a:endParaRPr lang="en-US" sz="1300" kern="1200" dirty="0"/>
        </a:p>
        <a:p>
          <a:pPr marL="114300" lvl="1" indent="-114300" algn="l" defTabSz="577850">
            <a:lnSpc>
              <a:spcPct val="90000"/>
            </a:lnSpc>
            <a:spcBef>
              <a:spcPct val="0"/>
            </a:spcBef>
            <a:spcAft>
              <a:spcPct val="15000"/>
            </a:spcAft>
            <a:buChar char="••"/>
          </a:pPr>
          <a:r>
            <a:rPr lang="en-US" sz="1300" kern="1200" dirty="0">
              <a:latin typeface="Constantia" panose="02030602050306030303" pitchFamily="18" charset="0"/>
            </a:rPr>
            <a:t>The student who uses the specialized format</a:t>
          </a:r>
        </a:p>
      </dsp:txBody>
      <dsp:txXfrm rot="-5400000">
        <a:off x="718839" y="2662701"/>
        <a:ext cx="7020976" cy="602326"/>
      </dsp:txXfrm>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bwMode="auto">
          <a:xfrm>
            <a:off x="0" y="2"/>
            <a:ext cx="3014065" cy="462959"/>
          </a:xfrm>
          <a:prstGeom prst="rect">
            <a:avLst/>
          </a:prstGeom>
          <a:noFill/>
          <a:ln w="9525">
            <a:noFill/>
            <a:miter lim="800000"/>
            <a:headEnd/>
            <a:tailEnd/>
          </a:ln>
          <a:effectLst/>
        </p:spPr>
        <p:txBody>
          <a:bodyPr vert="horz" wrap="square" lIns="91650" tIns="45824" rIns="91650" bIns="45824" numCol="1" anchor="t" anchorCtr="0" compatLnSpc="1">
            <a:prstTxWarp prst="textNoShape">
              <a:avLst/>
            </a:prstTxWarp>
          </a:bodyPr>
          <a:lstStyle>
            <a:lvl1pPr algn="l">
              <a:lnSpc>
                <a:spcPct val="100000"/>
              </a:lnSpc>
              <a:spcBef>
                <a:spcPct val="0"/>
              </a:spcBef>
              <a:buSzTx/>
              <a:buFontTx/>
              <a:buNone/>
              <a:defRPr sz="1200"/>
            </a:lvl1pPr>
          </a:lstStyle>
          <a:p>
            <a:pPr>
              <a:defRPr/>
            </a:pPr>
            <a:endParaRPr lang="en-US" dirty="0"/>
          </a:p>
        </p:txBody>
      </p:sp>
      <p:sp>
        <p:nvSpPr>
          <p:cNvPr id="107523" name="Rectangle 3"/>
          <p:cNvSpPr>
            <a:spLocks noGrp="1" noChangeArrowheads="1"/>
          </p:cNvSpPr>
          <p:nvPr>
            <p:ph type="dt" sz="quarter" idx="1"/>
          </p:nvPr>
        </p:nvSpPr>
        <p:spPr bwMode="auto">
          <a:xfrm>
            <a:off x="3939265" y="2"/>
            <a:ext cx="3014065" cy="462959"/>
          </a:xfrm>
          <a:prstGeom prst="rect">
            <a:avLst/>
          </a:prstGeom>
          <a:noFill/>
          <a:ln w="9525">
            <a:noFill/>
            <a:miter lim="800000"/>
            <a:headEnd/>
            <a:tailEnd/>
          </a:ln>
          <a:effectLst/>
        </p:spPr>
        <p:txBody>
          <a:bodyPr vert="horz" wrap="square" lIns="91650" tIns="45824" rIns="91650" bIns="45824" numCol="1" anchor="t" anchorCtr="0" compatLnSpc="1">
            <a:prstTxWarp prst="textNoShape">
              <a:avLst/>
            </a:prstTxWarp>
          </a:bodyPr>
          <a:lstStyle>
            <a:lvl1pPr algn="r">
              <a:lnSpc>
                <a:spcPct val="100000"/>
              </a:lnSpc>
              <a:spcBef>
                <a:spcPct val="0"/>
              </a:spcBef>
              <a:buSzTx/>
              <a:buFontTx/>
              <a:buNone/>
              <a:defRPr sz="1200"/>
            </a:lvl1pPr>
          </a:lstStyle>
          <a:p>
            <a:pPr>
              <a:defRPr/>
            </a:pPr>
            <a:endParaRPr lang="en-US" dirty="0"/>
          </a:p>
        </p:txBody>
      </p:sp>
      <p:sp>
        <p:nvSpPr>
          <p:cNvPr id="107525" name="Rectangle 5"/>
          <p:cNvSpPr>
            <a:spLocks noGrp="1" noChangeArrowheads="1"/>
          </p:cNvSpPr>
          <p:nvPr>
            <p:ph type="sldNum" sz="quarter" idx="3"/>
          </p:nvPr>
        </p:nvSpPr>
        <p:spPr bwMode="auto">
          <a:xfrm>
            <a:off x="3939265" y="8776353"/>
            <a:ext cx="3014065" cy="462959"/>
          </a:xfrm>
          <a:prstGeom prst="rect">
            <a:avLst/>
          </a:prstGeom>
          <a:noFill/>
          <a:ln w="9525">
            <a:noFill/>
            <a:miter lim="800000"/>
            <a:headEnd/>
            <a:tailEnd/>
          </a:ln>
          <a:effectLst/>
        </p:spPr>
        <p:txBody>
          <a:bodyPr vert="horz" wrap="square" lIns="91650" tIns="45824" rIns="91650" bIns="45824" numCol="1" anchor="b" anchorCtr="0" compatLnSpc="1">
            <a:prstTxWarp prst="textNoShape">
              <a:avLst/>
            </a:prstTxWarp>
          </a:bodyPr>
          <a:lstStyle>
            <a:lvl1pPr algn="r">
              <a:lnSpc>
                <a:spcPct val="100000"/>
              </a:lnSpc>
              <a:spcBef>
                <a:spcPct val="0"/>
              </a:spcBef>
              <a:buSzTx/>
              <a:buFontTx/>
              <a:buNone/>
              <a:defRPr sz="1200"/>
            </a:lvl1pPr>
          </a:lstStyle>
          <a:p>
            <a:pPr>
              <a:defRPr/>
            </a:pPr>
            <a:fld id="{9A53F4F2-2A18-4E19-BB38-9B4DA65D499F}" type="slidenum">
              <a:rPr lang="en-US" smtClean="0"/>
              <a:pPr>
                <a:defRPr/>
              </a:pPr>
              <a:t>‹#›</a:t>
            </a:fld>
            <a:endParaRPr lang="en-US" dirty="0"/>
          </a:p>
        </p:txBody>
      </p:sp>
    </p:spTree>
    <p:extLst>
      <p:ext uri="{BB962C8B-B14F-4D97-AF65-F5344CB8AC3E}">
        <p14:creationId xmlns:p14="http://schemas.microsoft.com/office/powerpoint/2010/main" val="2223830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2"/>
            <a:ext cx="3014065" cy="462959"/>
          </a:xfrm>
          <a:prstGeom prst="rect">
            <a:avLst/>
          </a:prstGeom>
          <a:noFill/>
          <a:ln w="9525">
            <a:noFill/>
            <a:miter lim="800000"/>
            <a:headEnd/>
            <a:tailEnd/>
          </a:ln>
          <a:effectLst/>
        </p:spPr>
        <p:txBody>
          <a:bodyPr vert="horz" wrap="square" lIns="91650" tIns="45824" rIns="91650" bIns="45824" numCol="1" anchor="t" anchorCtr="0" compatLnSpc="1">
            <a:prstTxWarp prst="textNoShape">
              <a:avLst/>
            </a:prstTxWarp>
          </a:bodyPr>
          <a:lstStyle>
            <a:lvl1pPr algn="l">
              <a:lnSpc>
                <a:spcPct val="100000"/>
              </a:lnSpc>
              <a:spcBef>
                <a:spcPct val="0"/>
              </a:spcBef>
              <a:buSzTx/>
              <a:buFontTx/>
              <a:buNone/>
              <a:defRPr sz="1200"/>
            </a:lvl1pPr>
          </a:lstStyle>
          <a:p>
            <a:pPr>
              <a:defRPr/>
            </a:pPr>
            <a:endParaRPr lang="en-US" dirty="0"/>
          </a:p>
        </p:txBody>
      </p:sp>
      <p:sp>
        <p:nvSpPr>
          <p:cNvPr id="41987" name="Rectangle 3"/>
          <p:cNvSpPr>
            <a:spLocks noGrp="1" noChangeArrowheads="1"/>
          </p:cNvSpPr>
          <p:nvPr>
            <p:ph type="dt" idx="1"/>
          </p:nvPr>
        </p:nvSpPr>
        <p:spPr bwMode="auto">
          <a:xfrm>
            <a:off x="3939265" y="2"/>
            <a:ext cx="3014065" cy="462959"/>
          </a:xfrm>
          <a:prstGeom prst="rect">
            <a:avLst/>
          </a:prstGeom>
          <a:noFill/>
          <a:ln w="9525">
            <a:noFill/>
            <a:miter lim="800000"/>
            <a:headEnd/>
            <a:tailEnd/>
          </a:ln>
          <a:effectLst/>
        </p:spPr>
        <p:txBody>
          <a:bodyPr vert="horz" wrap="square" lIns="91650" tIns="45824" rIns="91650" bIns="45824" numCol="1" anchor="t" anchorCtr="0" compatLnSpc="1">
            <a:prstTxWarp prst="textNoShape">
              <a:avLst/>
            </a:prstTxWarp>
          </a:bodyPr>
          <a:lstStyle>
            <a:lvl1pPr algn="r">
              <a:lnSpc>
                <a:spcPct val="100000"/>
              </a:lnSpc>
              <a:spcBef>
                <a:spcPct val="0"/>
              </a:spcBef>
              <a:buSzTx/>
              <a:buFontTx/>
              <a:buNone/>
              <a:defRPr sz="1200"/>
            </a:lvl1pPr>
          </a:lstStyle>
          <a:p>
            <a:pPr>
              <a:defRPr/>
            </a:pPr>
            <a:endParaRPr lang="en-US" dirty="0"/>
          </a:p>
        </p:txBody>
      </p:sp>
      <p:sp>
        <p:nvSpPr>
          <p:cNvPr id="41988" name="Rectangle 4"/>
          <p:cNvSpPr>
            <a:spLocks noGrp="1" noRot="1" noChangeAspect="1" noChangeArrowheads="1" noTextEdit="1"/>
          </p:cNvSpPr>
          <p:nvPr>
            <p:ph type="sldImg" idx="2"/>
          </p:nvPr>
        </p:nvSpPr>
        <p:spPr bwMode="auto">
          <a:xfrm>
            <a:off x="1168400" y="692150"/>
            <a:ext cx="4618038" cy="3465513"/>
          </a:xfrm>
          <a:prstGeom prst="rect">
            <a:avLst/>
          </a:prstGeom>
          <a:noFill/>
          <a:ln w="9525">
            <a:solidFill>
              <a:srgbClr val="000000"/>
            </a:solidFill>
            <a:miter lim="800000"/>
            <a:headEnd/>
            <a:tailEnd/>
          </a:ln>
        </p:spPr>
      </p:sp>
      <p:sp>
        <p:nvSpPr>
          <p:cNvPr id="41989" name="Rectangle 5"/>
          <p:cNvSpPr>
            <a:spLocks noGrp="1" noChangeArrowheads="1"/>
          </p:cNvSpPr>
          <p:nvPr>
            <p:ph type="body" sz="quarter" idx="3"/>
          </p:nvPr>
        </p:nvSpPr>
        <p:spPr bwMode="auto">
          <a:xfrm>
            <a:off x="695788" y="4389707"/>
            <a:ext cx="5563267" cy="4158988"/>
          </a:xfrm>
          <a:prstGeom prst="rect">
            <a:avLst/>
          </a:prstGeom>
          <a:noFill/>
          <a:ln w="9525">
            <a:noFill/>
            <a:miter lim="800000"/>
            <a:headEnd/>
            <a:tailEnd/>
          </a:ln>
          <a:effectLst/>
        </p:spPr>
        <p:txBody>
          <a:bodyPr vert="horz" wrap="square" lIns="91650" tIns="45824" rIns="91650" bIns="4582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990" name="Rectangle 6"/>
          <p:cNvSpPr>
            <a:spLocks noGrp="1" noChangeArrowheads="1"/>
          </p:cNvSpPr>
          <p:nvPr>
            <p:ph type="ftr" sz="quarter" idx="4"/>
          </p:nvPr>
        </p:nvSpPr>
        <p:spPr bwMode="auto">
          <a:xfrm>
            <a:off x="0" y="8776353"/>
            <a:ext cx="3014065" cy="462959"/>
          </a:xfrm>
          <a:prstGeom prst="rect">
            <a:avLst/>
          </a:prstGeom>
          <a:noFill/>
          <a:ln w="9525">
            <a:noFill/>
            <a:miter lim="800000"/>
            <a:headEnd/>
            <a:tailEnd/>
          </a:ln>
          <a:effectLst/>
        </p:spPr>
        <p:txBody>
          <a:bodyPr vert="horz" wrap="square" lIns="91650" tIns="45824" rIns="91650" bIns="45824" numCol="1" anchor="b" anchorCtr="0" compatLnSpc="1">
            <a:prstTxWarp prst="textNoShape">
              <a:avLst/>
            </a:prstTxWarp>
          </a:bodyPr>
          <a:lstStyle>
            <a:lvl1pPr algn="l">
              <a:lnSpc>
                <a:spcPct val="100000"/>
              </a:lnSpc>
              <a:spcBef>
                <a:spcPct val="0"/>
              </a:spcBef>
              <a:buSzTx/>
              <a:buFontTx/>
              <a:buNone/>
              <a:defRPr sz="1200"/>
            </a:lvl1pPr>
          </a:lstStyle>
          <a:p>
            <a:pPr>
              <a:defRPr/>
            </a:pPr>
            <a:endParaRPr lang="en-US"/>
          </a:p>
        </p:txBody>
      </p:sp>
      <p:sp>
        <p:nvSpPr>
          <p:cNvPr id="41991" name="Rectangle 7"/>
          <p:cNvSpPr>
            <a:spLocks noGrp="1" noChangeArrowheads="1"/>
          </p:cNvSpPr>
          <p:nvPr>
            <p:ph type="sldNum" sz="quarter" idx="5"/>
          </p:nvPr>
        </p:nvSpPr>
        <p:spPr bwMode="auto">
          <a:xfrm>
            <a:off x="3939265" y="8776353"/>
            <a:ext cx="3014065" cy="462959"/>
          </a:xfrm>
          <a:prstGeom prst="rect">
            <a:avLst/>
          </a:prstGeom>
          <a:noFill/>
          <a:ln w="9525">
            <a:noFill/>
            <a:miter lim="800000"/>
            <a:headEnd/>
            <a:tailEnd/>
          </a:ln>
          <a:effectLst/>
        </p:spPr>
        <p:txBody>
          <a:bodyPr vert="horz" wrap="square" lIns="91650" tIns="45824" rIns="91650" bIns="45824" numCol="1" anchor="b" anchorCtr="0" compatLnSpc="1">
            <a:prstTxWarp prst="textNoShape">
              <a:avLst/>
            </a:prstTxWarp>
          </a:bodyPr>
          <a:lstStyle>
            <a:lvl1pPr algn="r">
              <a:lnSpc>
                <a:spcPct val="100000"/>
              </a:lnSpc>
              <a:spcBef>
                <a:spcPct val="0"/>
              </a:spcBef>
              <a:buSzTx/>
              <a:buFontTx/>
              <a:buNone/>
              <a:defRPr sz="1200"/>
            </a:lvl1pPr>
          </a:lstStyle>
          <a:p>
            <a:pPr>
              <a:defRPr/>
            </a:pPr>
            <a:fld id="{6339AED6-6CD1-47CD-B964-6BF4079FD38C}" type="slidenum">
              <a:rPr lang="en-US"/>
              <a:pPr>
                <a:defRPr/>
              </a:pPr>
              <a:t>‹#›</a:t>
            </a:fld>
            <a:endParaRPr lang="en-US"/>
          </a:p>
        </p:txBody>
      </p:sp>
    </p:spTree>
    <p:extLst>
      <p:ext uri="{BB962C8B-B14F-4D97-AF65-F5344CB8AC3E}">
        <p14:creationId xmlns:p14="http://schemas.microsoft.com/office/powerpoint/2010/main" val="364766152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9695EF56-5713-49C1-9D24-7C5D23E92D79}" type="slidenum">
              <a:rPr lang="en-US" smtClean="0"/>
              <a:pPr/>
              <a:t>1</a:t>
            </a:fld>
            <a:endParaRPr lang="en-US"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algn="ctr" eaLnBrk="1" hangingPunct="1">
              <a:lnSpc>
                <a:spcPct val="150000"/>
              </a:lnSpc>
              <a:spcBef>
                <a:spcPct val="20000"/>
              </a:spcBef>
              <a:buFont typeface="Wingdings" pitchFamily="2" charset="2"/>
              <a:buNone/>
            </a:pPr>
            <a:endParaRPr lang="en-US" sz="1800" dirty="0"/>
          </a:p>
        </p:txBody>
      </p:sp>
    </p:spTree>
    <p:extLst>
      <p:ext uri="{BB962C8B-B14F-4D97-AF65-F5344CB8AC3E}">
        <p14:creationId xmlns:p14="http://schemas.microsoft.com/office/powerpoint/2010/main" val="2550672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117466BE-BE40-44A2-A728-B73FA3E2476D}" type="slidenum">
              <a:rPr lang="en-US" smtClean="0"/>
              <a:pPr/>
              <a:t>3</a:t>
            </a:fld>
            <a:endParaRPr lang="en-US" dirty="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algn="ctr" eaLnBrk="1" hangingPunct="1">
              <a:lnSpc>
                <a:spcPct val="150000"/>
              </a:lnSpc>
              <a:spcBef>
                <a:spcPct val="20000"/>
              </a:spcBef>
              <a:buFont typeface="Wingdings" pitchFamily="2" charset="2"/>
              <a:buNone/>
            </a:pPr>
            <a:endParaRPr lang="en-US" sz="1800" dirty="0"/>
          </a:p>
        </p:txBody>
      </p:sp>
    </p:spTree>
    <p:extLst>
      <p:ext uri="{BB962C8B-B14F-4D97-AF65-F5344CB8AC3E}">
        <p14:creationId xmlns:p14="http://schemas.microsoft.com/office/powerpoint/2010/main" val="1542773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117466BE-BE40-44A2-A728-B73FA3E2476D}" type="slidenum">
              <a:rPr lang="en-US" smtClean="0"/>
              <a:pPr/>
              <a:t>4</a:t>
            </a:fld>
            <a:endParaRPr lang="en-US" dirty="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algn="ctr" eaLnBrk="1" hangingPunct="1">
              <a:lnSpc>
                <a:spcPct val="150000"/>
              </a:lnSpc>
              <a:spcBef>
                <a:spcPct val="20000"/>
              </a:spcBef>
              <a:buFont typeface="Wingdings" pitchFamily="2" charset="2"/>
              <a:buNone/>
            </a:pPr>
            <a:endParaRPr lang="en-US" sz="1800" dirty="0"/>
          </a:p>
        </p:txBody>
      </p:sp>
    </p:spTree>
    <p:extLst>
      <p:ext uri="{BB962C8B-B14F-4D97-AF65-F5344CB8AC3E}">
        <p14:creationId xmlns:p14="http://schemas.microsoft.com/office/powerpoint/2010/main" val="4156574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6339AED6-6CD1-47CD-B964-6BF4079FD38C}" type="slidenum">
              <a:rPr lang="en-US" smtClean="0"/>
              <a:pPr>
                <a:defRPr/>
              </a:pPr>
              <a:t>11</a:t>
            </a:fld>
            <a:endParaRPr lang="en-US"/>
          </a:p>
        </p:txBody>
      </p:sp>
    </p:spTree>
    <p:extLst>
      <p:ext uri="{BB962C8B-B14F-4D97-AF65-F5344CB8AC3E}">
        <p14:creationId xmlns:p14="http://schemas.microsoft.com/office/powerpoint/2010/main" val="1566709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4F39D1CA-B50C-48A8-878C-89E95A0B0CF2}" type="slidenum">
              <a:rPr lang="en-US" smtClean="0"/>
              <a:pPr/>
              <a:t>24</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algn="ctr" eaLnBrk="1" hangingPunct="1">
              <a:lnSpc>
                <a:spcPct val="150000"/>
              </a:lnSpc>
              <a:spcBef>
                <a:spcPct val="20000"/>
              </a:spcBef>
              <a:buFont typeface="Wingdings" pitchFamily="2" charset="2"/>
              <a:buNone/>
            </a:pPr>
            <a:endParaRPr lang="en-US" sz="1800" dirty="0"/>
          </a:p>
        </p:txBody>
      </p:sp>
    </p:spTree>
    <p:extLst>
      <p:ext uri="{BB962C8B-B14F-4D97-AF65-F5344CB8AC3E}">
        <p14:creationId xmlns:p14="http://schemas.microsoft.com/office/powerpoint/2010/main" val="16332996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763000" cy="5943600"/>
            <a:chOff x="0" y="0"/>
            <a:chExt cx="5520" cy="3744"/>
          </a:xfrm>
        </p:grpSpPr>
        <p:sp>
          <p:nvSpPr>
            <p:cNvPr id="5" name="Rectangle 3"/>
            <p:cNvSpPr>
              <a:spLocks noChangeArrowheads="1"/>
            </p:cNvSpPr>
            <p:nvPr/>
          </p:nvSpPr>
          <p:spPr bwMode="auto">
            <a:xfrm>
              <a:off x="0" y="0"/>
              <a:ext cx="1104" cy="3072"/>
            </a:xfrm>
            <a:prstGeom prst="rect">
              <a:avLst/>
            </a:prstGeom>
            <a:solidFill>
              <a:schemeClr val="accent1">
                <a:lumMod val="60000"/>
                <a:lumOff val="40000"/>
              </a:schemeClr>
            </a:solidFill>
            <a:ln w="9525">
              <a:noFill/>
              <a:miter lim="800000"/>
              <a:headEnd/>
              <a:tailEnd/>
            </a:ln>
            <a:effectLst/>
          </p:spPr>
          <p:txBody>
            <a:bodyPr wrap="none" anchor="ctr"/>
            <a:lstStyle/>
            <a:p>
              <a:pPr>
                <a:lnSpc>
                  <a:spcPct val="100000"/>
                </a:lnSpc>
                <a:spcBef>
                  <a:spcPct val="0"/>
                </a:spcBef>
                <a:buSzTx/>
                <a:buFontTx/>
                <a:buNone/>
                <a:defRPr/>
              </a:pPr>
              <a:endParaRPr lang="en-US" sz="2400">
                <a:latin typeface="Times New Roman" pitchFamily="18" charset="0"/>
              </a:endParaRPr>
            </a:p>
          </p:txBody>
        </p:sp>
        <p:grpSp>
          <p:nvGrpSpPr>
            <p:cNvPr id="6" name="Group 4"/>
            <p:cNvGrpSpPr>
              <a:grpSpLocks/>
            </p:cNvGrpSpPr>
            <p:nvPr userDrawn="1"/>
          </p:nvGrpSpPr>
          <p:grpSpPr bwMode="auto">
            <a:xfrm>
              <a:off x="0" y="2208"/>
              <a:ext cx="5520" cy="1536"/>
              <a:chOff x="0" y="2208"/>
              <a:chExt cx="5520" cy="1536"/>
            </a:xfrm>
          </p:grpSpPr>
          <p:sp>
            <p:nvSpPr>
              <p:cNvPr id="10"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nSpc>
                    <a:spcPct val="100000"/>
                  </a:lnSpc>
                  <a:spcBef>
                    <a:spcPct val="0"/>
                  </a:spcBef>
                  <a:buSzTx/>
                  <a:buFontTx/>
                  <a:buNone/>
                  <a:defRPr/>
                </a:pPr>
                <a:endParaRPr lang="en-US" sz="2400">
                  <a:latin typeface="Times New Roman" pitchFamily="18" charset="0"/>
                </a:endParaRPr>
              </a:p>
            </p:txBody>
          </p:sp>
          <p:sp>
            <p:nvSpPr>
              <p:cNvPr id="11"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nSpc>
                    <a:spcPct val="100000"/>
                  </a:lnSpc>
                  <a:spcBef>
                    <a:spcPct val="0"/>
                  </a:spcBef>
                  <a:buSzTx/>
                  <a:buFontTx/>
                  <a:buNone/>
                  <a:defRPr/>
                </a:pPr>
                <a:endParaRPr lang="en-US" sz="2400" dirty="0">
                  <a:latin typeface="Times New Roman" pitchFamily="18" charset="0"/>
                </a:endParaRPr>
              </a:p>
            </p:txBody>
          </p:sp>
          <p:sp>
            <p:nvSpPr>
              <p:cNvPr id="12"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pPr>
                  <a:defRPr/>
                </a:pPr>
                <a:endParaRPr lang="en-US"/>
              </a:p>
            </p:txBody>
          </p:sp>
        </p:grpSp>
        <p:grpSp>
          <p:nvGrpSpPr>
            <p:cNvPr id="7" name="Group 8"/>
            <p:cNvGrpSpPr>
              <a:grpSpLocks/>
            </p:cNvGrpSpPr>
            <p:nvPr userDrawn="1"/>
          </p:nvGrpSpPr>
          <p:grpSpPr bwMode="auto">
            <a:xfrm>
              <a:off x="400" y="336"/>
              <a:ext cx="5088" cy="192"/>
              <a:chOff x="400" y="336"/>
              <a:chExt cx="5088" cy="192"/>
            </a:xfrm>
          </p:grpSpPr>
          <p:sp>
            <p:nvSpPr>
              <p:cNvPr id="8"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nSpc>
                    <a:spcPct val="100000"/>
                  </a:lnSpc>
                  <a:spcBef>
                    <a:spcPct val="0"/>
                  </a:spcBef>
                  <a:buSzTx/>
                  <a:buFontTx/>
                  <a:buNone/>
                  <a:defRPr/>
                </a:pPr>
                <a:endParaRPr lang="en-US" sz="2400">
                  <a:latin typeface="Times New Roman" pitchFamily="18" charset="0"/>
                </a:endParaRPr>
              </a:p>
            </p:txBody>
          </p:sp>
          <p:sp>
            <p:nvSpPr>
              <p:cNvPr id="9"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pPr>
                  <a:defRPr/>
                </a:pPr>
                <a:endParaRPr lang="en-US"/>
              </a:p>
            </p:txBody>
          </p:sp>
        </p:grpSp>
      </p:grpSp>
      <p:sp>
        <p:nvSpPr>
          <p:cNvPr id="28683" name="Rectangle 11"/>
          <p:cNvSpPr>
            <a:spLocks noGrp="1" noChangeArrowheads="1"/>
          </p:cNvSpPr>
          <p:nvPr>
            <p:ph type="ctrTitle"/>
          </p:nvPr>
        </p:nvSpPr>
        <p:spPr>
          <a:xfrm>
            <a:off x="2057400" y="1143000"/>
            <a:ext cx="6629400" cy="2209800"/>
          </a:xfrm>
        </p:spPr>
        <p:txBody>
          <a:bodyPr/>
          <a:lstStyle>
            <a:lvl1pPr>
              <a:defRPr sz="4800">
                <a:latin typeface="Constantia" panose="02030602050306030303" pitchFamily="18" charset="0"/>
                <a:cs typeface="Consolas" panose="020B0609020204030204" pitchFamily="49" charset="0"/>
              </a:defRPr>
            </a:lvl1pPr>
          </a:lstStyle>
          <a:p>
            <a:r>
              <a:rPr lang="en-US" dirty="0"/>
              <a:t>Click to edit Master title style</a:t>
            </a:r>
          </a:p>
        </p:txBody>
      </p:sp>
      <p:sp>
        <p:nvSpPr>
          <p:cNvPr id="28684"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en-US" dirty="0"/>
              <a:t>Click to edit Master subtitle style</a:t>
            </a:r>
          </a:p>
        </p:txBody>
      </p:sp>
      <p:sp>
        <p:nvSpPr>
          <p:cNvPr id="13" name="Rectangle 13"/>
          <p:cNvSpPr>
            <a:spLocks noGrp="1" noChangeArrowheads="1"/>
          </p:cNvSpPr>
          <p:nvPr>
            <p:ph type="dt" sz="half" idx="10"/>
          </p:nvPr>
        </p:nvSpPr>
        <p:spPr>
          <a:xfrm>
            <a:off x="912813" y="6251575"/>
            <a:ext cx="1905000" cy="457200"/>
          </a:xfrm>
        </p:spPr>
        <p:txBody>
          <a:bodyPr/>
          <a:lstStyle>
            <a:lvl1pPr>
              <a:defRPr/>
            </a:lvl1pPr>
          </a:lstStyle>
          <a:p>
            <a:pPr>
              <a:defRPr/>
            </a:pPr>
            <a:endParaRPr lang="en-US"/>
          </a:p>
        </p:txBody>
      </p:sp>
      <p:sp>
        <p:nvSpPr>
          <p:cNvPr id="14" name="Rectangle 14"/>
          <p:cNvSpPr>
            <a:spLocks noGrp="1" noChangeArrowheads="1"/>
          </p:cNvSpPr>
          <p:nvPr>
            <p:ph type="ftr" sz="quarter" idx="11"/>
          </p:nvPr>
        </p:nvSpPr>
        <p:spPr>
          <a:xfrm>
            <a:off x="3354388" y="6248400"/>
            <a:ext cx="2895600" cy="457200"/>
          </a:xfrm>
        </p:spPr>
        <p:txBody>
          <a:bodyPr/>
          <a:lstStyle>
            <a:lvl1pPr>
              <a:defRPr/>
            </a:lvl1pPr>
          </a:lstStyle>
          <a:p>
            <a:pPr>
              <a:defRPr/>
            </a:pPr>
            <a:endParaRPr lang="en-US"/>
          </a:p>
        </p:txBody>
      </p:sp>
      <p:sp>
        <p:nvSpPr>
          <p:cNvPr id="15" name="Rectangle 15"/>
          <p:cNvSpPr>
            <a:spLocks noGrp="1" noChangeArrowheads="1"/>
          </p:cNvSpPr>
          <p:nvPr>
            <p:ph type="sldNum" sz="quarter" idx="12"/>
          </p:nvPr>
        </p:nvSpPr>
        <p:spPr/>
        <p:txBody>
          <a:bodyPr/>
          <a:lstStyle>
            <a:lvl1pPr>
              <a:defRPr/>
            </a:lvl1pPr>
          </a:lstStyle>
          <a:p>
            <a:pPr>
              <a:defRPr/>
            </a:pPr>
            <a:fld id="{AEFED8F4-3EF9-45EE-A88A-3315AFE36F7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1" name="whoosh.wav"/>
          </p:stSnd>
        </p:sndAc>
      </p:transition>
    </mc:Choice>
    <mc:Fallback xmlns="">
      <p:transition spd="slow">
        <p:fade thruBlk="1"/>
        <p:sndAc>
          <p:stSnd>
            <p:snd r:embed="rId3" name="whoosh.wav"/>
          </p:stSnd>
        </p:sndAc>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8D28FD37-2753-43CB-8FB0-2F861BA49594}"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1" name="whoosh.wav"/>
          </p:stSnd>
        </p:sndAc>
      </p:transition>
    </mc:Choice>
    <mc:Fallback xmlns="">
      <p:transition spd="slow">
        <p:fade thruBlk="1"/>
        <p:sndAc>
          <p:stSnd>
            <p:snd r:embed="rId3" name="whoosh.wav"/>
          </p:stSnd>
        </p:sndAc>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A090653C-F4D4-4E32-95E8-AB5A382D0FA2}"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1" name="whoosh.wav"/>
          </p:stSnd>
        </p:sndAc>
      </p:transition>
    </mc:Choice>
    <mc:Fallback xmlns="">
      <p:transition spd="slow">
        <p:fade thruBlk="1"/>
        <p:sndAc>
          <p:stSnd>
            <p:snd r:embed="rId3" name="whoosh.wav"/>
          </p:stSnd>
        </p:sndAc>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a:t>Click to edit Master title style</a:t>
            </a:r>
          </a:p>
        </p:txBody>
      </p:sp>
      <p:sp>
        <p:nvSpPr>
          <p:cNvPr id="3" name="Content Placeholder 2"/>
          <p:cNvSpPr>
            <a:spLocks noGrp="1"/>
          </p:cNvSpPr>
          <p:nvPr>
            <p:ph sz="quarter" idx="1"/>
          </p:nvPr>
        </p:nvSpPr>
        <p:spPr>
          <a:xfrm>
            <a:off x="914400" y="1600200"/>
            <a:ext cx="38100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876800" y="1600200"/>
            <a:ext cx="38100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half" idx="3"/>
          </p:nvPr>
        </p:nvSpPr>
        <p:spPr>
          <a:xfrm>
            <a:off x="914400" y="3941763"/>
            <a:ext cx="77724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9"/>
          <p:cNvSpPr>
            <a:spLocks noGrp="1" noChangeArrowheads="1"/>
          </p:cNvSpPr>
          <p:nvPr>
            <p:ph type="dt" sz="half" idx="10"/>
          </p:nvPr>
        </p:nvSpPr>
        <p:spPr>
          <a:ln/>
        </p:spPr>
        <p:txBody>
          <a:bodyPr/>
          <a:lstStyle>
            <a:lvl1pPr>
              <a:defRPr/>
            </a:lvl1pPr>
          </a:lstStyle>
          <a:p>
            <a:pPr>
              <a:defRPr/>
            </a:pPr>
            <a:endParaRPr lang="en-US"/>
          </a:p>
        </p:txBody>
      </p:sp>
      <p:sp>
        <p:nvSpPr>
          <p:cNvPr id="7" name="Rectangle 10"/>
          <p:cNvSpPr>
            <a:spLocks noGrp="1" noChangeArrowheads="1"/>
          </p:cNvSpPr>
          <p:nvPr>
            <p:ph type="ftr" sz="quarter" idx="11"/>
          </p:nvPr>
        </p:nvSpPr>
        <p:spPr>
          <a:ln/>
        </p:spPr>
        <p:txBody>
          <a:bodyPr/>
          <a:lstStyle>
            <a:lvl1pPr>
              <a:defRPr/>
            </a:lvl1pPr>
          </a:lstStyle>
          <a:p>
            <a:pPr>
              <a:defRPr/>
            </a:pPr>
            <a:endParaRPr lang="en-US"/>
          </a:p>
        </p:txBody>
      </p:sp>
      <p:sp>
        <p:nvSpPr>
          <p:cNvPr id="8" name="Rectangle 11"/>
          <p:cNvSpPr>
            <a:spLocks noGrp="1" noChangeArrowheads="1"/>
          </p:cNvSpPr>
          <p:nvPr>
            <p:ph type="sldNum" sz="quarter" idx="12"/>
          </p:nvPr>
        </p:nvSpPr>
        <p:spPr>
          <a:ln/>
        </p:spPr>
        <p:txBody>
          <a:bodyPr/>
          <a:lstStyle>
            <a:lvl1pPr>
              <a:defRPr/>
            </a:lvl1pPr>
          </a:lstStyle>
          <a:p>
            <a:pPr>
              <a:defRPr/>
            </a:pPr>
            <a:fld id="{3522C096-911C-4D87-8B58-41E0C1094BF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1" name="whoosh.wav"/>
          </p:stSnd>
        </p:sndAc>
      </p:transition>
    </mc:Choice>
    <mc:Fallback xmlns="">
      <p:transition spd="slow">
        <p:fade thruBlk="1"/>
        <p:sndAc>
          <p:stSnd>
            <p:snd r:embed="rId3" name="whoosh.wav"/>
          </p:stSnd>
        </p:sndAc>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a:t>Click to edit Master title style</a:t>
            </a:r>
          </a:p>
        </p:txBody>
      </p:sp>
      <p:sp>
        <p:nvSpPr>
          <p:cNvPr id="3" name="SmartArt Placeholder 2"/>
          <p:cNvSpPr>
            <a:spLocks noGrp="1"/>
          </p:cNvSpPr>
          <p:nvPr>
            <p:ph type="dgm" idx="1"/>
          </p:nvPr>
        </p:nvSpPr>
        <p:spPr>
          <a:xfrm>
            <a:off x="914400" y="1600200"/>
            <a:ext cx="7772400" cy="4530725"/>
          </a:xfrm>
        </p:spPr>
        <p:txBody>
          <a:bodyPr/>
          <a:lstStyle/>
          <a:p>
            <a:pPr lvl="0"/>
            <a:endParaRPr lang="en-US" noProof="0"/>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1C70CC48-850A-4FD6-B0D8-AFAF3736410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1" name="whoosh.wav"/>
          </p:stSnd>
        </p:sndAc>
      </p:transition>
    </mc:Choice>
    <mc:Fallback xmlns="">
      <p:transition spd="slow">
        <p:fade thruBlk="1"/>
        <p:sndAc>
          <p:stSnd>
            <p:snd r:embed="rId3" name="whoosh.wav"/>
          </p:stSnd>
        </p:sndAc>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914400" y="277813"/>
            <a:ext cx="7772400" cy="1143000"/>
          </a:xfrm>
        </p:spPr>
        <p:txBody>
          <a:bodyPr/>
          <a:lstStyle/>
          <a:p>
            <a:r>
              <a:rPr lang="en-US"/>
              <a:t>Click to edit Master title style</a:t>
            </a:r>
          </a:p>
        </p:txBody>
      </p:sp>
      <p:sp>
        <p:nvSpPr>
          <p:cNvPr id="3" name="Content Placeholder 2"/>
          <p:cNvSpPr>
            <a:spLocks noGrp="1"/>
          </p:cNvSpPr>
          <p:nvPr>
            <p:ph sz="quarter" idx="1"/>
          </p:nvPr>
        </p:nvSpPr>
        <p:spPr>
          <a:xfrm>
            <a:off x="914400" y="1600200"/>
            <a:ext cx="38100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876800" y="1600200"/>
            <a:ext cx="38100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914400" y="3941763"/>
            <a:ext cx="38100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876800" y="3941763"/>
            <a:ext cx="38100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p:cNvSpPr>
            <a:spLocks noGrp="1" noChangeArrowheads="1"/>
          </p:cNvSpPr>
          <p:nvPr>
            <p:ph type="dt" sz="half" idx="10"/>
          </p:nvPr>
        </p:nvSpPr>
        <p:spPr>
          <a:ln/>
        </p:spPr>
        <p:txBody>
          <a:bodyPr/>
          <a:lstStyle>
            <a:lvl1pPr>
              <a:defRPr/>
            </a:lvl1pPr>
          </a:lstStyle>
          <a:p>
            <a:pPr>
              <a:defRPr/>
            </a:pP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01B81C16-AA3E-4028-A936-BF9CF8435CB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1" name="whoosh.wav"/>
          </p:stSnd>
        </p:sndAc>
      </p:transition>
    </mc:Choice>
    <mc:Fallback xmlns="">
      <p:transition spd="slow">
        <p:fade thruBlk="1"/>
        <p:sndAc>
          <p:stSnd>
            <p:snd r:embed="rId3" name="whoosh.wav"/>
          </p:stSnd>
        </p:sndAc>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914400" y="1600200"/>
            <a:ext cx="38100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600200"/>
            <a:ext cx="38100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651FD5B7-FA7F-45FE-941E-EFCDF616BE6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1" name="whoosh.wav"/>
          </p:stSnd>
        </p:sndAc>
      </p:transition>
    </mc:Choice>
    <mc:Fallback xmlns="">
      <p:transition spd="slow">
        <p:fade thruBlk="1"/>
        <p:sndAc>
          <p:stSnd>
            <p:snd r:embed="rId3" name="whoosh.wav"/>
          </p:stSnd>
        </p:sndAc>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0" y="914400"/>
            <a:ext cx="8686800" cy="2514600"/>
            <a:chOff x="0" y="576"/>
            <a:chExt cx="5472" cy="1584"/>
          </a:xfrm>
        </p:grpSpPr>
        <p:sp>
          <p:nvSpPr>
            <p:cNvPr id="5" name="Oval 4"/>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nSpc>
                  <a:spcPct val="100000"/>
                </a:lnSpc>
                <a:spcBef>
                  <a:spcPct val="0"/>
                </a:spcBef>
                <a:buSzTx/>
                <a:buFontTx/>
                <a:buNone/>
                <a:defRPr/>
              </a:pPr>
              <a:endParaRPr lang="en-US"/>
            </a:p>
          </p:txBody>
        </p:sp>
        <p:sp>
          <p:nvSpPr>
            <p:cNvPr id="6" name="Rectangle 5"/>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nSpc>
                  <a:spcPct val="100000"/>
                </a:lnSpc>
                <a:spcBef>
                  <a:spcPct val="0"/>
                </a:spcBef>
                <a:buSzTx/>
                <a:buFontTx/>
                <a:buNone/>
                <a:defRPr/>
              </a:pPr>
              <a:endParaRPr lang="en-US" sz="2400">
                <a:latin typeface="Times New Roman" pitchFamily="18" charset="0"/>
              </a:endParaRPr>
            </a:p>
          </p:txBody>
        </p:sp>
        <p:sp>
          <p:nvSpPr>
            <p:cNvPr id="7" name="Rectangle 6"/>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nSpc>
                  <a:spcPct val="100000"/>
                </a:lnSpc>
                <a:spcBef>
                  <a:spcPct val="0"/>
                </a:spcBef>
                <a:buSzTx/>
                <a:buFontTx/>
                <a:buNone/>
                <a:defRPr/>
              </a:pPr>
              <a:endParaRPr lang="en-US" sz="2400">
                <a:latin typeface="Times New Roman" pitchFamily="18" charset="0"/>
              </a:endParaRPr>
            </a:p>
          </p:txBody>
        </p:sp>
        <p:sp>
          <p:nvSpPr>
            <p:cNvPr id="8" name="Freeform 7"/>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pPr>
                <a:defRPr/>
              </a:pPr>
              <a:endParaRPr lang="en-US"/>
            </a:p>
          </p:txBody>
        </p:sp>
        <p:sp>
          <p:nvSpPr>
            <p:cNvPr id="9" name="Freeform 8"/>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pPr>
                <a:defRPr/>
              </a:pPr>
              <a:endParaRPr lang="en-US"/>
            </a:p>
          </p:txBody>
        </p:sp>
      </p:grpSp>
      <p:sp>
        <p:nvSpPr>
          <p:cNvPr id="17410" name="Rectangle 2"/>
          <p:cNvSpPr>
            <a:spLocks noGrp="1" noChangeArrowheads="1"/>
          </p:cNvSpPr>
          <p:nvPr>
            <p:ph type="subTitle" idx="1"/>
          </p:nvPr>
        </p:nvSpPr>
        <p:spPr>
          <a:xfrm>
            <a:off x="2286000" y="3581400"/>
            <a:ext cx="5638800" cy="1905000"/>
          </a:xfrm>
        </p:spPr>
        <p:txBody>
          <a:bodyPr/>
          <a:lstStyle>
            <a:lvl1pPr marL="0" indent="0">
              <a:buFont typeface="Wingdings" pitchFamily="2" charset="2"/>
              <a:buNone/>
              <a:defRPr/>
            </a:lvl1pPr>
          </a:lstStyle>
          <a:p>
            <a:r>
              <a:rPr lang="en-US"/>
              <a:t>Click to edit Master subtitle style</a:t>
            </a:r>
          </a:p>
        </p:txBody>
      </p:sp>
      <p:sp>
        <p:nvSpPr>
          <p:cNvPr id="17420" name="Rectangle 12"/>
          <p:cNvSpPr>
            <a:spLocks noGrp="1" noChangeArrowheads="1"/>
          </p:cNvSpPr>
          <p:nvPr>
            <p:ph type="ctrTitle"/>
          </p:nvPr>
        </p:nvSpPr>
        <p:spPr>
          <a:xfrm>
            <a:off x="838200" y="1443038"/>
            <a:ext cx="7086600" cy="1600200"/>
          </a:xfrm>
        </p:spPr>
        <p:txBody>
          <a:bodyPr anchor="ctr"/>
          <a:lstStyle>
            <a:lvl1pPr>
              <a:defRPr/>
            </a:lvl1pPr>
          </a:lstStyle>
          <a:p>
            <a:r>
              <a:rPr lang="en-US"/>
              <a:t>Click to edit Master title style</a:t>
            </a:r>
          </a:p>
        </p:txBody>
      </p:sp>
      <p:sp>
        <p:nvSpPr>
          <p:cNvPr id="10" name="Rectangle 3"/>
          <p:cNvSpPr>
            <a:spLocks noGrp="1" noChangeArrowheads="1"/>
          </p:cNvSpPr>
          <p:nvPr>
            <p:ph type="dt" sz="half" idx="10"/>
          </p:nvPr>
        </p:nvSpPr>
        <p:spPr/>
        <p:txBody>
          <a:bodyPr/>
          <a:lstStyle>
            <a:lvl1pPr>
              <a:defRPr/>
            </a:lvl1pPr>
          </a:lstStyle>
          <a:p>
            <a:pPr>
              <a:defRPr/>
            </a:pPr>
            <a:endParaRPr lang="en-US"/>
          </a:p>
        </p:txBody>
      </p:sp>
      <p:sp>
        <p:nvSpPr>
          <p:cNvPr id="11" name="Rectangle 4"/>
          <p:cNvSpPr>
            <a:spLocks noGrp="1" noChangeArrowheads="1"/>
          </p:cNvSpPr>
          <p:nvPr>
            <p:ph type="ftr" sz="quarter" idx="11"/>
          </p:nvPr>
        </p:nvSpPr>
        <p:spPr/>
        <p:txBody>
          <a:bodyPr/>
          <a:lstStyle>
            <a:lvl1pPr>
              <a:defRPr/>
            </a:lvl1pPr>
          </a:lstStyle>
          <a:p>
            <a:pPr>
              <a:defRPr/>
            </a:pPr>
            <a:endParaRPr lang="en-US"/>
          </a:p>
        </p:txBody>
      </p:sp>
      <p:sp>
        <p:nvSpPr>
          <p:cNvPr id="12" name="Rectangle 5"/>
          <p:cNvSpPr>
            <a:spLocks noGrp="1" noChangeArrowheads="1"/>
          </p:cNvSpPr>
          <p:nvPr>
            <p:ph type="sldNum" sz="quarter" idx="12"/>
          </p:nvPr>
        </p:nvSpPr>
        <p:spPr/>
        <p:txBody>
          <a:bodyPr/>
          <a:lstStyle>
            <a:lvl1pPr>
              <a:defRPr/>
            </a:lvl1pPr>
          </a:lstStyle>
          <a:p>
            <a:pPr>
              <a:defRPr/>
            </a:pPr>
            <a:fld id="{0030B884-024E-426E-A6EF-76F5E033DA4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1" name="whoosh.wav"/>
          </p:stSnd>
        </p:sndAc>
      </p:transition>
    </mc:Choice>
    <mc:Fallback xmlns="">
      <p:transition spd="slow">
        <p:fade thruBlk="1"/>
        <p:sndAc>
          <p:stSnd>
            <p:snd r:embed="rId3" name="whoosh.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E4F1A636-4033-45F1-86F7-FFE7D9D0468F}"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1" name="whoosh.wav"/>
          </p:stSnd>
        </p:sndAc>
      </p:transition>
    </mc:Choice>
    <mc:Fallback xmlns="">
      <p:transition spd="slow">
        <p:fade thruBlk="1"/>
        <p:sndAc>
          <p:stSnd>
            <p:snd r:embed="rId3" name="whoosh.wav"/>
          </p:stSnd>
        </p:sndAc>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572B41C7-9DBE-467E-B2DE-AEBC8D8CA91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1" name="whoosh.wav"/>
          </p:stSnd>
        </p:sndAc>
      </p:transition>
    </mc:Choice>
    <mc:Fallback xmlns="">
      <p:transition spd="slow">
        <p:fade thruBlk="1"/>
        <p:sndAc>
          <p:stSnd>
            <p:snd r:embed="rId3" name="whoosh.wav"/>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5046D13D-C204-4496-94A1-DA281B565ACC}"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1" name="whoosh.wav"/>
          </p:stSnd>
        </p:sndAc>
      </p:transition>
    </mc:Choice>
    <mc:Fallback xmlns="">
      <p:transition spd="slow">
        <p:fade thruBlk="1"/>
        <p:sndAc>
          <p:stSnd>
            <p:snd r:embed="rId3" name="whoosh.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p:cNvSpPr>
            <a:spLocks noGrp="1" noChangeArrowheads="1"/>
          </p:cNvSpPr>
          <p:nvPr>
            <p:ph type="dt" sz="half" idx="10"/>
          </p:nvPr>
        </p:nvSpPr>
        <p:spPr>
          <a:ln/>
        </p:spPr>
        <p:txBody>
          <a:bodyPr/>
          <a:lstStyle>
            <a:lvl1pPr>
              <a:defRPr/>
            </a:lvl1pPr>
          </a:lstStyle>
          <a:p>
            <a:pPr>
              <a:defRPr/>
            </a:pP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1A51722A-2F55-4EFC-9515-78954C910BEC}"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1" name="whoosh.wav"/>
          </p:stSnd>
        </p:sndAc>
      </p:transition>
    </mc:Choice>
    <mc:Fallback xmlns="">
      <p:transition spd="slow">
        <p:fade thruBlk="1"/>
        <p:sndAc>
          <p:stSnd>
            <p:snd r:embed="rId3" name="whoosh.wav"/>
          </p:stSnd>
        </p:sndAc>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Rectangle 9"/>
          <p:cNvSpPr>
            <a:spLocks noGrp="1" noChangeArrowheads="1"/>
          </p:cNvSpPr>
          <p:nvPr>
            <p:ph type="dt" sz="half" idx="10"/>
          </p:nvPr>
        </p:nvSpPr>
        <p:spPr>
          <a:ln/>
        </p:spPr>
        <p:txBody>
          <a:bodyPr/>
          <a:lstStyle>
            <a:lvl1pPr>
              <a:defRPr/>
            </a:lvl1pPr>
          </a:lstStyle>
          <a:p>
            <a:pPr>
              <a:defRPr/>
            </a:pPr>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3BF6A1BF-60F6-4A1C-A47A-91D9EED633E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1" name="whoosh.wav"/>
          </p:stSnd>
        </p:sndAc>
      </p:transition>
    </mc:Choice>
    <mc:Fallback xmlns="">
      <p:transition spd="slow">
        <p:fade thruBlk="1"/>
        <p:sndAc>
          <p:stSnd>
            <p:snd r:embed="rId3" name="whoosh.wav"/>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BA39B8C6-5120-4A78-BBBF-7878849254C7}"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1" name="whoosh.wav"/>
          </p:stSnd>
        </p:sndAc>
      </p:transition>
    </mc:Choice>
    <mc:Fallback xmlns="">
      <p:transition spd="slow">
        <p:fade thruBlk="1"/>
        <p:sndAc>
          <p:stSnd>
            <p:snd r:embed="rId3" name="whoosh.wav"/>
          </p:stSnd>
        </p:sndAc>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B5374CDB-4769-47AD-A884-017908CDD94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1" name="whoosh.wav"/>
          </p:stSnd>
        </p:sndAc>
      </p:transition>
    </mc:Choice>
    <mc:Fallback xmlns="">
      <p:transition spd="slow">
        <p:fade thruBlk="1"/>
        <p:sndAc>
          <p:stSnd>
            <p:snd r:embed="rId3" name="whoosh.wav"/>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C7C394DB-6237-4826-AB3B-E4C06DCE8F0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1" name="whoosh.wav"/>
          </p:stSnd>
        </p:sndAc>
      </p:transition>
    </mc:Choice>
    <mc:Fallback xmlns="">
      <p:transition spd="slow">
        <p:fade thruBlk="1"/>
        <p:sndAc>
          <p:stSnd>
            <p:snd r:embed="rId3" name="whoosh.wav"/>
          </p:stSnd>
        </p:sndAc>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audio" Target="../media/audio1.wav"/><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theme" Target="../theme/theme2.xml"/><Relationship Id="rId1" Type="http://schemas.openxmlformats.org/officeDocument/2006/relationships/slideLayout" Target="../slideLayouts/slideLayout16.xml"/><Relationship Id="rId4" Type="http://schemas.openxmlformats.org/officeDocument/2006/relationships/audio" Target="../media/audio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8686800" cy="4876800"/>
            <a:chOff x="0" y="0"/>
            <a:chExt cx="5472" cy="3072"/>
          </a:xfrm>
        </p:grpSpPr>
        <p:sp>
          <p:nvSpPr>
            <p:cNvPr id="27651"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nSpc>
                  <a:spcPct val="100000"/>
                </a:lnSpc>
                <a:spcBef>
                  <a:spcPct val="0"/>
                </a:spcBef>
                <a:buSzTx/>
                <a:buFontTx/>
                <a:buNone/>
                <a:defRPr/>
              </a:pPr>
              <a:endParaRPr lang="en-US" sz="2400">
                <a:latin typeface="Times New Roman" pitchFamily="18" charset="0"/>
              </a:endParaRPr>
            </a:p>
          </p:txBody>
        </p:sp>
        <p:grpSp>
          <p:nvGrpSpPr>
            <p:cNvPr id="1034" name="Group 4"/>
            <p:cNvGrpSpPr>
              <a:grpSpLocks/>
            </p:cNvGrpSpPr>
            <p:nvPr/>
          </p:nvGrpSpPr>
          <p:grpSpPr bwMode="auto">
            <a:xfrm>
              <a:off x="240" y="893"/>
              <a:ext cx="5232" cy="115"/>
              <a:chOff x="240" y="893"/>
              <a:chExt cx="5232" cy="115"/>
            </a:xfrm>
          </p:grpSpPr>
          <p:sp>
            <p:nvSpPr>
              <p:cNvPr id="27653"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nSpc>
                    <a:spcPct val="100000"/>
                  </a:lnSpc>
                  <a:spcBef>
                    <a:spcPct val="0"/>
                  </a:spcBef>
                  <a:buSzTx/>
                  <a:buFontTx/>
                  <a:buNone/>
                  <a:defRPr/>
                </a:pPr>
                <a:endParaRPr lang="en-US" sz="2400">
                  <a:latin typeface="Times New Roman" pitchFamily="18" charset="0"/>
                </a:endParaRPr>
              </a:p>
            </p:txBody>
          </p:sp>
          <p:sp>
            <p:nvSpPr>
              <p:cNvPr id="27654"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pPr>
                  <a:defRPr/>
                </a:pPr>
                <a:endParaRPr lang="en-US"/>
              </a:p>
            </p:txBody>
          </p:sp>
        </p:grpSp>
      </p:grpSp>
      <p:sp>
        <p:nvSpPr>
          <p:cNvPr id="1027"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8"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657"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lnSpc>
                <a:spcPct val="100000"/>
              </a:lnSpc>
              <a:spcBef>
                <a:spcPct val="0"/>
              </a:spcBef>
              <a:buSzTx/>
              <a:buFontTx/>
              <a:buNone/>
              <a:defRPr sz="1000"/>
            </a:lvl1pPr>
          </a:lstStyle>
          <a:p>
            <a:pPr>
              <a:defRPr/>
            </a:pPr>
            <a:endParaRPr lang="en-US"/>
          </a:p>
        </p:txBody>
      </p:sp>
      <p:sp>
        <p:nvSpPr>
          <p:cNvPr id="27658"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SzTx/>
              <a:buFontTx/>
              <a:buNone/>
              <a:defRPr sz="1000"/>
            </a:lvl1pPr>
          </a:lstStyle>
          <a:p>
            <a:pPr>
              <a:defRPr/>
            </a:pPr>
            <a:endParaRPr lang="en-US"/>
          </a:p>
        </p:txBody>
      </p:sp>
      <p:sp>
        <p:nvSpPr>
          <p:cNvPr id="27659"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SzTx/>
              <a:buFontTx/>
              <a:buNone/>
              <a:defRPr sz="1000"/>
            </a:lvl1pPr>
          </a:lstStyle>
          <a:p>
            <a:pPr>
              <a:defRPr/>
            </a:pPr>
            <a:fld id="{C2EB40F4-3E95-4CC4-B101-AE2D3FCA35CB}" type="slidenum">
              <a:rPr lang="en-US"/>
              <a:pPr>
                <a:defRPr/>
              </a:pPr>
              <a:t>‹#›</a:t>
            </a:fld>
            <a:endParaRPr lang="en-US"/>
          </a:p>
        </p:txBody>
      </p:sp>
      <p:sp>
        <p:nvSpPr>
          <p:cNvPr id="27660"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993" r:id="rId1"/>
    <p:sldLayoutId id="2147483979" r:id="rId2"/>
    <p:sldLayoutId id="2147483980" r:id="rId3"/>
    <p:sldLayoutId id="2147483981" r:id="rId4"/>
    <p:sldLayoutId id="2147483982" r:id="rId5"/>
    <p:sldLayoutId id="2147483983" r:id="rId6"/>
    <p:sldLayoutId id="2147483984" r:id="rId7"/>
    <p:sldLayoutId id="2147483985" r:id="rId8"/>
    <p:sldLayoutId id="2147483986" r:id="rId9"/>
    <p:sldLayoutId id="2147483987" r:id="rId10"/>
    <p:sldLayoutId id="2147483988" r:id="rId11"/>
    <p:sldLayoutId id="2147483989" r:id="rId12"/>
    <p:sldLayoutId id="2147483990" r:id="rId13"/>
    <p:sldLayoutId id="2147483991" r:id="rId14"/>
    <p:sldLayoutId id="2147483992" r:id="rId15"/>
  </p:sldLayoutIdLst>
  <mc:AlternateContent xmlns:mc="http://schemas.openxmlformats.org/markup-compatibility/2006" xmlns:p14="http://schemas.microsoft.com/office/powerpoint/2010/main">
    <mc:Choice Requires="p14">
      <p:transition spd="slow" p14:dur="1750">
        <p:fade thruBlk="1"/>
        <p:sndAc>
          <p:stSnd>
            <p:snd r:embed="rId17" name="whoosh.wav"/>
          </p:stSnd>
        </p:sndAc>
      </p:transition>
    </mc:Choice>
    <mc:Fallback xmlns="">
      <p:transition spd="slow">
        <p:fade thruBlk="1"/>
        <p:sndAc>
          <p:stSnd>
            <p:snd r:embed="rId18" name="whoosh.wav"/>
          </p:stSnd>
        </p:sndAc>
      </p:transition>
    </mc:Fallback>
  </mc:AlternateContent>
  <p:hf hdr="0" ftr="0" dt="0"/>
  <p:txStyles>
    <p:titleStyle>
      <a:lvl1pPr algn="ctr" rtl="0" eaLnBrk="0" fontAlgn="base" hangingPunct="0">
        <a:spcBef>
          <a:spcPct val="0"/>
        </a:spcBef>
        <a:spcAft>
          <a:spcPct val="0"/>
        </a:spcAft>
        <a:defRPr sz="4200">
          <a:solidFill>
            <a:schemeClr val="tx2"/>
          </a:solidFill>
          <a:latin typeface="Constantia" panose="02030602050306030303" pitchFamily="18" charset="0"/>
          <a:ea typeface="+mj-ea"/>
          <a:cs typeface="+mj-cs"/>
        </a:defRPr>
      </a:lvl1pPr>
      <a:lvl2pPr algn="l" rtl="0" eaLnBrk="0" fontAlgn="base" hangingPunct="0">
        <a:spcBef>
          <a:spcPct val="0"/>
        </a:spcBef>
        <a:spcAft>
          <a:spcPct val="0"/>
        </a:spcAft>
        <a:defRPr sz="4200">
          <a:solidFill>
            <a:schemeClr val="tx2"/>
          </a:solidFill>
          <a:latin typeface="Times New Roman" pitchFamily="18" charset="0"/>
        </a:defRPr>
      </a:lvl2pPr>
      <a:lvl3pPr algn="l" rtl="0" eaLnBrk="0" fontAlgn="base" hangingPunct="0">
        <a:spcBef>
          <a:spcPct val="0"/>
        </a:spcBef>
        <a:spcAft>
          <a:spcPct val="0"/>
        </a:spcAft>
        <a:defRPr sz="4200">
          <a:solidFill>
            <a:schemeClr val="tx2"/>
          </a:solidFill>
          <a:latin typeface="Times New Roman" pitchFamily="18" charset="0"/>
        </a:defRPr>
      </a:lvl3pPr>
      <a:lvl4pPr algn="l" rtl="0" eaLnBrk="0" fontAlgn="base" hangingPunct="0">
        <a:spcBef>
          <a:spcPct val="0"/>
        </a:spcBef>
        <a:spcAft>
          <a:spcPct val="0"/>
        </a:spcAft>
        <a:defRPr sz="4200">
          <a:solidFill>
            <a:schemeClr val="tx2"/>
          </a:solidFill>
          <a:latin typeface="Times New Roman" pitchFamily="18" charset="0"/>
        </a:defRPr>
      </a:lvl4pPr>
      <a:lvl5pPr algn="l" rtl="0" eaLnBrk="0" fontAlgn="base" hangingPunct="0">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Constantia" panose="02030602050306030303" pitchFamily="18" charset="0"/>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Constantia" panose="02030602050306030303" pitchFamily="18" charset="0"/>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Constantia" panose="02030602050306030303" pitchFamily="18" charset="0"/>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Constantia" panose="02030602050306030303" pitchFamily="18" charset="0"/>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Constantia" panose="02030602050306030303" pitchFamily="18" charset="0"/>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050"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051"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Rectangle 3"/>
          <p:cNvSpPr>
            <a:spLocks noGrp="1" noChangeArrowheads="1"/>
          </p:cNvSpPr>
          <p:nvPr>
            <p:ph type="dt" sz="half" idx="2"/>
          </p:nvPr>
        </p:nvSpPr>
        <p:spPr bwMode="auto">
          <a:xfrm>
            <a:off x="6858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l">
              <a:lnSpc>
                <a:spcPct val="100000"/>
              </a:lnSpc>
              <a:spcBef>
                <a:spcPct val="0"/>
              </a:spcBef>
              <a:buSzTx/>
              <a:buFontTx/>
              <a:buNone/>
              <a:defRPr sz="1000"/>
            </a:lvl1pPr>
          </a:lstStyle>
          <a:p>
            <a:pPr>
              <a:defRPr/>
            </a:pPr>
            <a:endParaRPr lang="en-US"/>
          </a:p>
        </p:txBody>
      </p:sp>
      <p:sp>
        <p:nvSpPr>
          <p:cNvPr id="18" name="Rectangle 4"/>
          <p:cNvSpPr>
            <a:spLocks noGrp="1" noChangeArrowheads="1"/>
          </p:cNvSpPr>
          <p:nvPr>
            <p:ph type="ftr" sz="quarter" idx="3"/>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nSpc>
                <a:spcPct val="100000"/>
              </a:lnSpc>
              <a:spcBef>
                <a:spcPct val="0"/>
              </a:spcBef>
              <a:buSzTx/>
              <a:buFontTx/>
              <a:buNone/>
              <a:defRPr sz="1000"/>
            </a:lvl1pPr>
          </a:lstStyle>
          <a:p>
            <a:pPr>
              <a:defRPr/>
            </a:pPr>
            <a:endParaRPr lang="en-US"/>
          </a:p>
        </p:txBody>
      </p:sp>
      <p:sp>
        <p:nvSpPr>
          <p:cNvPr id="19" name="Rectangle 5"/>
          <p:cNvSpPr>
            <a:spLocks noGrp="1" noChangeArrowheads="1"/>
          </p:cNvSpPr>
          <p:nvPr>
            <p:ph type="sldNum" sz="quarter" idx="4"/>
          </p:nvPr>
        </p:nvSpPr>
        <p:spPr bwMode="auto">
          <a:xfrm>
            <a:off x="65532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lnSpc>
                <a:spcPct val="100000"/>
              </a:lnSpc>
              <a:spcBef>
                <a:spcPct val="0"/>
              </a:spcBef>
              <a:buSzTx/>
              <a:buFontTx/>
              <a:buNone/>
              <a:defRPr sz="1000"/>
            </a:lvl1pPr>
          </a:lstStyle>
          <a:p>
            <a:pPr>
              <a:defRPr/>
            </a:pPr>
            <a:fld id="{519859D0-88C8-4AC7-BFD6-2E500792D6A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95" r:id="rId1"/>
  </p:sldLayoutIdLst>
  <mc:AlternateContent xmlns:mc="http://schemas.openxmlformats.org/markup-compatibility/2006" xmlns:p14="http://schemas.microsoft.com/office/powerpoint/2010/main">
    <mc:Choice Requires="p14">
      <p:transition spd="slow" p14:dur="1750">
        <p:fade thruBlk="1"/>
        <p:sndAc>
          <p:stSnd>
            <p:snd r:embed="rId3" name="whoosh.wav"/>
          </p:stSnd>
        </p:sndAc>
      </p:transition>
    </mc:Choice>
    <mc:Fallback xmlns="">
      <p:transition spd="slow">
        <p:fade thruBlk="1"/>
        <p:sndAc>
          <p:stSnd>
            <p:snd r:embed="rId4" name="whoosh.wav"/>
          </p:stSnd>
        </p:sndAc>
      </p:transition>
    </mc:Fallback>
  </mc:AlternateContent>
  <p:hf hdr="0" ftr="0" dt="0"/>
  <p:txStyles>
    <p:titleStyle>
      <a:lvl1pPr algn="l" rtl="0" eaLnBrk="0" fontAlgn="base" hangingPunct="0">
        <a:spcBef>
          <a:spcPct val="0"/>
        </a:spcBef>
        <a:spcAft>
          <a:spcPct val="0"/>
        </a:spcAft>
        <a:defRPr sz="4000">
          <a:solidFill>
            <a:schemeClr val="tx2"/>
          </a:solidFill>
          <a:latin typeface="Arial" charset="0"/>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447675" indent="-447675" algn="l" rtl="0" eaLnBrk="0" fontAlgn="base" hangingPunct="0">
        <a:spcBef>
          <a:spcPct val="20000"/>
        </a:spcBef>
        <a:spcAft>
          <a:spcPct val="0"/>
        </a:spcAft>
        <a:buClr>
          <a:schemeClr val="accent1"/>
        </a:buClr>
        <a:buSzPct val="70000"/>
        <a:buFont typeface="Wingdings" pitchFamily="2" charset="2"/>
        <a:buChar char="n"/>
        <a:defRPr sz="3200">
          <a:solidFill>
            <a:schemeClr val="tx1"/>
          </a:solidFill>
          <a:latin typeface="Arial" charset="0"/>
          <a:ea typeface="+mn-ea"/>
          <a:cs typeface="+mn-cs"/>
        </a:defRPr>
      </a:lvl1pPr>
      <a:lvl2pPr marL="889000" indent="-439738" algn="l" rtl="0" eaLnBrk="0" fontAlgn="base" hangingPunct="0">
        <a:spcBef>
          <a:spcPct val="20000"/>
        </a:spcBef>
        <a:spcAft>
          <a:spcPct val="0"/>
        </a:spcAft>
        <a:buClr>
          <a:schemeClr val="hlink"/>
        </a:buClr>
        <a:buSzPct val="65000"/>
        <a:buFont typeface="Wingdings" pitchFamily="2" charset="2"/>
        <a:buChar char="¡"/>
        <a:defRPr sz="2800">
          <a:solidFill>
            <a:schemeClr val="tx1"/>
          </a:solidFill>
          <a:latin typeface="Arial" charset="0"/>
        </a:defRPr>
      </a:lvl2pPr>
      <a:lvl3pPr marL="1293813" indent="-403225" algn="l" rtl="0" eaLnBrk="0" fontAlgn="base" hangingPunct="0">
        <a:spcBef>
          <a:spcPct val="20000"/>
        </a:spcBef>
        <a:spcAft>
          <a:spcPct val="0"/>
        </a:spcAft>
        <a:buClr>
          <a:schemeClr val="accent1"/>
        </a:buClr>
        <a:buSzPct val="70000"/>
        <a:buFont typeface="Wingdings" pitchFamily="2" charset="2"/>
        <a:buChar char="n"/>
        <a:defRPr sz="2400">
          <a:solidFill>
            <a:schemeClr val="tx1"/>
          </a:solidFill>
          <a:latin typeface="Arial" charset="0"/>
        </a:defRPr>
      </a:lvl3pPr>
      <a:lvl4pPr marL="1681163" indent="-385763" algn="l" rtl="0" eaLnBrk="0" fontAlgn="base" hangingPunct="0">
        <a:spcBef>
          <a:spcPct val="20000"/>
        </a:spcBef>
        <a:spcAft>
          <a:spcPct val="0"/>
        </a:spcAft>
        <a:buClr>
          <a:schemeClr val="hlink"/>
        </a:buClr>
        <a:buSzPct val="75000"/>
        <a:buFont typeface="Wingdings" pitchFamily="2" charset="2"/>
        <a:buChar char="¡"/>
        <a:defRPr sz="2000">
          <a:solidFill>
            <a:schemeClr val="tx1"/>
          </a:solidFill>
          <a:latin typeface="Arial" charset="0"/>
        </a:defRPr>
      </a:lvl4pPr>
      <a:lvl5pPr marL="2070100" indent="-387350" algn="l" rtl="0" eaLnBrk="0" fontAlgn="base" hangingPunct="0">
        <a:spcBef>
          <a:spcPct val="20000"/>
        </a:spcBef>
        <a:spcAft>
          <a:spcPct val="0"/>
        </a:spcAft>
        <a:buClr>
          <a:schemeClr val="accent1"/>
        </a:buClr>
        <a:buSzPct val="70000"/>
        <a:buFont typeface="Wingdings" pitchFamily="2" charset="2"/>
        <a:buChar char="n"/>
        <a:defRPr sz="2000">
          <a:solidFill>
            <a:schemeClr val="tx1"/>
          </a:solidFill>
          <a:latin typeface="Arial" charset="0"/>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6.xml"/><Relationship Id="rId4" Type="http://schemas.openxmlformats.org/officeDocument/2006/relationships/audio" Target="../media/audio1.wav"/></Relationships>
</file>

<file path=ppt/slides/_rels/slide10.xml.rels><?xml version="1.0" encoding="UTF-8" standalone="yes"?>
<Relationships xmlns="http://schemas.openxmlformats.org/package/2006/relationships"><Relationship Id="rId3" Type="http://schemas.openxmlformats.org/officeDocument/2006/relationships/hyperlink" Target="https://aem.cast.org/acquire/vetting-accessibility" TargetMode="Externa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1.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audio" Target="../media/audio1.wav"/><Relationship Id="rId7" Type="http://schemas.openxmlformats.org/officeDocument/2006/relationships/diagramQuickStyle" Target="../diagrams/quickStyle2.xml"/><Relationship Id="rId2" Type="http://schemas.openxmlformats.org/officeDocument/2006/relationships/notesSlide" Target="../notesSlides/notesSlide4.xml"/><Relationship Id="rId1" Type="http://schemas.openxmlformats.org/officeDocument/2006/relationships/slideLayout" Target="../slideLayouts/slideLayout15.xml"/><Relationship Id="rId6" Type="http://schemas.openxmlformats.org/officeDocument/2006/relationships/diagramLayout" Target="../diagrams/layout2.xml"/><Relationship Id="rId5" Type="http://schemas.openxmlformats.org/officeDocument/2006/relationships/diagramData" Target="../diagrams/data2.xml"/><Relationship Id="rId10" Type="http://schemas.openxmlformats.org/officeDocument/2006/relationships/audio" Target="../media/audio1.wav"/><Relationship Id="rId4" Type="http://schemas.openxmlformats.org/officeDocument/2006/relationships/hyperlink" Target="https://aem.cast.org/binaries/content/assets/common/publications/aem/aem-glossary-20230815-a11y.docx" TargetMode="External"/><Relationship Id="rId9" Type="http://schemas.microsoft.com/office/2007/relationships/diagramDrawing" Target="../diagrams/drawing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3.xml.rels><?xml version="1.0" encoding="UTF-8" standalone="yes"?>
<Relationships xmlns="http://schemas.openxmlformats.org/package/2006/relationships"><Relationship Id="rId3" Type="http://schemas.openxmlformats.org/officeDocument/2006/relationships/hyperlink" Target="https://iris.peabody.vanderbilt.edu/micro-credential/micro-accommodations/p01/" TargetMode="Externa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4.xml.rels><?xml version="1.0" encoding="UTF-8" standalone="yes"?>
<Relationships xmlns="http://schemas.openxmlformats.org/package/2006/relationships"><Relationship Id="rId3" Type="http://schemas.openxmlformats.org/officeDocument/2006/relationships/hyperlink" Target="https://iris.peabody.vanderbilt.edu/micro-credential/micro-accommodations/p01/" TargetMode="Externa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aem.cast.org/create/creating-accessible-documents" TargetMode="Externa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3.xml"/><Relationship Id="rId4" Type="http://schemas.openxmlformats.org/officeDocument/2006/relationships/audio" Target="../media/audio1.wav"/></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3.xml"/><Relationship Id="rId4" Type="http://schemas.openxmlformats.org/officeDocument/2006/relationships/audio" Target="../media/audio1.wav"/></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3.xml"/><Relationship Id="rId4" Type="http://schemas.openxmlformats.org/officeDocument/2006/relationships/audio" Target="../media/audio1.wav"/></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3.xml"/><Relationship Id="rId4" Type="http://schemas.openxmlformats.org/officeDocument/2006/relationships/audio" Target="../media/audio1.wav"/></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audio" Target="../media/audio1.wav"/><Relationship Id="rId4" Type="http://schemas.openxmlformats.org/officeDocument/2006/relationships/hyperlink" Target="mailto:kevin.Hollinger@fhsdschools.org" TargetMode="Externa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audio" Target="../media/audio1.wav"/></Relationships>
</file>

<file path=ppt/slides/_rels/slide5.xml.rels><?xml version="1.0" encoding="UTF-8" standalone="yes"?>
<Relationships xmlns="http://schemas.openxmlformats.org/package/2006/relationships"><Relationship Id="rId3" Type="http://schemas.openxmlformats.org/officeDocument/2006/relationships/hyperlink" Target="https://aem.cast.org/get-started/defining-accessibility" TargetMode="External"/><Relationship Id="rId2" Type="http://schemas.openxmlformats.org/officeDocument/2006/relationships/audio" Target="../media/audio1.wav"/><Relationship Id="rId1" Type="http://schemas.openxmlformats.org/officeDocument/2006/relationships/slideLayout" Target="../slideLayouts/slideLayout4.xml"/><Relationship Id="rId4" Type="http://schemas.openxmlformats.org/officeDocument/2006/relationships/audio" Target="../media/audio1.wav"/></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hyperlink" Target="https://aem.cast.org/get-started/defining-accessibility" TargetMode="Externa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audio" Target="../media/audio1.wav"/><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audio" Target="../media/audio1.wav"/></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HzE5dj1WTSo" TargetMode="Externa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14400" y="1600200"/>
            <a:ext cx="6934200" cy="1295400"/>
          </a:xfrm>
        </p:spPr>
        <p:txBody>
          <a:bodyPr>
            <a:normAutofit fontScale="90000"/>
          </a:bodyPr>
          <a:lstStyle/>
          <a:p>
            <a:pPr algn="ctr"/>
            <a:r>
              <a:rPr lang="en-US" sz="2800" b="1" dirty="0">
                <a:effectLst/>
                <a:latin typeface="Calibri" panose="020F0502020204030204" pitchFamily="34" charset="0"/>
                <a:ea typeface="Times New Roman" panose="02020603050405020304" pitchFamily="18" charset="0"/>
              </a:rPr>
              <a:t>Is Navigable a Word? </a:t>
            </a:r>
            <a:br>
              <a:rPr lang="en-US" sz="2800" b="1" dirty="0">
                <a:effectLst/>
                <a:latin typeface="Calibri" panose="020F0502020204030204" pitchFamily="34" charset="0"/>
                <a:ea typeface="Times New Roman" panose="02020603050405020304" pitchFamily="18" charset="0"/>
              </a:rPr>
            </a:br>
            <a:r>
              <a:rPr lang="en-US" sz="2800" b="1" dirty="0">
                <a:effectLst/>
                <a:latin typeface="Calibri" panose="020F0502020204030204" pitchFamily="34" charset="0"/>
                <a:ea typeface="Times New Roman" panose="02020603050405020304" pitchFamily="18" charset="0"/>
              </a:rPr>
              <a:t>Learn How to Improve Document Accessibility!</a:t>
            </a:r>
            <a:endParaRPr lang="en-US" sz="3600" dirty="0"/>
          </a:p>
        </p:txBody>
      </p:sp>
      <p:sp>
        <p:nvSpPr>
          <p:cNvPr id="6147" name="Rectangle 3"/>
          <p:cNvSpPr>
            <a:spLocks noGrp="1" noChangeArrowheads="1"/>
          </p:cNvSpPr>
          <p:nvPr>
            <p:ph type="subTitle" idx="1"/>
          </p:nvPr>
        </p:nvSpPr>
        <p:spPr>
          <a:xfrm>
            <a:off x="381000" y="3352800"/>
            <a:ext cx="8305800" cy="3200400"/>
          </a:xfrm>
        </p:spPr>
        <p:txBody>
          <a:bodyPr/>
          <a:lstStyle/>
          <a:p>
            <a:pPr algn="ctr" eaLnBrk="1" hangingPunct="1"/>
            <a:r>
              <a:rPr lang="en-US" sz="3600" b="1" cap="small" dirty="0">
                <a:latin typeface="Californian FB" pitchFamily="18" charset="0"/>
              </a:rPr>
              <a:t>Power Up! 2024  </a:t>
            </a:r>
          </a:p>
          <a:p>
            <a:pPr algn="ctr" eaLnBrk="1" hangingPunct="1"/>
            <a:endParaRPr lang="en-US" sz="1100" b="1" cap="small" dirty="0">
              <a:latin typeface="Californian FB" pitchFamily="18" charset="0"/>
            </a:endParaRPr>
          </a:p>
          <a:p>
            <a:pPr algn="ctr" eaLnBrk="1" hangingPunct="1"/>
            <a:r>
              <a:rPr lang="en-US" sz="2800" b="1" cap="small" dirty="0">
                <a:latin typeface="Californian FB" pitchFamily="18" charset="0"/>
              </a:rPr>
              <a:t>April 8, 2024 </a:t>
            </a:r>
            <a:endParaRPr lang="en-US" sz="2400" b="1" cap="small" dirty="0">
              <a:latin typeface="Californian FB" pitchFamily="18" charset="0"/>
            </a:endParaRPr>
          </a:p>
          <a:p>
            <a:pPr algn="ctr" eaLnBrk="1" hangingPunct="1"/>
            <a:endParaRPr lang="en-US" sz="1200" b="1" cap="small" dirty="0">
              <a:latin typeface="Californian FB" pitchFamily="18" charset="0"/>
            </a:endParaRPr>
          </a:p>
          <a:p>
            <a:pPr algn="ctr" eaLnBrk="1" hangingPunct="1"/>
            <a:r>
              <a:rPr lang="en-US" sz="2000" b="1" cap="small" dirty="0">
                <a:latin typeface="Californian FB" pitchFamily="18" charset="0"/>
              </a:rPr>
              <a:t>Kevin Hollinger</a:t>
            </a:r>
          </a:p>
          <a:p>
            <a:pPr marL="171450" indent="-171450" algn="ctr" eaLnBrk="1" hangingPunct="1">
              <a:buFont typeface="Wingdings" panose="05000000000000000000" pitchFamily="2" charset="2"/>
              <a:buChar char="ü"/>
            </a:pPr>
            <a:r>
              <a:rPr lang="en-US" sz="1200" b="1" cap="small" dirty="0">
                <a:latin typeface="Californian FB" pitchFamily="18" charset="0"/>
              </a:rPr>
              <a:t>Assistive Technology Instructional Specialist </a:t>
            </a:r>
          </a:p>
          <a:p>
            <a:pPr marL="171450" indent="-171450" algn="ctr" eaLnBrk="1" hangingPunct="1">
              <a:buFont typeface="Wingdings" panose="05000000000000000000" pitchFamily="2" charset="2"/>
              <a:buChar char="ü"/>
            </a:pPr>
            <a:r>
              <a:rPr lang="en-US" sz="1200" b="1" cap="small" dirty="0">
                <a:latin typeface="Californian FB" pitchFamily="18" charset="0"/>
              </a:rPr>
              <a:t>National Board Certified Teacher </a:t>
            </a:r>
          </a:p>
          <a:p>
            <a:pPr marL="171450" indent="-171450" algn="ctr" eaLnBrk="1" hangingPunct="1">
              <a:buFont typeface="Wingdings" panose="05000000000000000000" pitchFamily="2" charset="2"/>
              <a:buChar char="ü"/>
            </a:pPr>
            <a:r>
              <a:rPr lang="en-US" sz="1200" b="1" cap="small" dirty="0">
                <a:latin typeface="Californian FB" pitchFamily="18" charset="0"/>
              </a:rPr>
              <a:t>Orientation and Mobility Specialist </a:t>
            </a:r>
          </a:p>
          <a:p>
            <a:pPr marL="171450" indent="-171450" algn="ctr" eaLnBrk="1" hangingPunct="1">
              <a:buFont typeface="Wingdings" panose="05000000000000000000" pitchFamily="2" charset="2"/>
              <a:buChar char="ü"/>
            </a:pPr>
            <a:r>
              <a:rPr lang="en-US" sz="1200" b="1" cap="small" dirty="0">
                <a:latin typeface="Californian FB" pitchFamily="18" charset="0"/>
              </a:rPr>
              <a:t>Teacher of the Visually Impaired </a:t>
            </a:r>
          </a:p>
          <a:p>
            <a:pPr algn="ctr" eaLnBrk="1" hangingPunct="1"/>
            <a:endParaRPr lang="en-US" sz="1600" b="1" cap="small" dirty="0">
              <a:latin typeface="Californian FB" pitchFamily="18" charset="0"/>
            </a:endParaRPr>
          </a:p>
          <a:p>
            <a:pPr algn="ctr" eaLnBrk="1" hangingPunct="1"/>
            <a:r>
              <a:rPr lang="en-US" sz="1600" b="1" cap="small" dirty="0">
                <a:latin typeface="Californian FB" pitchFamily="18" charset="0"/>
              </a:rPr>
              <a:t>   </a:t>
            </a:r>
            <a:endParaRPr lang="en-US" sz="1600" b="1" dirty="0">
              <a:latin typeface="Californian FB"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3" name="whoosh.wav"/>
          </p:stSnd>
        </p:sndAc>
      </p:transition>
    </mc:Choice>
    <mc:Fallback xmlns="">
      <p:transition spd="slow">
        <p:fade thruBlk="1"/>
        <p:sndAc>
          <p:stSnd>
            <p:snd r:embed="rId4" name="whoosh.wav"/>
          </p:stSnd>
        </p:sndAc>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CFB32-4AC5-0B84-D374-4F85F5961E74}"/>
              </a:ext>
            </a:extLst>
          </p:cNvPr>
          <p:cNvSpPr>
            <a:spLocks noGrp="1"/>
          </p:cNvSpPr>
          <p:nvPr>
            <p:ph type="title"/>
          </p:nvPr>
        </p:nvSpPr>
        <p:spPr/>
        <p:txBody>
          <a:bodyPr/>
          <a:lstStyle/>
          <a:p>
            <a:r>
              <a:rPr lang="en-US" dirty="0">
                <a:hlinkClick r:id="rId3"/>
              </a:rPr>
              <a:t>P.O.U.R.</a:t>
            </a:r>
            <a:r>
              <a:rPr lang="en-US" dirty="0"/>
              <a:t> It On! </a:t>
            </a:r>
          </a:p>
        </p:txBody>
      </p:sp>
      <p:sp>
        <p:nvSpPr>
          <p:cNvPr id="3" name="Content Placeholder 2">
            <a:extLst>
              <a:ext uri="{FF2B5EF4-FFF2-40B4-BE49-F238E27FC236}">
                <a16:creationId xmlns:a16="http://schemas.microsoft.com/office/drawing/2014/main" id="{F163EB67-2204-D307-F127-60CCE1723B52}"/>
              </a:ext>
            </a:extLst>
          </p:cNvPr>
          <p:cNvSpPr>
            <a:spLocks noGrp="1"/>
          </p:cNvSpPr>
          <p:nvPr>
            <p:ph idx="1"/>
          </p:nvPr>
        </p:nvSpPr>
        <p:spPr/>
        <p:txBody>
          <a:bodyPr/>
          <a:lstStyle/>
          <a:p>
            <a:r>
              <a:rPr lang="en-US" dirty="0"/>
              <a:t>Is it Perceivable </a:t>
            </a:r>
          </a:p>
          <a:p>
            <a:pPr lvl="1"/>
            <a:r>
              <a:rPr lang="en-US" dirty="0"/>
              <a:t>Recognizing information </a:t>
            </a:r>
          </a:p>
          <a:p>
            <a:r>
              <a:rPr lang="en-US" dirty="0"/>
              <a:t>Is it Operable </a:t>
            </a:r>
          </a:p>
          <a:p>
            <a:pPr lvl="1"/>
            <a:r>
              <a:rPr lang="en-US" dirty="0"/>
              <a:t>Flexible navigation, controlling the interface</a:t>
            </a:r>
          </a:p>
          <a:p>
            <a:r>
              <a:rPr lang="en-US" dirty="0"/>
              <a:t>Is it Understandable </a:t>
            </a:r>
          </a:p>
          <a:p>
            <a:pPr lvl="1"/>
            <a:r>
              <a:rPr lang="en-US" dirty="0"/>
              <a:t>Intuitive, logical and predictable </a:t>
            </a:r>
          </a:p>
          <a:p>
            <a:r>
              <a:rPr lang="en-US" dirty="0"/>
              <a:t>Is it Robust </a:t>
            </a:r>
          </a:p>
          <a:p>
            <a:pPr lvl="1"/>
            <a:r>
              <a:rPr lang="en-US" dirty="0"/>
              <a:t>Current and future access and assistive tech</a:t>
            </a:r>
          </a:p>
        </p:txBody>
      </p:sp>
      <p:sp>
        <p:nvSpPr>
          <p:cNvPr id="4" name="Slide Number Placeholder 3">
            <a:extLst>
              <a:ext uri="{FF2B5EF4-FFF2-40B4-BE49-F238E27FC236}">
                <a16:creationId xmlns:a16="http://schemas.microsoft.com/office/drawing/2014/main" id="{2CF44B9B-CB13-7322-6C9C-2A7C5563DC52}"/>
              </a:ext>
            </a:extLst>
          </p:cNvPr>
          <p:cNvSpPr>
            <a:spLocks noGrp="1"/>
          </p:cNvSpPr>
          <p:nvPr>
            <p:ph type="sldNum" sz="quarter" idx="12"/>
          </p:nvPr>
        </p:nvSpPr>
        <p:spPr/>
        <p:txBody>
          <a:bodyPr/>
          <a:lstStyle/>
          <a:p>
            <a:pPr>
              <a:defRPr/>
            </a:pPr>
            <a:fld id="{E4F1A636-4033-45F1-86F7-FFE7D9D0468F}" type="slidenum">
              <a:rPr lang="en-US" smtClean="0"/>
              <a:pPr>
                <a:defRPr/>
              </a:pPr>
              <a:t>10</a:t>
            </a:fld>
            <a:endParaRPr lang="en-US"/>
          </a:p>
        </p:txBody>
      </p:sp>
    </p:spTree>
    <p:extLst>
      <p:ext uri="{BB962C8B-B14F-4D97-AF65-F5344CB8AC3E}">
        <p14:creationId xmlns:p14="http://schemas.microsoft.com/office/powerpoint/2010/main" val="783918161"/>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4" name="whoosh.wav"/>
          </p:stSnd>
        </p:sndAc>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Alphabet Soup - Terminology </a:t>
            </a:r>
          </a:p>
        </p:txBody>
      </p:sp>
      <p:sp>
        <p:nvSpPr>
          <p:cNvPr id="7" name="Text Placeholder 6">
            <a:extLst>
              <a:ext uri="{FF2B5EF4-FFF2-40B4-BE49-F238E27FC236}">
                <a16:creationId xmlns:a16="http://schemas.microsoft.com/office/drawing/2014/main" id="{A6FDBF4E-9E3C-9C00-D663-2F3847D20434}"/>
              </a:ext>
            </a:extLst>
          </p:cNvPr>
          <p:cNvSpPr>
            <a:spLocks noGrp="1"/>
          </p:cNvSpPr>
          <p:nvPr>
            <p:ph type="body" sz="half" idx="1"/>
          </p:nvPr>
        </p:nvSpPr>
        <p:spPr>
          <a:xfrm>
            <a:off x="914400" y="5486400"/>
            <a:ext cx="6553200" cy="644525"/>
          </a:xfrm>
        </p:spPr>
        <p:txBody>
          <a:bodyPr/>
          <a:lstStyle/>
          <a:p>
            <a:pPr marL="0" indent="0">
              <a:buNone/>
            </a:pPr>
            <a:r>
              <a:rPr lang="en-US" sz="2400" dirty="0">
                <a:hlinkClick r:id="rId4"/>
              </a:rPr>
              <a:t>AEM Glossary! (Word Document)</a:t>
            </a:r>
            <a:r>
              <a:rPr lang="en-US" dirty="0">
                <a:hlinkClick r:id="rId4"/>
              </a:rPr>
              <a:t>  </a:t>
            </a:r>
            <a:endParaRPr lang="en-US" dirty="0"/>
          </a:p>
        </p:txBody>
      </p:sp>
      <p:sp>
        <p:nvSpPr>
          <p:cNvPr id="4" name="Slide Number Placeholder 3"/>
          <p:cNvSpPr>
            <a:spLocks noGrp="1"/>
          </p:cNvSpPr>
          <p:nvPr>
            <p:ph type="sldNum" sz="quarter" idx="12"/>
          </p:nvPr>
        </p:nvSpPr>
        <p:spPr/>
        <p:txBody>
          <a:bodyPr/>
          <a:lstStyle/>
          <a:p>
            <a:pPr>
              <a:defRPr/>
            </a:pPr>
            <a:fld id="{E4F1A636-4033-45F1-86F7-FFE7D9D0468F}" type="slidenum">
              <a:rPr lang="en-US" smtClean="0"/>
              <a:pPr>
                <a:defRPr/>
              </a:pPr>
              <a:t>11</a:t>
            </a:fld>
            <a:endParaRPr lang="en-US"/>
          </a:p>
        </p:txBody>
      </p:sp>
      <p:graphicFrame>
        <p:nvGraphicFramePr>
          <p:cNvPr id="9" name="Content Placeholder 4" descr="Graphic Organizer ">
            <a:extLst>
              <a:ext uri="{FF2B5EF4-FFF2-40B4-BE49-F238E27FC236}">
                <a16:creationId xmlns:a16="http://schemas.microsoft.com/office/drawing/2014/main" id="{7E8D0FB1-DF2B-C888-AF81-B783EE7C5CE7}"/>
              </a:ext>
            </a:extLst>
          </p:cNvPr>
          <p:cNvGraphicFramePr>
            <a:graphicFrameLocks noGrp="1"/>
          </p:cNvGraphicFramePr>
          <p:nvPr>
            <p:ph sz="half" idx="2"/>
            <p:extLst>
              <p:ext uri="{D42A27DB-BD31-4B8C-83A1-F6EECF244321}">
                <p14:modId xmlns:p14="http://schemas.microsoft.com/office/powerpoint/2010/main" val="1640037929"/>
              </p:ext>
            </p:extLst>
          </p:nvPr>
        </p:nvGraphicFramePr>
        <p:xfrm>
          <a:off x="914400" y="1600200"/>
          <a:ext cx="7772400" cy="36576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828806447"/>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3" name="whoosh.wav"/>
          </p:stSnd>
        </p:sndAc>
      </p:transition>
    </mc:Choice>
    <mc:Fallback xmlns="">
      <p:transition spd="slow">
        <p:fade thruBlk="1"/>
        <p:sndAc>
          <p:stSnd>
            <p:snd r:embed="rId10" name="whoosh.wav"/>
          </p:stSnd>
        </p:sndAc>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AIM – The Process (flow chart)</a:t>
            </a:r>
          </a:p>
        </p:txBody>
      </p:sp>
      <p:pic>
        <p:nvPicPr>
          <p:cNvPr id="7" name="Content Placeholder 6" descr="The accessible instructional materials workflow graphic depicts a five-step process of how accessible instructional materials are developed and provided to eligible students by four arrows shown pointing in a clockwise direction with students noted as receiving accessible instructional materials in the center. At the top right is a grey call-out box with instructions for reading the image labeled “begin here.”" title="AIM - Workflow "/>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117495" y="1447800"/>
            <a:ext cx="4996573" cy="4892675"/>
          </a:xfrm>
        </p:spPr>
      </p:pic>
      <p:sp>
        <p:nvSpPr>
          <p:cNvPr id="2" name="Slide Number Placeholder 1"/>
          <p:cNvSpPr>
            <a:spLocks noGrp="1"/>
          </p:cNvSpPr>
          <p:nvPr>
            <p:ph type="sldNum" sz="quarter" idx="12"/>
          </p:nvPr>
        </p:nvSpPr>
        <p:spPr/>
        <p:txBody>
          <a:bodyPr/>
          <a:lstStyle/>
          <a:p>
            <a:pPr>
              <a:defRPr/>
            </a:pPr>
            <a:fld id="{BA39B8C6-5120-4A78-BBBF-7878849254C7}" type="slidenum">
              <a:rPr lang="en-US" smtClean="0"/>
              <a:pPr>
                <a:defRPr/>
              </a:pPr>
              <a:t>12</a:t>
            </a:fld>
            <a:endParaRPr lang="en-US"/>
          </a:p>
        </p:txBody>
      </p:sp>
    </p:spTree>
    <p:extLst>
      <p:ext uri="{BB962C8B-B14F-4D97-AF65-F5344CB8AC3E}">
        <p14:creationId xmlns:p14="http://schemas.microsoft.com/office/powerpoint/2010/main" val="67860028"/>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4" name="whoosh.wav"/>
          </p:stSnd>
        </p:sndAc>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BD1043C-B2A9-822C-086F-0300A32B2CF5}"/>
              </a:ext>
            </a:extLst>
          </p:cNvPr>
          <p:cNvSpPr>
            <a:spLocks noGrp="1"/>
          </p:cNvSpPr>
          <p:nvPr>
            <p:ph type="title"/>
          </p:nvPr>
        </p:nvSpPr>
        <p:spPr/>
        <p:txBody>
          <a:bodyPr/>
          <a:lstStyle/>
          <a:p>
            <a:r>
              <a:rPr lang="en-US" dirty="0">
                <a:hlinkClick r:id="rId3"/>
              </a:rPr>
              <a:t>Accommodations</a:t>
            </a:r>
            <a:r>
              <a:rPr lang="en-US" dirty="0"/>
              <a:t> </a:t>
            </a:r>
          </a:p>
        </p:txBody>
      </p:sp>
      <p:sp>
        <p:nvSpPr>
          <p:cNvPr id="9" name="Content Placeholder 8">
            <a:extLst>
              <a:ext uri="{FF2B5EF4-FFF2-40B4-BE49-F238E27FC236}">
                <a16:creationId xmlns:a16="http://schemas.microsoft.com/office/drawing/2014/main" id="{9E8EE39C-9F61-18CF-1AEE-0F0931609DC9}"/>
              </a:ext>
            </a:extLst>
          </p:cNvPr>
          <p:cNvSpPr>
            <a:spLocks noGrp="1"/>
          </p:cNvSpPr>
          <p:nvPr>
            <p:ph idx="1"/>
          </p:nvPr>
        </p:nvSpPr>
        <p:spPr/>
        <p:txBody>
          <a:bodyPr/>
          <a:lstStyle/>
          <a:p>
            <a:r>
              <a:rPr lang="en-US" sz="2000" dirty="0"/>
              <a:t>Defined: </a:t>
            </a:r>
            <a:r>
              <a:rPr lang="en-US" sz="2000" b="0" i="0" dirty="0">
                <a:solidFill>
                  <a:srgbClr val="000000"/>
                </a:solidFill>
                <a:effectLst/>
              </a:rPr>
              <a:t>adaptations or changes in educational environments or practices that help students overcome the barriers presented by their disability</a:t>
            </a:r>
          </a:p>
          <a:p>
            <a:r>
              <a:rPr lang="en-US" sz="2000" dirty="0">
                <a:solidFill>
                  <a:srgbClr val="000000"/>
                </a:solidFill>
              </a:rPr>
              <a:t>A.K.A. LEVEL the playing field </a:t>
            </a:r>
            <a:endParaRPr lang="en-US" sz="2000" b="0" i="0" dirty="0">
              <a:solidFill>
                <a:srgbClr val="000000"/>
              </a:solidFill>
              <a:effectLst/>
            </a:endParaRPr>
          </a:p>
          <a:p>
            <a:pPr algn="l"/>
            <a:r>
              <a:rPr lang="en-US" sz="2000" b="0" i="0" dirty="0">
                <a:solidFill>
                  <a:srgbClr val="000000"/>
                </a:solidFill>
                <a:effectLst/>
              </a:rPr>
              <a:t>Accommodations provide support that allows students with disabilities to achieve the same instructional goals as students without disabilities. It’s important to note that accommodations: </a:t>
            </a:r>
          </a:p>
          <a:p>
            <a:pPr lvl="1"/>
            <a:r>
              <a:rPr lang="en-US" sz="2000" b="0" i="0" dirty="0">
                <a:solidFill>
                  <a:srgbClr val="000000"/>
                </a:solidFill>
                <a:effectLst/>
              </a:rPr>
              <a:t>Do not change the expectations for learning</a:t>
            </a:r>
          </a:p>
          <a:p>
            <a:pPr lvl="1"/>
            <a:r>
              <a:rPr lang="en-US" sz="2000" b="0" i="0" dirty="0">
                <a:solidFill>
                  <a:srgbClr val="000000"/>
                </a:solidFill>
                <a:effectLst/>
              </a:rPr>
              <a:t>Do not reduce the requirements of the task </a:t>
            </a:r>
          </a:p>
          <a:p>
            <a:pPr lvl="1"/>
            <a:r>
              <a:rPr lang="en-US" sz="2000" b="0" i="0" dirty="0">
                <a:solidFill>
                  <a:srgbClr val="000000"/>
                </a:solidFill>
                <a:effectLst/>
              </a:rPr>
              <a:t>Do not change what the student is required to learn</a:t>
            </a:r>
          </a:p>
        </p:txBody>
      </p:sp>
      <p:sp>
        <p:nvSpPr>
          <p:cNvPr id="7" name="Slide Number Placeholder 6">
            <a:extLst>
              <a:ext uri="{FF2B5EF4-FFF2-40B4-BE49-F238E27FC236}">
                <a16:creationId xmlns:a16="http://schemas.microsoft.com/office/drawing/2014/main" id="{0465B54D-4A2C-EF1F-FF90-05ED0A5693D9}"/>
              </a:ext>
            </a:extLst>
          </p:cNvPr>
          <p:cNvSpPr>
            <a:spLocks noGrp="1"/>
          </p:cNvSpPr>
          <p:nvPr>
            <p:ph type="sldNum" sz="quarter" idx="12"/>
          </p:nvPr>
        </p:nvSpPr>
        <p:spPr/>
        <p:txBody>
          <a:bodyPr/>
          <a:lstStyle/>
          <a:p>
            <a:pPr>
              <a:defRPr/>
            </a:pPr>
            <a:fld id="{1A51722A-2F55-4EFC-9515-78954C910BEC}" type="slidenum">
              <a:rPr lang="en-US" smtClean="0"/>
              <a:pPr>
                <a:defRPr/>
              </a:pPr>
              <a:t>13</a:t>
            </a:fld>
            <a:endParaRPr lang="en-US"/>
          </a:p>
        </p:txBody>
      </p:sp>
    </p:spTree>
    <p:extLst>
      <p:ext uri="{BB962C8B-B14F-4D97-AF65-F5344CB8AC3E}">
        <p14:creationId xmlns:p14="http://schemas.microsoft.com/office/powerpoint/2010/main" val="3031909833"/>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4" name="whoosh.wav"/>
          </p:stSnd>
        </p:sndAc>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BD1043C-B2A9-822C-086F-0300A32B2CF5}"/>
              </a:ext>
            </a:extLst>
          </p:cNvPr>
          <p:cNvSpPr>
            <a:spLocks noGrp="1"/>
          </p:cNvSpPr>
          <p:nvPr>
            <p:ph type="title"/>
          </p:nvPr>
        </p:nvSpPr>
        <p:spPr/>
        <p:txBody>
          <a:bodyPr/>
          <a:lstStyle/>
          <a:p>
            <a:r>
              <a:rPr lang="en-US" dirty="0">
                <a:hlinkClick r:id="rId3"/>
              </a:rPr>
              <a:t>Modifications</a:t>
            </a:r>
            <a:r>
              <a:rPr lang="en-US" dirty="0"/>
              <a:t> </a:t>
            </a:r>
          </a:p>
        </p:txBody>
      </p:sp>
      <p:sp>
        <p:nvSpPr>
          <p:cNvPr id="9" name="Content Placeholder 8">
            <a:extLst>
              <a:ext uri="{FF2B5EF4-FFF2-40B4-BE49-F238E27FC236}">
                <a16:creationId xmlns:a16="http://schemas.microsoft.com/office/drawing/2014/main" id="{9E8EE39C-9F61-18CF-1AEE-0F0931609DC9}"/>
              </a:ext>
            </a:extLst>
          </p:cNvPr>
          <p:cNvSpPr>
            <a:spLocks noGrp="1"/>
          </p:cNvSpPr>
          <p:nvPr>
            <p:ph idx="1"/>
          </p:nvPr>
        </p:nvSpPr>
        <p:spPr/>
        <p:txBody>
          <a:bodyPr/>
          <a:lstStyle/>
          <a:p>
            <a:r>
              <a:rPr lang="en-US" sz="2000" dirty="0"/>
              <a:t>Defined: </a:t>
            </a:r>
            <a:r>
              <a:rPr lang="en-US" sz="2000" b="0" i="0" dirty="0">
                <a:solidFill>
                  <a:srgbClr val="000000"/>
                </a:solidFill>
                <a:effectLst/>
              </a:rPr>
              <a:t>Modifications are adaptations that change </a:t>
            </a:r>
            <a:r>
              <a:rPr lang="en-US" sz="2000" b="0" i="1" dirty="0">
                <a:solidFill>
                  <a:srgbClr val="000000"/>
                </a:solidFill>
                <a:effectLst/>
              </a:rPr>
              <a:t>what</a:t>
            </a:r>
            <a:r>
              <a:rPr lang="en-US" sz="2000" b="0" i="0" dirty="0">
                <a:solidFill>
                  <a:srgbClr val="000000"/>
                </a:solidFill>
                <a:effectLst/>
              </a:rPr>
              <a:t> students learn and are used with students who require more support or adjustments than accommodations can provide</a:t>
            </a:r>
          </a:p>
          <a:p>
            <a:r>
              <a:rPr lang="en-US" sz="2000" dirty="0">
                <a:solidFill>
                  <a:srgbClr val="000000"/>
                </a:solidFill>
              </a:rPr>
              <a:t>A.K.A. CHANGE the playing field </a:t>
            </a:r>
          </a:p>
          <a:p>
            <a:r>
              <a:rPr lang="en-US" sz="2000" b="0" i="0" dirty="0">
                <a:solidFill>
                  <a:srgbClr val="000000"/>
                </a:solidFill>
                <a:effectLst/>
              </a:rPr>
              <a:t>Accommodations provide support that allows students with disabilities to achieve the same instructional goals as students without disabilities. It’s important to note that accommodations: </a:t>
            </a:r>
          </a:p>
          <a:p>
            <a:pPr lvl="1"/>
            <a:r>
              <a:rPr lang="en-US" sz="2000" b="0" i="0" dirty="0">
                <a:solidFill>
                  <a:srgbClr val="000000"/>
                </a:solidFill>
                <a:effectLst/>
              </a:rPr>
              <a:t>Do change the expectations for learning</a:t>
            </a:r>
          </a:p>
          <a:p>
            <a:pPr lvl="1"/>
            <a:r>
              <a:rPr lang="en-US" sz="2000" b="0" i="0" dirty="0">
                <a:solidFill>
                  <a:srgbClr val="000000"/>
                </a:solidFill>
                <a:effectLst/>
              </a:rPr>
              <a:t>Do reduce the requirements of the task </a:t>
            </a:r>
          </a:p>
          <a:p>
            <a:pPr lvl="1"/>
            <a:r>
              <a:rPr lang="en-US" sz="2000" b="0" i="0" dirty="0">
                <a:solidFill>
                  <a:srgbClr val="000000"/>
                </a:solidFill>
                <a:effectLst/>
              </a:rPr>
              <a:t>May change what the student is required to learn</a:t>
            </a:r>
          </a:p>
        </p:txBody>
      </p:sp>
      <p:sp>
        <p:nvSpPr>
          <p:cNvPr id="7" name="Slide Number Placeholder 6">
            <a:extLst>
              <a:ext uri="{FF2B5EF4-FFF2-40B4-BE49-F238E27FC236}">
                <a16:creationId xmlns:a16="http://schemas.microsoft.com/office/drawing/2014/main" id="{0465B54D-4A2C-EF1F-FF90-05ED0A5693D9}"/>
              </a:ext>
            </a:extLst>
          </p:cNvPr>
          <p:cNvSpPr>
            <a:spLocks noGrp="1"/>
          </p:cNvSpPr>
          <p:nvPr>
            <p:ph type="sldNum" sz="quarter" idx="12"/>
          </p:nvPr>
        </p:nvSpPr>
        <p:spPr/>
        <p:txBody>
          <a:bodyPr/>
          <a:lstStyle/>
          <a:p>
            <a:pPr>
              <a:defRPr/>
            </a:pPr>
            <a:fld id="{1A51722A-2F55-4EFC-9515-78954C910BEC}" type="slidenum">
              <a:rPr lang="en-US" smtClean="0"/>
              <a:pPr>
                <a:defRPr/>
              </a:pPr>
              <a:t>14</a:t>
            </a:fld>
            <a:endParaRPr lang="en-US"/>
          </a:p>
        </p:txBody>
      </p:sp>
    </p:spTree>
    <p:extLst>
      <p:ext uri="{BB962C8B-B14F-4D97-AF65-F5344CB8AC3E}">
        <p14:creationId xmlns:p14="http://schemas.microsoft.com/office/powerpoint/2010/main" val="832681932"/>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4" name="whoosh.wav"/>
          </p:stSnd>
        </p:sndAc>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E1673-CC49-0105-9467-DFBCD1842BD0}"/>
              </a:ext>
            </a:extLst>
          </p:cNvPr>
          <p:cNvSpPr>
            <a:spLocks noGrp="1"/>
          </p:cNvSpPr>
          <p:nvPr>
            <p:ph type="title"/>
          </p:nvPr>
        </p:nvSpPr>
        <p:spPr/>
        <p:txBody>
          <a:bodyPr/>
          <a:lstStyle/>
          <a:p>
            <a:r>
              <a:rPr lang="en-US" dirty="0"/>
              <a:t>Foundational Truths</a:t>
            </a:r>
          </a:p>
        </p:txBody>
      </p:sp>
      <p:sp>
        <p:nvSpPr>
          <p:cNvPr id="3" name="Content Placeholder 2">
            <a:extLst>
              <a:ext uri="{FF2B5EF4-FFF2-40B4-BE49-F238E27FC236}">
                <a16:creationId xmlns:a16="http://schemas.microsoft.com/office/drawing/2014/main" id="{44B64AB0-6B9C-F15D-58B4-5655D6C0D40C}"/>
              </a:ext>
            </a:extLst>
          </p:cNvPr>
          <p:cNvSpPr>
            <a:spLocks noGrp="1"/>
          </p:cNvSpPr>
          <p:nvPr>
            <p:ph idx="1"/>
          </p:nvPr>
        </p:nvSpPr>
        <p:spPr>
          <a:xfrm>
            <a:off x="914400" y="1600200"/>
            <a:ext cx="8001000" cy="4530725"/>
          </a:xfrm>
        </p:spPr>
        <p:txBody>
          <a:bodyPr/>
          <a:lstStyle/>
          <a:p>
            <a:r>
              <a:rPr lang="en-US" sz="1800" dirty="0"/>
              <a:t>Build it for everyone ~ Accessible by Design! </a:t>
            </a:r>
          </a:p>
          <a:p>
            <a:r>
              <a:rPr lang="en-US" sz="1800" dirty="0"/>
              <a:t>Let the user </a:t>
            </a:r>
          </a:p>
          <a:p>
            <a:r>
              <a:rPr lang="en-US" sz="1800" dirty="0"/>
              <a:t>K.I.S.S. it! Less is more. </a:t>
            </a:r>
          </a:p>
          <a:p>
            <a:pPr lvl="1"/>
            <a:r>
              <a:rPr lang="en-US" sz="1800" dirty="0"/>
              <a:t>But… you can still make it ‘visually pretty’ by “modifying” Styles </a:t>
            </a:r>
          </a:p>
          <a:p>
            <a:r>
              <a:rPr lang="en-US" sz="1800" dirty="0"/>
              <a:t>Rome rules! Old school outlines</a:t>
            </a:r>
          </a:p>
          <a:p>
            <a:r>
              <a:rPr lang="en-US" sz="1800" dirty="0"/>
              <a:t>Project the flow </a:t>
            </a:r>
          </a:p>
          <a:p>
            <a:r>
              <a:rPr lang="en-US" sz="1800" dirty="0"/>
              <a:t>Graphic determination – content or decorative (don’t forget Alt-Texts)</a:t>
            </a:r>
          </a:p>
          <a:p>
            <a:r>
              <a:rPr lang="en-US" sz="1800" dirty="0"/>
              <a:t>Name Hyperlinks</a:t>
            </a:r>
          </a:p>
          <a:p>
            <a:pPr lvl="1"/>
            <a:r>
              <a:rPr lang="en-US" sz="1800" dirty="0"/>
              <a:t>Article: https://www.mlb.com/cardinals/video/breaking-down-lance-lynn-s-pitches-x2570</a:t>
            </a:r>
          </a:p>
          <a:p>
            <a:pPr lvl="1"/>
            <a:r>
              <a:rPr lang="en-US" sz="1800" dirty="0"/>
              <a:t>Article: Breaking Down Lance Lynn’s pitches</a:t>
            </a:r>
          </a:p>
          <a:p>
            <a:r>
              <a:rPr lang="en-US" sz="1800" dirty="0"/>
              <a:t>Space, space, space – Blank, blank, blank (use TAB and Paragraph Spacing)</a:t>
            </a:r>
          </a:p>
          <a:p>
            <a:r>
              <a:rPr lang="en-US" sz="1800" dirty="0"/>
              <a:t>Utilize “comments” </a:t>
            </a:r>
          </a:p>
          <a:p>
            <a:r>
              <a:rPr lang="en-US" sz="1800" dirty="0"/>
              <a:t>Use page numbering as an anchor or reference point </a:t>
            </a:r>
          </a:p>
        </p:txBody>
      </p:sp>
      <p:sp>
        <p:nvSpPr>
          <p:cNvPr id="4" name="Slide Number Placeholder 3">
            <a:extLst>
              <a:ext uri="{FF2B5EF4-FFF2-40B4-BE49-F238E27FC236}">
                <a16:creationId xmlns:a16="http://schemas.microsoft.com/office/drawing/2014/main" id="{C8E14905-66C5-F3A1-6F54-3D84424A55A5}"/>
              </a:ext>
            </a:extLst>
          </p:cNvPr>
          <p:cNvSpPr>
            <a:spLocks noGrp="1"/>
          </p:cNvSpPr>
          <p:nvPr>
            <p:ph type="sldNum" sz="quarter" idx="12"/>
          </p:nvPr>
        </p:nvSpPr>
        <p:spPr/>
        <p:txBody>
          <a:bodyPr/>
          <a:lstStyle/>
          <a:p>
            <a:pPr>
              <a:defRPr/>
            </a:pPr>
            <a:fld id="{E4F1A636-4033-45F1-86F7-FFE7D9D0468F}" type="slidenum">
              <a:rPr lang="en-US" smtClean="0"/>
              <a:pPr>
                <a:defRPr/>
              </a:pPr>
              <a:t>15</a:t>
            </a:fld>
            <a:endParaRPr lang="en-US"/>
          </a:p>
        </p:txBody>
      </p:sp>
    </p:spTree>
    <p:extLst>
      <p:ext uri="{BB962C8B-B14F-4D97-AF65-F5344CB8AC3E}">
        <p14:creationId xmlns:p14="http://schemas.microsoft.com/office/powerpoint/2010/main" val="1503412343"/>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3" name="whoosh.wav"/>
          </p:stSnd>
        </p:sndAc>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719B1-8DD3-4B0A-EB99-E34841FF41C2}"/>
              </a:ext>
            </a:extLst>
          </p:cNvPr>
          <p:cNvSpPr>
            <a:spLocks noGrp="1"/>
          </p:cNvSpPr>
          <p:nvPr>
            <p:ph type="title"/>
          </p:nvPr>
        </p:nvSpPr>
        <p:spPr/>
        <p:txBody>
          <a:bodyPr/>
          <a:lstStyle/>
          <a:p>
            <a:r>
              <a:rPr lang="en-US" dirty="0" err="1"/>
              <a:t>Playin</a:t>
            </a:r>
            <a:r>
              <a:rPr lang="en-US" dirty="0"/>
              <a:t>’ Around in </a:t>
            </a:r>
            <a:br>
              <a:rPr lang="en-US" dirty="0"/>
            </a:br>
            <a:r>
              <a:rPr lang="en-US" dirty="0"/>
              <a:t>Word, PPT, Doc and Slides</a:t>
            </a:r>
          </a:p>
        </p:txBody>
      </p:sp>
      <p:sp>
        <p:nvSpPr>
          <p:cNvPr id="3" name="Content Placeholder 2">
            <a:extLst>
              <a:ext uri="{FF2B5EF4-FFF2-40B4-BE49-F238E27FC236}">
                <a16:creationId xmlns:a16="http://schemas.microsoft.com/office/drawing/2014/main" id="{D5989DBD-6E3C-A956-E84E-16CAA3E25049}"/>
              </a:ext>
            </a:extLst>
          </p:cNvPr>
          <p:cNvSpPr>
            <a:spLocks noGrp="1"/>
          </p:cNvSpPr>
          <p:nvPr>
            <p:ph idx="1"/>
          </p:nvPr>
        </p:nvSpPr>
        <p:spPr/>
        <p:txBody>
          <a:bodyPr/>
          <a:lstStyle/>
          <a:p>
            <a:r>
              <a:rPr lang="en-US" sz="2400" dirty="0"/>
              <a:t>Styles </a:t>
            </a:r>
          </a:p>
          <a:p>
            <a:r>
              <a:rPr lang="en-US" sz="2400" dirty="0"/>
              <a:t>Sequence </a:t>
            </a:r>
          </a:p>
          <a:p>
            <a:r>
              <a:rPr lang="en-US" sz="2400" dirty="0"/>
              <a:t>Alt-Text, Graphics, and table conversion</a:t>
            </a:r>
          </a:p>
          <a:p>
            <a:pPr lvl="1"/>
            <a:r>
              <a:rPr lang="en-US" sz="2200" dirty="0"/>
              <a:t>“Generating Alt Text for Me”</a:t>
            </a:r>
          </a:p>
          <a:p>
            <a:r>
              <a:rPr lang="en-US" sz="2400" dirty="0"/>
              <a:t>Contrast and Color </a:t>
            </a:r>
          </a:p>
          <a:p>
            <a:r>
              <a:rPr lang="en-US" sz="2400" dirty="0"/>
              <a:t>Videos with Audio Description </a:t>
            </a:r>
          </a:p>
          <a:p>
            <a:r>
              <a:rPr lang="en-US" sz="2400" dirty="0"/>
              <a:t>Videos with Closed Captioning </a:t>
            </a:r>
          </a:p>
          <a:p>
            <a:r>
              <a:rPr lang="en-US" sz="2400" dirty="0"/>
              <a:t>Name hyperlinks </a:t>
            </a:r>
          </a:p>
          <a:p>
            <a:r>
              <a:rPr lang="en-US" sz="2400" dirty="0"/>
              <a:t>Bullet and Number lists </a:t>
            </a:r>
          </a:p>
          <a:p>
            <a:pPr lvl="1"/>
            <a:r>
              <a:rPr lang="en-US" sz="2400" dirty="0"/>
              <a:t>Note: Braille Math Editor (BME) cannot use autoformatted lists </a:t>
            </a:r>
            <a:r>
              <a:rPr lang="en-US" dirty="0"/>
              <a:t> </a:t>
            </a:r>
          </a:p>
          <a:p>
            <a:endParaRPr lang="en-US" dirty="0"/>
          </a:p>
        </p:txBody>
      </p:sp>
      <p:sp>
        <p:nvSpPr>
          <p:cNvPr id="4" name="Slide Number Placeholder 3">
            <a:extLst>
              <a:ext uri="{FF2B5EF4-FFF2-40B4-BE49-F238E27FC236}">
                <a16:creationId xmlns:a16="http://schemas.microsoft.com/office/drawing/2014/main" id="{798CFD5E-F15A-0DAD-4751-22AB14F0E9F3}"/>
              </a:ext>
            </a:extLst>
          </p:cNvPr>
          <p:cNvSpPr>
            <a:spLocks noGrp="1"/>
          </p:cNvSpPr>
          <p:nvPr>
            <p:ph type="sldNum" sz="quarter" idx="12"/>
          </p:nvPr>
        </p:nvSpPr>
        <p:spPr/>
        <p:txBody>
          <a:bodyPr/>
          <a:lstStyle/>
          <a:p>
            <a:pPr>
              <a:defRPr/>
            </a:pPr>
            <a:fld id="{E4F1A636-4033-45F1-86F7-FFE7D9D0468F}" type="slidenum">
              <a:rPr lang="en-US" smtClean="0"/>
              <a:pPr>
                <a:defRPr/>
              </a:pPr>
              <a:t>16</a:t>
            </a:fld>
            <a:endParaRPr lang="en-US"/>
          </a:p>
        </p:txBody>
      </p:sp>
    </p:spTree>
    <p:extLst>
      <p:ext uri="{BB962C8B-B14F-4D97-AF65-F5344CB8AC3E}">
        <p14:creationId xmlns:p14="http://schemas.microsoft.com/office/powerpoint/2010/main" val="2989214062"/>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3" name="whoosh.wav"/>
          </p:stSnd>
        </p:sndAc>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69C88-7242-501A-F6C6-35A8B86FE534}"/>
              </a:ext>
            </a:extLst>
          </p:cNvPr>
          <p:cNvSpPr>
            <a:spLocks noGrp="1"/>
          </p:cNvSpPr>
          <p:nvPr>
            <p:ph type="title"/>
          </p:nvPr>
        </p:nvSpPr>
        <p:spPr/>
        <p:txBody>
          <a:bodyPr/>
          <a:lstStyle/>
          <a:p>
            <a:r>
              <a:rPr lang="en-US" dirty="0">
                <a:hlinkClick r:id="rId3"/>
              </a:rPr>
              <a:t>Creating Accessible Documents</a:t>
            </a:r>
            <a:endParaRPr lang="en-US" dirty="0"/>
          </a:p>
        </p:txBody>
      </p:sp>
      <p:sp>
        <p:nvSpPr>
          <p:cNvPr id="3" name="Content Placeholder 2">
            <a:extLst>
              <a:ext uri="{FF2B5EF4-FFF2-40B4-BE49-F238E27FC236}">
                <a16:creationId xmlns:a16="http://schemas.microsoft.com/office/drawing/2014/main" id="{7BC282AD-4B05-B23C-FBF8-F66B5AE98085}"/>
              </a:ext>
            </a:extLst>
          </p:cNvPr>
          <p:cNvSpPr>
            <a:spLocks noGrp="1"/>
          </p:cNvSpPr>
          <p:nvPr>
            <p:ph idx="1"/>
          </p:nvPr>
        </p:nvSpPr>
        <p:spPr>
          <a:xfrm>
            <a:off x="914400" y="3124200"/>
            <a:ext cx="7772400" cy="3006725"/>
          </a:xfrm>
        </p:spPr>
        <p:txBody>
          <a:bodyPr/>
          <a:lstStyle/>
          <a:p>
            <a:pPr marL="0" indent="0" algn="ctr">
              <a:buNone/>
            </a:pPr>
            <a:r>
              <a:rPr lang="en-US" dirty="0"/>
              <a:t>Try it Yourself on the AEM CAST page </a:t>
            </a:r>
          </a:p>
        </p:txBody>
      </p:sp>
      <p:sp>
        <p:nvSpPr>
          <p:cNvPr id="4" name="Slide Number Placeholder 3">
            <a:extLst>
              <a:ext uri="{FF2B5EF4-FFF2-40B4-BE49-F238E27FC236}">
                <a16:creationId xmlns:a16="http://schemas.microsoft.com/office/drawing/2014/main" id="{77C3D1FA-05E4-DAA8-864E-0699C94629A6}"/>
              </a:ext>
            </a:extLst>
          </p:cNvPr>
          <p:cNvSpPr>
            <a:spLocks noGrp="1"/>
          </p:cNvSpPr>
          <p:nvPr>
            <p:ph type="sldNum" sz="quarter" idx="12"/>
          </p:nvPr>
        </p:nvSpPr>
        <p:spPr/>
        <p:txBody>
          <a:bodyPr/>
          <a:lstStyle/>
          <a:p>
            <a:pPr>
              <a:defRPr/>
            </a:pPr>
            <a:fld id="{E4F1A636-4033-45F1-86F7-FFE7D9D0468F}" type="slidenum">
              <a:rPr lang="en-US" smtClean="0"/>
              <a:pPr>
                <a:defRPr/>
              </a:pPr>
              <a:t>17</a:t>
            </a:fld>
            <a:endParaRPr lang="en-US"/>
          </a:p>
        </p:txBody>
      </p:sp>
    </p:spTree>
    <p:extLst>
      <p:ext uri="{BB962C8B-B14F-4D97-AF65-F5344CB8AC3E}">
        <p14:creationId xmlns:p14="http://schemas.microsoft.com/office/powerpoint/2010/main" val="1903585247"/>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4" name="whoosh.wav"/>
          </p:stSnd>
        </p:sndAc>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ile:Microsoft Office Word (2019 ...">
            <a:extLst>
              <a:ext uri="{FF2B5EF4-FFF2-40B4-BE49-F238E27FC236}">
                <a16:creationId xmlns:a16="http://schemas.microsoft.com/office/drawing/2014/main" id="{0F1BF9C9-0011-5F54-F663-0E273DA00B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62337" y="1873250"/>
            <a:ext cx="2219325" cy="2066925"/>
          </a:xfrm>
          <a:prstGeom prst="rect">
            <a:avLst/>
          </a:prstGeom>
          <a:noFill/>
          <a:extLst>
            <a:ext uri="{909E8E84-426E-40DD-AFC4-6F175D3DCCD1}">
              <a14:hiddenFill xmlns:a14="http://schemas.microsoft.com/office/drawing/2010/main">
                <a:solidFill>
                  <a:srgbClr val="FFFFFF"/>
                </a:solidFill>
              </a14:hiddenFill>
            </a:ext>
          </a:extLst>
        </p:spPr>
      </p:pic>
      <p:sp>
        <p:nvSpPr>
          <p:cNvPr id="6" name="Text Placeholder 5">
            <a:extLst>
              <a:ext uri="{FF2B5EF4-FFF2-40B4-BE49-F238E27FC236}">
                <a16:creationId xmlns:a16="http://schemas.microsoft.com/office/drawing/2014/main" id="{CC3E187E-F068-DD6A-5E88-1C6EAD573BDB}"/>
              </a:ext>
            </a:extLst>
          </p:cNvPr>
          <p:cNvSpPr>
            <a:spLocks noGrp="1"/>
          </p:cNvSpPr>
          <p:nvPr>
            <p:ph type="body" idx="1"/>
          </p:nvPr>
        </p:nvSpPr>
        <p:spPr/>
        <p:txBody>
          <a:bodyPr/>
          <a:lstStyle/>
          <a:p>
            <a:r>
              <a:rPr lang="en-US" dirty="0"/>
              <a:t>DEMO </a:t>
            </a:r>
          </a:p>
        </p:txBody>
      </p:sp>
      <p:sp>
        <p:nvSpPr>
          <p:cNvPr id="5" name="Title 4">
            <a:extLst>
              <a:ext uri="{FF2B5EF4-FFF2-40B4-BE49-F238E27FC236}">
                <a16:creationId xmlns:a16="http://schemas.microsoft.com/office/drawing/2014/main" id="{2CFABE49-1C34-656B-7F5C-988B1F0C23BC}"/>
              </a:ext>
            </a:extLst>
          </p:cNvPr>
          <p:cNvSpPr>
            <a:spLocks noGrp="1"/>
          </p:cNvSpPr>
          <p:nvPr>
            <p:ph type="title"/>
          </p:nvPr>
        </p:nvSpPr>
        <p:spPr>
          <a:xfrm>
            <a:off x="722312" y="4406900"/>
            <a:ext cx="8040687" cy="1993900"/>
          </a:xfrm>
        </p:spPr>
        <p:txBody>
          <a:bodyPr/>
          <a:lstStyle/>
          <a:p>
            <a:r>
              <a:rPr lang="en-US" dirty="0"/>
              <a:t>Microsoft word – </a:t>
            </a:r>
            <a:br>
              <a:rPr lang="en-US" dirty="0"/>
            </a:br>
            <a:r>
              <a:rPr lang="en-US" dirty="0"/>
              <a:t>a recipe for success</a:t>
            </a:r>
            <a:br>
              <a:rPr lang="en-US" dirty="0"/>
            </a:br>
            <a:r>
              <a:rPr lang="en-US" sz="1800" dirty="0"/>
              <a:t>(don’t forget about the Braille math editor and equation)</a:t>
            </a:r>
            <a:r>
              <a:rPr lang="en-US" dirty="0"/>
              <a:t> </a:t>
            </a:r>
          </a:p>
        </p:txBody>
      </p:sp>
      <p:sp>
        <p:nvSpPr>
          <p:cNvPr id="4" name="Slide Number Placeholder 3">
            <a:extLst>
              <a:ext uri="{FF2B5EF4-FFF2-40B4-BE49-F238E27FC236}">
                <a16:creationId xmlns:a16="http://schemas.microsoft.com/office/drawing/2014/main" id="{F0D8C23F-92A1-32E7-9834-79AD37F904E8}"/>
              </a:ext>
            </a:extLst>
          </p:cNvPr>
          <p:cNvSpPr>
            <a:spLocks noGrp="1"/>
          </p:cNvSpPr>
          <p:nvPr>
            <p:ph type="sldNum" sz="quarter" idx="12"/>
          </p:nvPr>
        </p:nvSpPr>
        <p:spPr/>
        <p:txBody>
          <a:bodyPr/>
          <a:lstStyle/>
          <a:p>
            <a:pPr>
              <a:defRPr/>
            </a:pPr>
            <a:fld id="{E4F1A636-4033-45F1-86F7-FFE7D9D0468F}" type="slidenum">
              <a:rPr lang="en-US" smtClean="0"/>
              <a:pPr>
                <a:defRPr/>
              </a:pPr>
              <a:t>18</a:t>
            </a:fld>
            <a:endParaRPr lang="en-US"/>
          </a:p>
        </p:txBody>
      </p:sp>
    </p:spTree>
    <p:extLst>
      <p:ext uri="{BB962C8B-B14F-4D97-AF65-F5344CB8AC3E}">
        <p14:creationId xmlns:p14="http://schemas.microsoft.com/office/powerpoint/2010/main" val="1596088336"/>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4" name="whoosh.wav"/>
          </p:stSnd>
        </p:sndAc>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Microsoft PowerPoint logo and symbol ...">
            <a:extLst>
              <a:ext uri="{FF2B5EF4-FFF2-40B4-BE49-F238E27FC236}">
                <a16:creationId xmlns:a16="http://schemas.microsoft.com/office/drawing/2014/main" id="{2B46305B-BBCF-B3B8-FE0F-D94D09417A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5963" y="2063750"/>
            <a:ext cx="2705100" cy="1685925"/>
          </a:xfrm>
          <a:prstGeom prst="rect">
            <a:avLst/>
          </a:prstGeom>
          <a:noFill/>
          <a:extLst>
            <a:ext uri="{909E8E84-426E-40DD-AFC4-6F175D3DCCD1}">
              <a14:hiddenFill xmlns:a14="http://schemas.microsoft.com/office/drawing/2010/main">
                <a:solidFill>
                  <a:srgbClr val="FFFFFF"/>
                </a:solidFill>
              </a14:hiddenFill>
            </a:ext>
          </a:extLst>
        </p:spPr>
      </p:pic>
      <p:sp>
        <p:nvSpPr>
          <p:cNvPr id="3" name="Text Placeholder 2">
            <a:extLst>
              <a:ext uri="{FF2B5EF4-FFF2-40B4-BE49-F238E27FC236}">
                <a16:creationId xmlns:a16="http://schemas.microsoft.com/office/drawing/2014/main" id="{52185E18-27C3-D01C-587A-313FEAB049E3}"/>
              </a:ext>
            </a:extLst>
          </p:cNvPr>
          <p:cNvSpPr>
            <a:spLocks noGrp="1"/>
          </p:cNvSpPr>
          <p:nvPr>
            <p:ph type="body" idx="1"/>
          </p:nvPr>
        </p:nvSpPr>
        <p:spPr/>
        <p:txBody>
          <a:bodyPr/>
          <a:lstStyle/>
          <a:p>
            <a:r>
              <a:rPr lang="en-US" dirty="0"/>
              <a:t>Demo </a:t>
            </a:r>
          </a:p>
        </p:txBody>
      </p:sp>
      <p:sp>
        <p:nvSpPr>
          <p:cNvPr id="2" name="Title 1">
            <a:extLst>
              <a:ext uri="{FF2B5EF4-FFF2-40B4-BE49-F238E27FC236}">
                <a16:creationId xmlns:a16="http://schemas.microsoft.com/office/drawing/2014/main" id="{031F231A-9BB3-4648-1A9E-BCC21C3931C2}"/>
              </a:ext>
            </a:extLst>
          </p:cNvPr>
          <p:cNvSpPr>
            <a:spLocks noGrp="1"/>
          </p:cNvSpPr>
          <p:nvPr>
            <p:ph type="title"/>
          </p:nvPr>
        </p:nvSpPr>
        <p:spPr/>
        <p:txBody>
          <a:bodyPr/>
          <a:lstStyle/>
          <a:p>
            <a:r>
              <a:rPr lang="en-US" dirty="0" err="1"/>
              <a:t>Powerpoint</a:t>
            </a:r>
            <a:r>
              <a:rPr lang="en-US" dirty="0"/>
              <a:t> –</a:t>
            </a:r>
            <a:br>
              <a:rPr lang="en-US" dirty="0"/>
            </a:br>
            <a:r>
              <a:rPr lang="en-US" dirty="0"/>
              <a:t>a healthy perspective </a:t>
            </a:r>
            <a:br>
              <a:rPr lang="en-US" dirty="0"/>
            </a:br>
            <a:r>
              <a:rPr lang="en-US" dirty="0"/>
              <a:t> </a:t>
            </a:r>
          </a:p>
        </p:txBody>
      </p:sp>
      <p:sp>
        <p:nvSpPr>
          <p:cNvPr id="4" name="Slide Number Placeholder 3">
            <a:extLst>
              <a:ext uri="{FF2B5EF4-FFF2-40B4-BE49-F238E27FC236}">
                <a16:creationId xmlns:a16="http://schemas.microsoft.com/office/drawing/2014/main" id="{DA849810-0562-2374-2945-0101B093B0C9}"/>
              </a:ext>
            </a:extLst>
          </p:cNvPr>
          <p:cNvSpPr>
            <a:spLocks noGrp="1"/>
          </p:cNvSpPr>
          <p:nvPr>
            <p:ph type="sldNum" sz="quarter" idx="12"/>
          </p:nvPr>
        </p:nvSpPr>
        <p:spPr/>
        <p:txBody>
          <a:bodyPr/>
          <a:lstStyle/>
          <a:p>
            <a:pPr>
              <a:defRPr/>
            </a:pPr>
            <a:fld id="{572B41C7-9DBE-467E-B2DE-AEBC8D8CA91B}" type="slidenum">
              <a:rPr lang="en-US" smtClean="0"/>
              <a:pPr>
                <a:defRPr/>
              </a:pPr>
              <a:t>19</a:t>
            </a:fld>
            <a:endParaRPr lang="en-US"/>
          </a:p>
        </p:txBody>
      </p:sp>
    </p:spTree>
    <p:extLst>
      <p:ext uri="{BB962C8B-B14F-4D97-AF65-F5344CB8AC3E}">
        <p14:creationId xmlns:p14="http://schemas.microsoft.com/office/powerpoint/2010/main" val="1146922246"/>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4" name="whoosh.wav"/>
          </p:stSnd>
        </p:sndAc>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8C5A50C-4CE8-6F1C-A2E1-6747817AD398}"/>
              </a:ext>
            </a:extLst>
          </p:cNvPr>
          <p:cNvSpPr>
            <a:spLocks noGrp="1"/>
          </p:cNvSpPr>
          <p:nvPr>
            <p:ph type="title"/>
          </p:nvPr>
        </p:nvSpPr>
        <p:spPr>
          <a:xfrm>
            <a:off x="722312" y="3886200"/>
            <a:ext cx="7964487" cy="1765300"/>
          </a:xfrm>
        </p:spPr>
        <p:txBody>
          <a:bodyPr/>
          <a:lstStyle/>
          <a:p>
            <a:pPr algn="ctr"/>
            <a:r>
              <a:rPr lang="en-US" sz="3600" dirty="0"/>
              <a:t>“Swoosh”</a:t>
            </a:r>
            <a:br>
              <a:rPr lang="en-US" sz="3600" dirty="0"/>
            </a:br>
            <a:r>
              <a:rPr lang="en-US" sz="3600" dirty="0"/>
              <a:t>title slide layout </a:t>
            </a:r>
            <a:br>
              <a:rPr lang="en-US" sz="3600" dirty="0"/>
            </a:br>
            <a:r>
              <a:rPr lang="en-US" sz="3600" dirty="0"/>
              <a:t>bulleted list </a:t>
            </a:r>
            <a:r>
              <a:rPr lang="en-US" dirty="0"/>
              <a:t> </a:t>
            </a:r>
          </a:p>
        </p:txBody>
      </p:sp>
      <p:sp>
        <p:nvSpPr>
          <p:cNvPr id="6" name="Text Placeholder 5">
            <a:extLst>
              <a:ext uri="{FF2B5EF4-FFF2-40B4-BE49-F238E27FC236}">
                <a16:creationId xmlns:a16="http://schemas.microsoft.com/office/drawing/2014/main" id="{898A8BBF-8FDB-46CA-C2FA-B969ABC546FC}"/>
              </a:ext>
            </a:extLst>
          </p:cNvPr>
          <p:cNvSpPr>
            <a:spLocks noGrp="1"/>
          </p:cNvSpPr>
          <p:nvPr>
            <p:ph type="body" idx="1"/>
          </p:nvPr>
        </p:nvSpPr>
        <p:spPr>
          <a:xfrm>
            <a:off x="740538" y="2057400"/>
            <a:ext cx="8174862" cy="1500187"/>
          </a:xfrm>
        </p:spPr>
        <p:txBody>
          <a:bodyPr/>
          <a:lstStyle/>
          <a:p>
            <a:pPr algn="ctr"/>
            <a:r>
              <a:rPr lang="en-US" sz="2400" dirty="0"/>
              <a:t>You just did it! </a:t>
            </a:r>
          </a:p>
          <a:p>
            <a:pPr algn="ctr"/>
            <a:r>
              <a:rPr lang="en-US" sz="2400" dirty="0"/>
              <a:t>You just experienced an Accessible Document</a:t>
            </a:r>
            <a:r>
              <a:rPr lang="en-US" dirty="0"/>
              <a:t> </a:t>
            </a:r>
          </a:p>
        </p:txBody>
      </p:sp>
      <p:sp>
        <p:nvSpPr>
          <p:cNvPr id="4" name="Slide Number Placeholder 3">
            <a:extLst>
              <a:ext uri="{FF2B5EF4-FFF2-40B4-BE49-F238E27FC236}">
                <a16:creationId xmlns:a16="http://schemas.microsoft.com/office/drawing/2014/main" id="{8955FE8C-BF8A-9A8F-6330-4CB288C369B6}"/>
              </a:ext>
            </a:extLst>
          </p:cNvPr>
          <p:cNvSpPr>
            <a:spLocks noGrp="1"/>
          </p:cNvSpPr>
          <p:nvPr>
            <p:ph type="sldNum" sz="quarter" idx="12"/>
          </p:nvPr>
        </p:nvSpPr>
        <p:spPr/>
        <p:txBody>
          <a:bodyPr/>
          <a:lstStyle/>
          <a:p>
            <a:pPr>
              <a:defRPr/>
            </a:pPr>
            <a:fld id="{E4F1A636-4033-45F1-86F7-FFE7D9D0468F}" type="slidenum">
              <a:rPr lang="en-US" smtClean="0"/>
              <a:pPr>
                <a:defRPr/>
              </a:pPr>
              <a:t>2</a:t>
            </a:fld>
            <a:endParaRPr lang="en-US"/>
          </a:p>
        </p:txBody>
      </p:sp>
    </p:spTree>
    <p:extLst>
      <p:ext uri="{BB962C8B-B14F-4D97-AF65-F5344CB8AC3E}">
        <p14:creationId xmlns:p14="http://schemas.microsoft.com/office/powerpoint/2010/main" val="616842321"/>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3" name="whoosh.wav"/>
          </p:stSnd>
        </p:sndAc>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www.google.com/imgres?q=google%20doc%20icon&amp;imgurl=https%3A%2F%2Fimg.etimg.com%2Fthumb%2Fwidth-640%2Cheight-480%2Cimgsize-8172%2Cresizemode-75%2Cmsid-101659246%2Fmagazines%2Fpanache%2Fnow-you-can-open-google-docs-on-android-directly-in-edit-mode%2Fgoogle-docs-for-android-to-now-open-directly-in-edit-mode.jpg&amp;imgrefurl=https%3A%2F%2Fm.economictimes.com%2Fmagazines%2Fpanache%2Fnow-you-can-open-google-docs-on-android-directly-in-edit-mode%2Farticleshow%2F101658941.cms&amp;docid=5vH4im-KRTk1yM&amp;tbnid=XUL9vqjyzpnHlM&amp;vet=12ahUKEwjtlLGx3PaEAxXAnokEHbdECD0QM3oECCMQAA..i&amp;w=640&amp;h=480&amp;hcb=2&amp;ved=2ahUKEwjtlLGx3PaEAxXAnokEHbdECD0QM3oECCMQAA&amp;safe=active&amp;ssui=on">
            <a:extLst>
              <a:ext uri="{FF2B5EF4-FFF2-40B4-BE49-F238E27FC236}">
                <a16:creationId xmlns:a16="http://schemas.microsoft.com/office/drawing/2014/main" id="{2724B4C1-2671-1D50-1B93-1C745511A79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8354"/>
          <a:stretch/>
        </p:blipFill>
        <p:spPr bwMode="auto">
          <a:xfrm>
            <a:off x="3148827" y="2036366"/>
            <a:ext cx="2846346" cy="1740693"/>
          </a:xfrm>
          <a:prstGeom prst="rect">
            <a:avLst/>
          </a:prstGeom>
          <a:noFill/>
          <a:extLst>
            <a:ext uri="{909E8E84-426E-40DD-AFC4-6F175D3DCCD1}">
              <a14:hiddenFill xmlns:a14="http://schemas.microsoft.com/office/drawing/2010/main">
                <a:solidFill>
                  <a:srgbClr val="FFFFFF"/>
                </a:solidFill>
              </a14:hiddenFill>
            </a:ext>
          </a:extLst>
        </p:spPr>
      </p:pic>
      <p:sp>
        <p:nvSpPr>
          <p:cNvPr id="3" name="Text Placeholder 2">
            <a:extLst>
              <a:ext uri="{FF2B5EF4-FFF2-40B4-BE49-F238E27FC236}">
                <a16:creationId xmlns:a16="http://schemas.microsoft.com/office/drawing/2014/main" id="{6DB23C80-AD4A-07FA-DF83-AF69BB413754}"/>
              </a:ext>
            </a:extLst>
          </p:cNvPr>
          <p:cNvSpPr>
            <a:spLocks noGrp="1"/>
          </p:cNvSpPr>
          <p:nvPr>
            <p:ph type="body" idx="1"/>
          </p:nvPr>
        </p:nvSpPr>
        <p:spPr/>
        <p:txBody>
          <a:bodyPr/>
          <a:lstStyle/>
          <a:p>
            <a:r>
              <a:rPr lang="en-US" dirty="0"/>
              <a:t>Demo </a:t>
            </a:r>
          </a:p>
        </p:txBody>
      </p:sp>
      <p:sp>
        <p:nvSpPr>
          <p:cNvPr id="2" name="Title 1">
            <a:extLst>
              <a:ext uri="{FF2B5EF4-FFF2-40B4-BE49-F238E27FC236}">
                <a16:creationId xmlns:a16="http://schemas.microsoft.com/office/drawing/2014/main" id="{005910F9-56CB-1E9F-CD2B-1CC4690357F7}"/>
              </a:ext>
            </a:extLst>
          </p:cNvPr>
          <p:cNvSpPr>
            <a:spLocks noGrp="1"/>
          </p:cNvSpPr>
          <p:nvPr>
            <p:ph type="title"/>
          </p:nvPr>
        </p:nvSpPr>
        <p:spPr/>
        <p:txBody>
          <a:bodyPr/>
          <a:lstStyle/>
          <a:p>
            <a:r>
              <a:rPr lang="en-US" dirty="0"/>
              <a:t>Google docs – </a:t>
            </a:r>
            <a:br>
              <a:rPr lang="en-US" dirty="0"/>
            </a:br>
            <a:r>
              <a:rPr lang="en-US" dirty="0"/>
              <a:t>end that course! </a:t>
            </a:r>
          </a:p>
        </p:txBody>
      </p:sp>
      <p:sp>
        <p:nvSpPr>
          <p:cNvPr id="4" name="Slide Number Placeholder 3">
            <a:extLst>
              <a:ext uri="{FF2B5EF4-FFF2-40B4-BE49-F238E27FC236}">
                <a16:creationId xmlns:a16="http://schemas.microsoft.com/office/drawing/2014/main" id="{1500C1D6-E6A5-FB2E-7093-01C965C7C8A0}"/>
              </a:ext>
            </a:extLst>
          </p:cNvPr>
          <p:cNvSpPr>
            <a:spLocks noGrp="1"/>
          </p:cNvSpPr>
          <p:nvPr>
            <p:ph type="sldNum" sz="quarter" idx="12"/>
          </p:nvPr>
        </p:nvSpPr>
        <p:spPr/>
        <p:txBody>
          <a:bodyPr/>
          <a:lstStyle/>
          <a:p>
            <a:pPr>
              <a:defRPr/>
            </a:pPr>
            <a:fld id="{572B41C7-9DBE-467E-B2DE-AEBC8D8CA91B}" type="slidenum">
              <a:rPr lang="en-US" smtClean="0"/>
              <a:pPr>
                <a:defRPr/>
              </a:pPr>
              <a:t>20</a:t>
            </a:fld>
            <a:endParaRPr lang="en-US"/>
          </a:p>
        </p:txBody>
      </p:sp>
    </p:spTree>
    <p:extLst>
      <p:ext uri="{BB962C8B-B14F-4D97-AF65-F5344CB8AC3E}">
        <p14:creationId xmlns:p14="http://schemas.microsoft.com/office/powerpoint/2010/main" val="4118636653"/>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4" name="whoosh.wav"/>
          </p:stSnd>
        </p:sndAc>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A yellow file with a white rectangle&#10;&#10;Description automatically generated">
            <a:extLst>
              <a:ext uri="{FF2B5EF4-FFF2-40B4-BE49-F238E27FC236}">
                <a16:creationId xmlns:a16="http://schemas.microsoft.com/office/drawing/2014/main" id="{F81EDD69-68AB-687B-F8B7-65D4CD649B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94113" y="1992313"/>
            <a:ext cx="1828800" cy="1828800"/>
          </a:xfrm>
          <a:prstGeom prst="rect">
            <a:avLst/>
          </a:prstGeom>
          <a:noFill/>
          <a:extLst>
            <a:ext uri="{909E8E84-426E-40DD-AFC4-6F175D3DCCD1}">
              <a14:hiddenFill xmlns:a14="http://schemas.microsoft.com/office/drawing/2010/main">
                <a:solidFill>
                  <a:srgbClr val="FFFFFF"/>
                </a:solidFill>
              </a14:hiddenFill>
            </a:ext>
          </a:extLst>
        </p:spPr>
      </p:pic>
      <p:sp>
        <p:nvSpPr>
          <p:cNvPr id="3" name="Text Placeholder 2">
            <a:extLst>
              <a:ext uri="{FF2B5EF4-FFF2-40B4-BE49-F238E27FC236}">
                <a16:creationId xmlns:a16="http://schemas.microsoft.com/office/drawing/2014/main" id="{59DCF5F9-FB25-39F4-1E48-497964D8004D}"/>
              </a:ext>
            </a:extLst>
          </p:cNvPr>
          <p:cNvSpPr>
            <a:spLocks noGrp="1"/>
          </p:cNvSpPr>
          <p:nvPr>
            <p:ph type="body" idx="1"/>
          </p:nvPr>
        </p:nvSpPr>
        <p:spPr/>
        <p:txBody>
          <a:bodyPr/>
          <a:lstStyle/>
          <a:p>
            <a:r>
              <a:rPr lang="en-US" dirty="0"/>
              <a:t>Demo</a:t>
            </a:r>
          </a:p>
        </p:txBody>
      </p:sp>
      <p:sp>
        <p:nvSpPr>
          <p:cNvPr id="2" name="Title 1">
            <a:extLst>
              <a:ext uri="{FF2B5EF4-FFF2-40B4-BE49-F238E27FC236}">
                <a16:creationId xmlns:a16="http://schemas.microsoft.com/office/drawing/2014/main" id="{5166D076-7DB6-8FA4-64FF-8533DAD1B07B}"/>
              </a:ext>
            </a:extLst>
          </p:cNvPr>
          <p:cNvSpPr>
            <a:spLocks noGrp="1"/>
          </p:cNvSpPr>
          <p:nvPr>
            <p:ph type="title"/>
          </p:nvPr>
        </p:nvSpPr>
        <p:spPr/>
        <p:txBody>
          <a:bodyPr/>
          <a:lstStyle/>
          <a:p>
            <a:r>
              <a:rPr lang="en-US" dirty="0"/>
              <a:t>Google slides – </a:t>
            </a:r>
            <a:br>
              <a:rPr lang="en-US" dirty="0"/>
            </a:br>
            <a:r>
              <a:rPr lang="en-US" dirty="0"/>
              <a:t>“read now” in </a:t>
            </a:r>
            <a:r>
              <a:rPr lang="en-US" dirty="0" err="1"/>
              <a:t>bookshare</a:t>
            </a:r>
            <a:r>
              <a:rPr lang="en-US" dirty="0"/>
              <a:t> </a:t>
            </a:r>
          </a:p>
        </p:txBody>
      </p:sp>
      <p:sp>
        <p:nvSpPr>
          <p:cNvPr id="4" name="Slide Number Placeholder 3">
            <a:extLst>
              <a:ext uri="{FF2B5EF4-FFF2-40B4-BE49-F238E27FC236}">
                <a16:creationId xmlns:a16="http://schemas.microsoft.com/office/drawing/2014/main" id="{8F3C2CA8-066F-B8A6-8609-C26998B3532F}"/>
              </a:ext>
            </a:extLst>
          </p:cNvPr>
          <p:cNvSpPr>
            <a:spLocks noGrp="1"/>
          </p:cNvSpPr>
          <p:nvPr>
            <p:ph type="sldNum" sz="quarter" idx="12"/>
          </p:nvPr>
        </p:nvSpPr>
        <p:spPr/>
        <p:txBody>
          <a:bodyPr/>
          <a:lstStyle/>
          <a:p>
            <a:pPr>
              <a:defRPr/>
            </a:pPr>
            <a:fld id="{572B41C7-9DBE-467E-B2DE-AEBC8D8CA91B}" type="slidenum">
              <a:rPr lang="en-US" smtClean="0"/>
              <a:pPr>
                <a:defRPr/>
              </a:pPr>
              <a:t>21</a:t>
            </a:fld>
            <a:endParaRPr lang="en-US"/>
          </a:p>
        </p:txBody>
      </p:sp>
    </p:spTree>
    <p:extLst>
      <p:ext uri="{BB962C8B-B14F-4D97-AF65-F5344CB8AC3E}">
        <p14:creationId xmlns:p14="http://schemas.microsoft.com/office/powerpoint/2010/main" val="2189518762"/>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4" name="whoosh.wav"/>
          </p:stSnd>
        </p:sndAc>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989F8-CEA2-3DE4-4163-6E28FD27EFE3}"/>
              </a:ext>
            </a:extLst>
          </p:cNvPr>
          <p:cNvSpPr>
            <a:spLocks noGrp="1"/>
          </p:cNvSpPr>
          <p:nvPr>
            <p:ph type="title"/>
          </p:nvPr>
        </p:nvSpPr>
        <p:spPr/>
        <p:txBody>
          <a:bodyPr/>
          <a:lstStyle/>
          <a:p>
            <a:r>
              <a:rPr lang="en-US" dirty="0"/>
              <a:t>PDF</a:t>
            </a:r>
            <a:r>
              <a:rPr lang="en-US" cap="none" dirty="0"/>
              <a:t>s…</a:t>
            </a:r>
            <a:r>
              <a:rPr lang="en-US" dirty="0"/>
              <a:t>oh, my </a:t>
            </a:r>
            <a:r>
              <a:rPr lang="en-US" cap="none" dirty="0"/>
              <a:t> </a:t>
            </a:r>
          </a:p>
        </p:txBody>
      </p:sp>
      <p:sp>
        <p:nvSpPr>
          <p:cNvPr id="3" name="Text Placeholder 2">
            <a:extLst>
              <a:ext uri="{FF2B5EF4-FFF2-40B4-BE49-F238E27FC236}">
                <a16:creationId xmlns:a16="http://schemas.microsoft.com/office/drawing/2014/main" id="{4875FDB4-70E7-FAE5-12CD-2D30C322411D}"/>
              </a:ext>
            </a:extLst>
          </p:cNvPr>
          <p:cNvSpPr>
            <a:spLocks noGrp="1"/>
          </p:cNvSpPr>
          <p:nvPr>
            <p:ph type="body" idx="1"/>
          </p:nvPr>
        </p:nvSpPr>
        <p:spPr/>
        <p:txBody>
          <a:bodyPr/>
          <a:lstStyle/>
          <a:p>
            <a:r>
              <a:rPr lang="en-US" dirty="0"/>
              <a:t>Discussion</a:t>
            </a:r>
          </a:p>
        </p:txBody>
      </p:sp>
      <p:sp>
        <p:nvSpPr>
          <p:cNvPr id="4" name="Slide Number Placeholder 3">
            <a:extLst>
              <a:ext uri="{FF2B5EF4-FFF2-40B4-BE49-F238E27FC236}">
                <a16:creationId xmlns:a16="http://schemas.microsoft.com/office/drawing/2014/main" id="{60598FCE-B9FA-08ED-AD0F-DC0A208CFD11}"/>
              </a:ext>
            </a:extLst>
          </p:cNvPr>
          <p:cNvSpPr>
            <a:spLocks noGrp="1"/>
          </p:cNvSpPr>
          <p:nvPr>
            <p:ph type="sldNum" sz="quarter" idx="12"/>
          </p:nvPr>
        </p:nvSpPr>
        <p:spPr/>
        <p:txBody>
          <a:bodyPr/>
          <a:lstStyle/>
          <a:p>
            <a:pPr>
              <a:defRPr/>
            </a:pPr>
            <a:fld id="{572B41C7-9DBE-467E-B2DE-AEBC8D8CA91B}" type="slidenum">
              <a:rPr lang="en-US" smtClean="0"/>
              <a:pPr>
                <a:defRPr/>
              </a:pPr>
              <a:t>22</a:t>
            </a:fld>
            <a:endParaRPr lang="en-US"/>
          </a:p>
        </p:txBody>
      </p:sp>
    </p:spTree>
    <p:extLst>
      <p:ext uri="{BB962C8B-B14F-4D97-AF65-F5344CB8AC3E}">
        <p14:creationId xmlns:p14="http://schemas.microsoft.com/office/powerpoint/2010/main" val="2880940861"/>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3" name="whoosh.wav"/>
          </p:stSnd>
        </p:sndAc>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5C32AB2-C11B-E6CC-ADE6-59074E15965F}"/>
              </a:ext>
            </a:extLst>
          </p:cNvPr>
          <p:cNvSpPr>
            <a:spLocks noGrp="1"/>
          </p:cNvSpPr>
          <p:nvPr>
            <p:ph type="title"/>
          </p:nvPr>
        </p:nvSpPr>
        <p:spPr/>
        <p:txBody>
          <a:bodyPr/>
          <a:lstStyle/>
          <a:p>
            <a:r>
              <a:rPr lang="en-US" dirty="0"/>
              <a:t>Take Aways </a:t>
            </a:r>
          </a:p>
        </p:txBody>
      </p:sp>
      <p:sp>
        <p:nvSpPr>
          <p:cNvPr id="6" name="Content Placeholder 5">
            <a:extLst>
              <a:ext uri="{FF2B5EF4-FFF2-40B4-BE49-F238E27FC236}">
                <a16:creationId xmlns:a16="http://schemas.microsoft.com/office/drawing/2014/main" id="{C06382D6-AEF1-7C28-CD4E-9BE5C8FC3DDD}"/>
              </a:ext>
            </a:extLst>
          </p:cNvPr>
          <p:cNvSpPr>
            <a:spLocks noGrp="1"/>
          </p:cNvSpPr>
          <p:nvPr>
            <p:ph idx="1"/>
          </p:nvPr>
        </p:nvSpPr>
        <p:spPr/>
        <p:txBody>
          <a:bodyPr/>
          <a:lstStyle/>
          <a:p>
            <a:r>
              <a:rPr lang="en-US" dirty="0"/>
              <a:t>Teacher your learner and others  </a:t>
            </a:r>
          </a:p>
          <a:p>
            <a:r>
              <a:rPr lang="en-US" dirty="0"/>
              <a:t>Learn Universal Design </a:t>
            </a:r>
          </a:p>
          <a:p>
            <a:r>
              <a:rPr lang="en-US" dirty="0"/>
              <a:t>Use common sense </a:t>
            </a:r>
          </a:p>
          <a:p>
            <a:r>
              <a:rPr lang="en-US" dirty="0"/>
              <a:t>Be consistent </a:t>
            </a:r>
          </a:p>
          <a:p>
            <a:r>
              <a:rPr lang="en-US" dirty="0"/>
              <a:t>Don’t individualize – reduce redo</a:t>
            </a:r>
          </a:p>
          <a:p>
            <a:r>
              <a:rPr lang="en-US" dirty="0"/>
              <a:t>Don’t forget about Table of Contents feature</a:t>
            </a:r>
          </a:p>
          <a:p>
            <a:r>
              <a:rPr lang="en-US" dirty="0"/>
              <a:t>Be careful of auto generation </a:t>
            </a:r>
          </a:p>
        </p:txBody>
      </p:sp>
      <p:sp>
        <p:nvSpPr>
          <p:cNvPr id="4" name="Slide Number Placeholder 3">
            <a:extLst>
              <a:ext uri="{FF2B5EF4-FFF2-40B4-BE49-F238E27FC236}">
                <a16:creationId xmlns:a16="http://schemas.microsoft.com/office/drawing/2014/main" id="{FB439F66-B389-373A-02AC-9FE6E643E072}"/>
              </a:ext>
            </a:extLst>
          </p:cNvPr>
          <p:cNvSpPr>
            <a:spLocks noGrp="1"/>
          </p:cNvSpPr>
          <p:nvPr>
            <p:ph type="sldNum" sz="quarter" idx="12"/>
          </p:nvPr>
        </p:nvSpPr>
        <p:spPr/>
        <p:txBody>
          <a:bodyPr/>
          <a:lstStyle/>
          <a:p>
            <a:pPr>
              <a:defRPr/>
            </a:pPr>
            <a:fld id="{572B41C7-9DBE-467E-B2DE-AEBC8D8CA91B}" type="slidenum">
              <a:rPr lang="en-US" smtClean="0"/>
              <a:pPr>
                <a:defRPr/>
              </a:pPr>
              <a:t>23</a:t>
            </a:fld>
            <a:endParaRPr lang="en-US"/>
          </a:p>
        </p:txBody>
      </p:sp>
    </p:spTree>
    <p:extLst>
      <p:ext uri="{BB962C8B-B14F-4D97-AF65-F5344CB8AC3E}">
        <p14:creationId xmlns:p14="http://schemas.microsoft.com/office/powerpoint/2010/main" val="4028807991"/>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3" name="whoosh.wav"/>
          </p:stSnd>
        </p:sndAc>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9"/>
          <p:cNvSpPr>
            <a:spLocks noGrp="1" noChangeArrowheads="1"/>
          </p:cNvSpPr>
          <p:nvPr>
            <p:ph type="title"/>
          </p:nvPr>
        </p:nvSpPr>
        <p:spPr>
          <a:xfrm>
            <a:off x="685800" y="277813"/>
            <a:ext cx="8001000" cy="1143000"/>
          </a:xfrm>
        </p:spPr>
        <p:txBody>
          <a:bodyPr/>
          <a:lstStyle/>
          <a:p>
            <a:pPr algn="ctr" eaLnBrk="1" hangingPunct="1"/>
            <a:r>
              <a:rPr lang="en-US" dirty="0">
                <a:latin typeface="Californian FB" pitchFamily="18" charset="0"/>
              </a:rPr>
              <a:t>CONTACT ME</a:t>
            </a:r>
          </a:p>
        </p:txBody>
      </p:sp>
      <p:sp>
        <p:nvSpPr>
          <p:cNvPr id="40964" name="Rectangle 5"/>
          <p:cNvSpPr>
            <a:spLocks noGrp="1" noChangeArrowheads="1"/>
          </p:cNvSpPr>
          <p:nvPr>
            <p:ph idx="1"/>
          </p:nvPr>
        </p:nvSpPr>
        <p:spPr>
          <a:xfrm>
            <a:off x="685800" y="1600200"/>
            <a:ext cx="8001000" cy="4953000"/>
          </a:xfrm>
        </p:spPr>
        <p:txBody>
          <a:bodyPr/>
          <a:lstStyle/>
          <a:p>
            <a:pPr algn="ctr" eaLnBrk="1" hangingPunct="1">
              <a:lnSpc>
                <a:spcPct val="150000"/>
              </a:lnSpc>
              <a:buFont typeface="Wingdings" pitchFamily="2" charset="2"/>
              <a:buNone/>
            </a:pPr>
            <a:r>
              <a:rPr lang="en-US" sz="2400" b="1" dirty="0">
                <a:latin typeface="Californian FB" pitchFamily="18" charset="0"/>
              </a:rPr>
              <a:t>Kevin Hollinger</a:t>
            </a:r>
          </a:p>
          <a:p>
            <a:pPr algn="ctr" eaLnBrk="1" hangingPunct="1">
              <a:lnSpc>
                <a:spcPct val="150000"/>
              </a:lnSpc>
              <a:buFont typeface="Wingdings" pitchFamily="2" charset="2"/>
              <a:buNone/>
            </a:pPr>
            <a:r>
              <a:rPr lang="en-US" sz="2400" b="1" dirty="0">
                <a:latin typeface="Californian FB" pitchFamily="18" charset="0"/>
              </a:rPr>
              <a:t>CATIS, COMS, NBCT-ENSVI, TVI </a:t>
            </a:r>
          </a:p>
          <a:p>
            <a:pPr algn="ctr" eaLnBrk="1" hangingPunct="1">
              <a:lnSpc>
                <a:spcPct val="150000"/>
              </a:lnSpc>
              <a:buFont typeface="Wingdings" pitchFamily="2" charset="2"/>
              <a:buNone/>
            </a:pPr>
            <a:endParaRPr lang="en-US" sz="2400" b="1" dirty="0">
              <a:latin typeface="Californian FB" pitchFamily="18" charset="0"/>
            </a:endParaRPr>
          </a:p>
          <a:p>
            <a:pPr algn="ctr" eaLnBrk="1" hangingPunct="1">
              <a:lnSpc>
                <a:spcPct val="150000"/>
              </a:lnSpc>
              <a:buFont typeface="Wingdings" pitchFamily="2" charset="2"/>
              <a:buNone/>
            </a:pPr>
            <a:r>
              <a:rPr lang="en-US" sz="2400" b="1" dirty="0">
                <a:latin typeface="Californian FB" pitchFamily="18" charset="0"/>
              </a:rPr>
              <a:t>Francis Howell School District </a:t>
            </a:r>
          </a:p>
          <a:p>
            <a:pPr algn="ctr" eaLnBrk="1" hangingPunct="1">
              <a:lnSpc>
                <a:spcPct val="150000"/>
              </a:lnSpc>
              <a:buFont typeface="Wingdings" pitchFamily="2" charset="2"/>
              <a:buNone/>
            </a:pPr>
            <a:r>
              <a:rPr lang="en-US" sz="2400" b="1" dirty="0">
                <a:latin typeface="Californian FB" pitchFamily="18" charset="0"/>
              </a:rPr>
              <a:t>Vision Program</a:t>
            </a:r>
          </a:p>
          <a:p>
            <a:pPr algn="ctr" eaLnBrk="1" hangingPunct="1">
              <a:buFont typeface="Wingdings" pitchFamily="2" charset="2"/>
              <a:buNone/>
            </a:pPr>
            <a:r>
              <a:rPr lang="en-US" sz="2400" b="1" dirty="0">
                <a:latin typeface="Californian FB" pitchFamily="18" charset="0"/>
              </a:rPr>
              <a:t>636-851-6143</a:t>
            </a:r>
            <a:endParaRPr lang="en-US" sz="2400" b="1" dirty="0">
              <a:latin typeface="Californian FB" pitchFamily="18" charset="0"/>
              <a:hlinkClick r:id="rId4"/>
            </a:endParaRPr>
          </a:p>
          <a:p>
            <a:pPr algn="ctr" eaLnBrk="1" hangingPunct="1">
              <a:buFont typeface="Wingdings" pitchFamily="2" charset="2"/>
              <a:buNone/>
            </a:pPr>
            <a:r>
              <a:rPr lang="en-US" sz="2400" b="1" dirty="0">
                <a:latin typeface="Californian FB" pitchFamily="18" charset="0"/>
                <a:hlinkClick r:id="rId4"/>
              </a:rPr>
              <a:t>kevin.hollinger@fhsdschools.org</a:t>
            </a:r>
            <a:r>
              <a:rPr lang="en-US" sz="2400" b="1" dirty="0">
                <a:latin typeface="Californian FB" pitchFamily="18" charset="0"/>
              </a:rPr>
              <a:t> </a:t>
            </a:r>
          </a:p>
          <a:p>
            <a:pPr>
              <a:buFont typeface="Wingdings" pitchFamily="2" charset="2"/>
              <a:buNone/>
            </a:pPr>
            <a:endParaRPr lang="en-US" sz="2000" dirty="0"/>
          </a:p>
        </p:txBody>
      </p:sp>
      <p:sp>
        <p:nvSpPr>
          <p:cNvPr id="2" name="Slide Number Placeholder 1"/>
          <p:cNvSpPr>
            <a:spLocks noGrp="1"/>
          </p:cNvSpPr>
          <p:nvPr>
            <p:ph type="sldNum" sz="quarter" idx="12"/>
          </p:nvPr>
        </p:nvSpPr>
        <p:spPr/>
        <p:txBody>
          <a:bodyPr/>
          <a:lstStyle/>
          <a:p>
            <a:pPr>
              <a:defRPr/>
            </a:pPr>
            <a:fld id="{E4F1A636-4033-45F1-86F7-FFE7D9D0468F}" type="slidenum">
              <a:rPr lang="en-US" smtClean="0"/>
              <a:pPr>
                <a:defRPr/>
              </a:pPr>
              <a:t>24</a:t>
            </a:fld>
            <a:endParaRPr lang="en-US"/>
          </a:p>
        </p:txBody>
      </p:sp>
    </p:spTree>
    <p:extLst>
      <p:ext uri="{BB962C8B-B14F-4D97-AF65-F5344CB8AC3E}">
        <p14:creationId xmlns:p14="http://schemas.microsoft.com/office/powerpoint/2010/main" val="2523751335"/>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3" name="whoosh.wav"/>
          </p:stSnd>
        </p:sndAc>
      </p:transition>
    </mc:Choice>
    <mc:Fallback xmlns="">
      <p:transition spd="slow">
        <p:fade thruBlk="1"/>
        <p:sndAc>
          <p:stSnd>
            <p:snd r:embed="rId5" name="whoosh.wav"/>
          </p:stSnd>
        </p:sndAc>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3200" dirty="0"/>
              <a:t>Let’s Go….Session Description </a:t>
            </a:r>
            <a:endParaRPr lang="en-US" sz="3200" dirty="0">
              <a:latin typeface="Californian FB" pitchFamily="18" charset="0"/>
            </a:endParaRPr>
          </a:p>
        </p:txBody>
      </p:sp>
      <p:sp>
        <p:nvSpPr>
          <p:cNvPr id="31749" name="Rectangle 5"/>
          <p:cNvSpPr>
            <a:spLocks noGrp="1" noChangeArrowheads="1"/>
          </p:cNvSpPr>
          <p:nvPr>
            <p:ph type="body" sz="half" idx="4294967295"/>
          </p:nvPr>
        </p:nvSpPr>
        <p:spPr>
          <a:xfrm>
            <a:off x="685800" y="1600200"/>
            <a:ext cx="7696200" cy="4495800"/>
          </a:xfrm>
        </p:spPr>
        <p:txBody>
          <a:bodyPr anchor="ctr">
            <a:normAutofit/>
          </a:bodyPr>
          <a:lstStyle/>
          <a:p>
            <a:pPr marL="0" indent="0" algn="ctr">
              <a:lnSpc>
                <a:spcPct val="160000"/>
              </a:lnSpc>
              <a:buNone/>
            </a:pPr>
            <a:r>
              <a:rPr lang="en-US" sz="1800" dirty="0">
                <a:solidFill>
                  <a:srgbClr val="222222"/>
                </a:solidFill>
                <a:effectLst/>
                <a:ea typeface="Times New Roman" panose="02020603050405020304" pitchFamily="18" charset="0"/>
              </a:rPr>
              <a:t>This session introduces the expectation for "accessible" documents - how to use built-in tools as well as tips and tricks to create and share documents which can be efficiently navigated for users of screen readers and for persons with print disabilities. This session discusses Accessible Education Materials (AEM) and material production, Microsoft Word and PowerPoint, Google Docs and Slides, and the use of Equation Editor. </a:t>
            </a:r>
            <a:endParaRPr lang="en-US" dirty="0"/>
          </a:p>
        </p:txBody>
      </p:sp>
      <p:sp>
        <p:nvSpPr>
          <p:cNvPr id="2" name="Slide Number Placeholder 1"/>
          <p:cNvSpPr>
            <a:spLocks noGrp="1"/>
          </p:cNvSpPr>
          <p:nvPr>
            <p:ph type="sldNum" sz="quarter" idx="12"/>
          </p:nvPr>
        </p:nvSpPr>
        <p:spPr/>
        <p:txBody>
          <a:bodyPr/>
          <a:lstStyle/>
          <a:p>
            <a:pPr>
              <a:defRPr/>
            </a:pPr>
            <a:fld id="{E4F1A636-4033-45F1-86F7-FFE7D9D0468F}" type="slidenum">
              <a:rPr lang="en-US" smtClean="0"/>
              <a:pPr>
                <a:defRPr/>
              </a:pPr>
              <a:t>3</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750">
        <p:fade thruBlk="1"/>
        <p:sndAc>
          <p:stSnd>
            <p:snd r:embed="rId3" name="whoosh.wav"/>
          </p:stSnd>
        </p:sndAc>
      </p:transition>
    </mc:Choice>
    <mc:Fallback xmlns="">
      <p:transition spd="slow">
        <p:fade thruBlk="1"/>
        <p:sndAc>
          <p:stSnd>
            <p:snd r:embed="rId4" name="whoosh.wav"/>
          </p:stSnd>
        </p:sndAc>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eaLnBrk="1" hangingPunct="1"/>
            <a:r>
              <a:rPr lang="en-US" dirty="0">
                <a:latin typeface="Californian FB" pitchFamily="18" charset="0"/>
              </a:rPr>
              <a:t>Our Agenda…..	</a:t>
            </a:r>
          </a:p>
        </p:txBody>
      </p:sp>
      <p:sp>
        <p:nvSpPr>
          <p:cNvPr id="31749" name="Rectangle 5"/>
          <p:cNvSpPr>
            <a:spLocks noGrp="1" noChangeArrowheads="1"/>
          </p:cNvSpPr>
          <p:nvPr>
            <p:ph sz="half" idx="1"/>
          </p:nvPr>
        </p:nvSpPr>
        <p:spPr>
          <a:xfrm>
            <a:off x="914400" y="1600200"/>
            <a:ext cx="5562600" cy="4953000"/>
          </a:xfrm>
        </p:spPr>
        <p:txBody>
          <a:bodyPr anchor="t">
            <a:normAutofit/>
          </a:bodyPr>
          <a:lstStyle/>
          <a:p>
            <a:r>
              <a:rPr lang="en-US" sz="1800" dirty="0"/>
              <a:t>Print Disabilities</a:t>
            </a:r>
          </a:p>
          <a:p>
            <a:r>
              <a:rPr lang="en-US" sz="1800" dirty="0"/>
              <a:t>Foundation of the B.R.I.T.E. ACT </a:t>
            </a:r>
          </a:p>
          <a:p>
            <a:r>
              <a:rPr lang="en-US" sz="1800" dirty="0"/>
              <a:t>Modes of Learning and Literacy</a:t>
            </a:r>
          </a:p>
          <a:p>
            <a:r>
              <a:rPr lang="en-US" sz="1800" dirty="0"/>
              <a:t>AIM for AEM </a:t>
            </a:r>
          </a:p>
          <a:p>
            <a:r>
              <a:rPr lang="en-US" sz="1800" dirty="0"/>
              <a:t>AEM Simply Said</a:t>
            </a:r>
          </a:p>
          <a:p>
            <a:r>
              <a:rPr lang="en-US" sz="1800" dirty="0"/>
              <a:t>Alphabet Soup Anyone?</a:t>
            </a:r>
          </a:p>
          <a:p>
            <a:r>
              <a:rPr lang="en-US" sz="1800" dirty="0"/>
              <a:t>Terminologies </a:t>
            </a:r>
          </a:p>
          <a:p>
            <a:r>
              <a:rPr lang="en-US" sz="1800" dirty="0"/>
              <a:t>Accommodations vs. Modifications </a:t>
            </a:r>
          </a:p>
          <a:p>
            <a:r>
              <a:rPr lang="en-US" sz="1800" dirty="0"/>
              <a:t>Foundational Truths </a:t>
            </a:r>
          </a:p>
          <a:p>
            <a:r>
              <a:rPr lang="en-US" sz="1800" dirty="0"/>
              <a:t>Creating Accessible Documents </a:t>
            </a:r>
          </a:p>
          <a:p>
            <a:pPr lvl="1"/>
            <a:r>
              <a:rPr lang="en-US" sz="1800" dirty="0"/>
              <a:t>Office and Google  </a:t>
            </a:r>
          </a:p>
          <a:p>
            <a:pPr lvl="1"/>
            <a:r>
              <a:rPr lang="en-US" sz="1800" dirty="0"/>
              <a:t>Literature and Math </a:t>
            </a:r>
          </a:p>
          <a:p>
            <a:r>
              <a:rPr lang="en-US" sz="1800" dirty="0"/>
              <a:t>Let’s Play! </a:t>
            </a:r>
          </a:p>
          <a:p>
            <a:r>
              <a:rPr lang="en-US" sz="1800" dirty="0"/>
              <a:t>Take Aways and Take Off </a:t>
            </a:r>
          </a:p>
        </p:txBody>
      </p:sp>
      <p:sp>
        <p:nvSpPr>
          <p:cNvPr id="2" name="Slide Number Placeholder 1"/>
          <p:cNvSpPr>
            <a:spLocks noGrp="1"/>
          </p:cNvSpPr>
          <p:nvPr>
            <p:ph type="sldNum" sz="quarter" idx="12"/>
          </p:nvPr>
        </p:nvSpPr>
        <p:spPr/>
        <p:txBody>
          <a:bodyPr/>
          <a:lstStyle/>
          <a:p>
            <a:pPr>
              <a:defRPr/>
            </a:pPr>
            <a:fld id="{E4F1A636-4033-45F1-86F7-FFE7D9D0468F}" type="slidenum">
              <a:rPr lang="en-US" smtClean="0"/>
              <a:pPr>
                <a:defRPr/>
              </a:pPr>
              <a:t>4</a:t>
            </a:fld>
            <a:endParaRPr lang="en-US"/>
          </a:p>
        </p:txBody>
      </p:sp>
    </p:spTree>
    <p:extLst>
      <p:ext uri="{BB962C8B-B14F-4D97-AF65-F5344CB8AC3E}">
        <p14:creationId xmlns:p14="http://schemas.microsoft.com/office/powerpoint/2010/main" val="2730133086"/>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3" name="whoosh.wav"/>
          </p:stSnd>
        </p:sndAc>
      </p:transition>
    </mc:Choice>
    <mc:Fallback xmlns="">
      <p:transition spd="slow">
        <p:fade thruBlk="1"/>
        <p:sndAc>
          <p:stSnd>
            <p:snd r:embed="rId4" name="whoosh.wav"/>
          </p:stSnd>
        </p:sndAc>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75D9D-E6F7-2354-F46C-9D580A7B2DFC}"/>
              </a:ext>
            </a:extLst>
          </p:cNvPr>
          <p:cNvSpPr>
            <a:spLocks noGrp="1"/>
          </p:cNvSpPr>
          <p:nvPr>
            <p:ph type="title"/>
          </p:nvPr>
        </p:nvSpPr>
        <p:spPr/>
        <p:txBody>
          <a:bodyPr/>
          <a:lstStyle/>
          <a:p>
            <a:r>
              <a:rPr lang="en-US" sz="3200" dirty="0"/>
              <a:t>Print Disabilities </a:t>
            </a:r>
            <a:br>
              <a:rPr lang="en-US" sz="3200" dirty="0"/>
            </a:br>
            <a:r>
              <a:rPr lang="en-US" sz="3200" dirty="0"/>
              <a:t>and What Does the Law Say?</a:t>
            </a:r>
          </a:p>
        </p:txBody>
      </p:sp>
      <p:sp>
        <p:nvSpPr>
          <p:cNvPr id="4" name="Content Placeholder 3">
            <a:extLst>
              <a:ext uri="{FF2B5EF4-FFF2-40B4-BE49-F238E27FC236}">
                <a16:creationId xmlns:a16="http://schemas.microsoft.com/office/drawing/2014/main" id="{FD9EE7A5-74E3-3315-A1A3-CAD6DBB91929}"/>
              </a:ext>
            </a:extLst>
          </p:cNvPr>
          <p:cNvSpPr>
            <a:spLocks noGrp="1"/>
          </p:cNvSpPr>
          <p:nvPr>
            <p:ph sz="half" idx="2"/>
          </p:nvPr>
        </p:nvSpPr>
        <p:spPr>
          <a:xfrm>
            <a:off x="1143000" y="2971800"/>
            <a:ext cx="7543800" cy="3159125"/>
          </a:xfrm>
        </p:spPr>
        <p:txBody>
          <a:bodyPr/>
          <a:lstStyle/>
          <a:p>
            <a:pPr marL="0" indent="0" algn="ctr">
              <a:buNone/>
            </a:pPr>
            <a:r>
              <a:rPr lang="en-US" sz="1800" dirty="0">
                <a:effectLst/>
                <a:latin typeface="Arial" panose="020B0604020202020204" pitchFamily="34" charset="0"/>
                <a:ea typeface="MS Mincho" panose="02020609040205080304" pitchFamily="49" charset="-128"/>
                <a:cs typeface="Times New Roman" panose="02020603050405020304" pitchFamily="18" charset="0"/>
              </a:rPr>
              <a:t>Accessibility means that an individual with a disability can acquire the same information, engage in the same interactions, and enjoy the same services as an individual without a disability, in an equally integrated and equally effective manner, with substantially equivalent ease of use” (Joint Letter US Department of Justice and US Department of Education, June 29, 2010). </a:t>
            </a:r>
            <a:r>
              <a:rPr lang="en-US" sz="1800" u="sng" dirty="0">
                <a:solidFill>
                  <a:srgbClr val="3366FF"/>
                </a:solidFill>
                <a:effectLst/>
                <a:latin typeface="Arial" panose="020B0604020202020204" pitchFamily="34" charset="0"/>
                <a:ea typeface="MS Mincho" panose="02020609040205080304" pitchFamily="49" charset="-128"/>
                <a:cs typeface="Times New Roman" panose="02020603050405020304" pitchFamily="18" charset="0"/>
                <a:hlinkClick r:id="rId3"/>
              </a:rPr>
              <a:t>Visit Defining Accessibility</a:t>
            </a:r>
            <a:endParaRPr lang="en-US" dirty="0"/>
          </a:p>
        </p:txBody>
      </p:sp>
      <p:sp>
        <p:nvSpPr>
          <p:cNvPr id="5" name="Slide Number Placeholder 4">
            <a:extLst>
              <a:ext uri="{FF2B5EF4-FFF2-40B4-BE49-F238E27FC236}">
                <a16:creationId xmlns:a16="http://schemas.microsoft.com/office/drawing/2014/main" id="{88422CB3-C447-E36B-BAE2-0C75C3929262}"/>
              </a:ext>
            </a:extLst>
          </p:cNvPr>
          <p:cNvSpPr>
            <a:spLocks noGrp="1"/>
          </p:cNvSpPr>
          <p:nvPr>
            <p:ph type="sldNum" sz="quarter" idx="12"/>
          </p:nvPr>
        </p:nvSpPr>
        <p:spPr/>
        <p:txBody>
          <a:bodyPr/>
          <a:lstStyle/>
          <a:p>
            <a:pPr>
              <a:defRPr/>
            </a:pPr>
            <a:fld id="{5046D13D-C204-4496-94A1-DA281B565ACC}" type="slidenum">
              <a:rPr lang="en-US" smtClean="0"/>
              <a:pPr>
                <a:defRPr/>
              </a:pPr>
              <a:t>5</a:t>
            </a:fld>
            <a:endParaRPr lang="en-US"/>
          </a:p>
        </p:txBody>
      </p:sp>
    </p:spTree>
    <p:extLst>
      <p:ext uri="{BB962C8B-B14F-4D97-AF65-F5344CB8AC3E}">
        <p14:creationId xmlns:p14="http://schemas.microsoft.com/office/powerpoint/2010/main" val="804019316"/>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4" name="whoosh.wav"/>
          </p:stSnd>
        </p:sndAc>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E5961-828D-678F-9C57-DB2CCA58D664}"/>
              </a:ext>
            </a:extLst>
          </p:cNvPr>
          <p:cNvSpPr>
            <a:spLocks noGrp="1"/>
          </p:cNvSpPr>
          <p:nvPr>
            <p:ph type="title"/>
          </p:nvPr>
        </p:nvSpPr>
        <p:spPr/>
        <p:txBody>
          <a:bodyPr/>
          <a:lstStyle/>
          <a:p>
            <a:r>
              <a:rPr lang="en-US" dirty="0"/>
              <a:t>B.R.I.T.E. Act of 2022 </a:t>
            </a:r>
          </a:p>
        </p:txBody>
      </p:sp>
      <p:sp>
        <p:nvSpPr>
          <p:cNvPr id="3" name="Content Placeholder 2">
            <a:extLst>
              <a:ext uri="{FF2B5EF4-FFF2-40B4-BE49-F238E27FC236}">
                <a16:creationId xmlns:a16="http://schemas.microsoft.com/office/drawing/2014/main" id="{33E4C474-1496-6908-5C23-831C85246FEA}"/>
              </a:ext>
            </a:extLst>
          </p:cNvPr>
          <p:cNvSpPr>
            <a:spLocks noGrp="1"/>
          </p:cNvSpPr>
          <p:nvPr>
            <p:ph sz="half" idx="1"/>
          </p:nvPr>
        </p:nvSpPr>
        <p:spPr>
          <a:xfrm>
            <a:off x="914400" y="1600200"/>
            <a:ext cx="7772400" cy="4530725"/>
          </a:xfrm>
        </p:spPr>
        <p:txBody>
          <a:bodyPr/>
          <a:lstStyle/>
          <a:p>
            <a:pPr marL="0" indent="0" algn="ctr">
              <a:buNone/>
            </a:pPr>
            <a:r>
              <a:rPr lang="en-US" sz="1800" b="1" i="0" dirty="0">
                <a:effectLst/>
                <a:latin typeface="Constantia" panose="02030602050306030303" pitchFamily="18" charset="0"/>
                <a:cs typeface="Calibri" panose="020F0502020204030204" pitchFamily="34" charset="0"/>
              </a:rPr>
              <a:t>Missouri’s Blind Student’s Right to Independence, </a:t>
            </a:r>
          </a:p>
          <a:p>
            <a:pPr marL="0" indent="0" algn="ctr">
              <a:buNone/>
            </a:pPr>
            <a:r>
              <a:rPr lang="en-US" sz="1800" b="1" i="0" dirty="0">
                <a:effectLst/>
                <a:latin typeface="Constantia" panose="02030602050306030303" pitchFamily="18" charset="0"/>
                <a:cs typeface="Calibri" panose="020F0502020204030204" pitchFamily="34" charset="0"/>
              </a:rPr>
              <a:t>Training and Education (BRITE) Act (HB2150)</a:t>
            </a:r>
          </a:p>
          <a:p>
            <a:endParaRPr lang="en-US" sz="1800" b="1">
              <a:cs typeface="Calibri" panose="020F0502020204030204" pitchFamily="34" charset="0"/>
            </a:endParaRPr>
          </a:p>
          <a:p>
            <a:r>
              <a:rPr lang="en-US" sz="1800" b="1">
                <a:cs typeface="Calibri" panose="020F0502020204030204" pitchFamily="34" charset="0"/>
              </a:rPr>
              <a:t>The </a:t>
            </a:r>
            <a:r>
              <a:rPr lang="en-US" sz="1800" b="1" dirty="0">
                <a:cs typeface="Calibri" panose="020F0502020204030204" pitchFamily="34" charset="0"/>
              </a:rPr>
              <a:t>“TEETH” </a:t>
            </a:r>
          </a:p>
          <a:p>
            <a:pPr lvl="1"/>
            <a:r>
              <a:rPr lang="en-US" sz="1400" dirty="0">
                <a:cs typeface="Calibri" panose="020F0502020204030204" pitchFamily="34" charset="0"/>
              </a:rPr>
              <a:t>Students have the right and expectation to be assessed for their Learning Media. </a:t>
            </a:r>
          </a:p>
          <a:p>
            <a:pPr lvl="1"/>
            <a:r>
              <a:rPr lang="en-US" sz="1400" dirty="0">
                <a:cs typeface="Calibri" panose="020F0502020204030204" pitchFamily="34" charset="0"/>
              </a:rPr>
              <a:t>Students have the right and expectation transport the accessible assistive technology to and from school without the need for payment, family assumption of liability for loss or damage or any other cost to the student or their family. </a:t>
            </a:r>
          </a:p>
          <a:p>
            <a:pPr lvl="1"/>
            <a:r>
              <a:rPr lang="en-US" sz="1400" dirty="0">
                <a:cs typeface="Calibri" panose="020F0502020204030204" pitchFamily="34" charset="0"/>
              </a:rPr>
              <a:t>Students have the right and expectation to receive “grade level instruction” </a:t>
            </a:r>
            <a:r>
              <a:rPr lang="en-US" sz="1400" i="0" u="none" strike="noStrike" baseline="0" dirty="0"/>
              <a:t>that will equip them with the appropriate technology-mediated learning environments and methods to perform on the same level of proficiency expected of peers of comparable intellectual ability and grade level</a:t>
            </a:r>
          </a:p>
          <a:p>
            <a:pPr lvl="1"/>
            <a:r>
              <a:rPr lang="en-US" sz="1400" dirty="0">
                <a:cs typeface="Calibri" panose="020F0502020204030204" pitchFamily="34" charset="0"/>
              </a:rPr>
              <a:t>Students have the right and expectation to receive assessment and instruction in access and assistive technology as well as an evaluation of future needs </a:t>
            </a:r>
            <a:endParaRPr lang="en-US" sz="1400" i="0" u="none" strike="noStrike" baseline="0" dirty="0"/>
          </a:p>
          <a:p>
            <a:pPr lvl="1"/>
            <a:r>
              <a:rPr lang="en-US" sz="1400" i="0" u="none" strike="noStrike" baseline="0" dirty="0"/>
              <a:t>Students have the right and expectation for accessible assistive technology to be implemented as a primary mode for learning through integration with other classroom activities</a:t>
            </a:r>
          </a:p>
          <a:p>
            <a:pPr lvl="1"/>
            <a:endParaRPr lang="en-US" sz="1400" b="1" i="0" u="none" strike="noStrike" baseline="0" dirty="0">
              <a:latin typeface="TimesNewRomanPS-BoldMT"/>
            </a:endParaRPr>
          </a:p>
          <a:p>
            <a:pPr lvl="1"/>
            <a:endParaRPr lang="en-US" sz="1400" b="1" i="0" u="none" strike="noStrike" baseline="0" dirty="0">
              <a:latin typeface="TimesNewRomanPS-BoldMT"/>
            </a:endParaRPr>
          </a:p>
          <a:p>
            <a:pPr lvl="1"/>
            <a:endParaRPr lang="en-US" sz="1400" b="1" i="0" u="none" strike="noStrike" baseline="0" dirty="0">
              <a:latin typeface="TimesNewRomanPS-BoldMT"/>
            </a:endParaRPr>
          </a:p>
          <a:p>
            <a:pPr algn="l"/>
            <a:endParaRPr lang="en-US" sz="600" dirty="0"/>
          </a:p>
        </p:txBody>
      </p:sp>
      <p:sp>
        <p:nvSpPr>
          <p:cNvPr id="5" name="Slide Number Placeholder 4">
            <a:extLst>
              <a:ext uri="{FF2B5EF4-FFF2-40B4-BE49-F238E27FC236}">
                <a16:creationId xmlns:a16="http://schemas.microsoft.com/office/drawing/2014/main" id="{3EB3BD3C-5E04-4CC3-AC4E-2BDD19B698AC}"/>
              </a:ext>
            </a:extLst>
          </p:cNvPr>
          <p:cNvSpPr>
            <a:spLocks noGrp="1"/>
          </p:cNvSpPr>
          <p:nvPr>
            <p:ph type="sldNum" sz="quarter" idx="12"/>
          </p:nvPr>
        </p:nvSpPr>
        <p:spPr/>
        <p:txBody>
          <a:bodyPr/>
          <a:lstStyle/>
          <a:p>
            <a:pPr>
              <a:defRPr/>
            </a:pPr>
            <a:fld id="{5046D13D-C204-4496-94A1-DA281B565ACC}" type="slidenum">
              <a:rPr lang="en-US" smtClean="0"/>
              <a:pPr>
                <a:defRPr/>
              </a:pPr>
              <a:t>6</a:t>
            </a:fld>
            <a:endParaRPr lang="en-US"/>
          </a:p>
        </p:txBody>
      </p:sp>
    </p:spTree>
    <p:extLst>
      <p:ext uri="{BB962C8B-B14F-4D97-AF65-F5344CB8AC3E}">
        <p14:creationId xmlns:p14="http://schemas.microsoft.com/office/powerpoint/2010/main" val="4266526728"/>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3" name="whoosh.wav"/>
          </p:stSnd>
        </p:sndAc>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947BC11-32C4-05C8-AB4B-E4B3AE83B7B0}"/>
              </a:ext>
            </a:extLst>
          </p:cNvPr>
          <p:cNvSpPr>
            <a:spLocks noGrp="1"/>
          </p:cNvSpPr>
          <p:nvPr>
            <p:ph type="title"/>
          </p:nvPr>
        </p:nvSpPr>
        <p:spPr/>
        <p:txBody>
          <a:bodyPr/>
          <a:lstStyle/>
          <a:p>
            <a:r>
              <a:rPr lang="en-US" dirty="0"/>
              <a:t>Modes</a:t>
            </a:r>
          </a:p>
        </p:txBody>
      </p:sp>
      <p:sp>
        <p:nvSpPr>
          <p:cNvPr id="3" name="Text Placeholder 2">
            <a:extLst>
              <a:ext uri="{FF2B5EF4-FFF2-40B4-BE49-F238E27FC236}">
                <a16:creationId xmlns:a16="http://schemas.microsoft.com/office/drawing/2014/main" id="{5AE9E724-AF33-6158-B767-8CFCEC9DA13A}"/>
              </a:ext>
            </a:extLst>
          </p:cNvPr>
          <p:cNvSpPr>
            <a:spLocks noGrp="1"/>
          </p:cNvSpPr>
          <p:nvPr>
            <p:ph type="body" idx="1"/>
          </p:nvPr>
        </p:nvSpPr>
        <p:spPr>
          <a:xfrm>
            <a:off x="1447800" y="1535113"/>
            <a:ext cx="3278487" cy="639762"/>
          </a:xfrm>
        </p:spPr>
        <p:txBody>
          <a:bodyPr/>
          <a:lstStyle/>
          <a:p>
            <a:r>
              <a:rPr lang="en-US" dirty="0"/>
              <a:t>Literacy </a:t>
            </a:r>
          </a:p>
        </p:txBody>
      </p:sp>
      <p:sp>
        <p:nvSpPr>
          <p:cNvPr id="7" name="Text Placeholder 6">
            <a:extLst>
              <a:ext uri="{FF2B5EF4-FFF2-40B4-BE49-F238E27FC236}">
                <a16:creationId xmlns:a16="http://schemas.microsoft.com/office/drawing/2014/main" id="{5C48CBF2-A0EF-5654-1105-26648DCDDB24}"/>
              </a:ext>
            </a:extLst>
          </p:cNvPr>
          <p:cNvSpPr>
            <a:spLocks noGrp="1"/>
          </p:cNvSpPr>
          <p:nvPr>
            <p:ph sz="half" idx="2"/>
          </p:nvPr>
        </p:nvSpPr>
        <p:spPr>
          <a:xfrm>
            <a:off x="1447800" y="2174875"/>
            <a:ext cx="3278487" cy="3951288"/>
          </a:xfrm>
        </p:spPr>
        <p:txBody>
          <a:bodyPr/>
          <a:lstStyle/>
          <a:p>
            <a:r>
              <a:rPr lang="en-US" dirty="0"/>
              <a:t>Regular Print </a:t>
            </a:r>
          </a:p>
          <a:p>
            <a:r>
              <a:rPr lang="en-US" dirty="0"/>
              <a:t>Large Print </a:t>
            </a:r>
          </a:p>
          <a:p>
            <a:r>
              <a:rPr lang="en-US" dirty="0"/>
              <a:t>Electronic Print / Digital Text</a:t>
            </a:r>
          </a:p>
          <a:p>
            <a:r>
              <a:rPr lang="en-US" dirty="0"/>
              <a:t>Braille </a:t>
            </a:r>
          </a:p>
          <a:p>
            <a:r>
              <a:rPr lang="en-US" dirty="0"/>
              <a:t>Tactile Graphics </a:t>
            </a:r>
          </a:p>
          <a:p>
            <a:r>
              <a:rPr lang="en-US" dirty="0"/>
              <a:t>Refreshable Braille </a:t>
            </a:r>
          </a:p>
          <a:p>
            <a:r>
              <a:rPr lang="en-US" dirty="0"/>
              <a:t>Audio </a:t>
            </a:r>
          </a:p>
          <a:p>
            <a:endParaRPr lang="en-US" dirty="0"/>
          </a:p>
        </p:txBody>
      </p:sp>
      <p:sp>
        <p:nvSpPr>
          <p:cNvPr id="4" name="Text Placeholder 3">
            <a:extLst>
              <a:ext uri="{FF2B5EF4-FFF2-40B4-BE49-F238E27FC236}">
                <a16:creationId xmlns:a16="http://schemas.microsoft.com/office/drawing/2014/main" id="{E548A12B-10AA-6059-9710-B333302DBEC0}"/>
              </a:ext>
            </a:extLst>
          </p:cNvPr>
          <p:cNvSpPr>
            <a:spLocks noGrp="1"/>
          </p:cNvSpPr>
          <p:nvPr>
            <p:ph type="body" sz="quarter" idx="3"/>
          </p:nvPr>
        </p:nvSpPr>
        <p:spPr>
          <a:xfrm>
            <a:off x="5334000" y="1535113"/>
            <a:ext cx="3279775" cy="639762"/>
          </a:xfrm>
        </p:spPr>
        <p:txBody>
          <a:bodyPr/>
          <a:lstStyle/>
          <a:p>
            <a:r>
              <a:rPr lang="en-US" dirty="0"/>
              <a:t>Learning </a:t>
            </a:r>
          </a:p>
        </p:txBody>
      </p:sp>
      <p:sp>
        <p:nvSpPr>
          <p:cNvPr id="2" name="Content Placeholder 1">
            <a:extLst>
              <a:ext uri="{FF2B5EF4-FFF2-40B4-BE49-F238E27FC236}">
                <a16:creationId xmlns:a16="http://schemas.microsoft.com/office/drawing/2014/main" id="{788FEF74-0FEF-2CCA-56B3-C351268B9356}"/>
              </a:ext>
            </a:extLst>
          </p:cNvPr>
          <p:cNvSpPr>
            <a:spLocks noGrp="1"/>
          </p:cNvSpPr>
          <p:nvPr>
            <p:ph sz="quarter" idx="4"/>
          </p:nvPr>
        </p:nvSpPr>
        <p:spPr>
          <a:xfrm>
            <a:off x="5334000" y="2174875"/>
            <a:ext cx="3279775" cy="3951288"/>
          </a:xfrm>
        </p:spPr>
        <p:txBody>
          <a:bodyPr/>
          <a:lstStyle/>
          <a:p>
            <a:r>
              <a:rPr lang="en-US" dirty="0"/>
              <a:t>Visual </a:t>
            </a:r>
          </a:p>
          <a:p>
            <a:r>
              <a:rPr lang="en-US" dirty="0"/>
              <a:t>Auditory </a:t>
            </a:r>
          </a:p>
          <a:p>
            <a:r>
              <a:rPr lang="en-US" dirty="0"/>
              <a:t>Tactile </a:t>
            </a:r>
          </a:p>
          <a:p>
            <a:r>
              <a:rPr lang="en-US" dirty="0"/>
              <a:t>Multi-sensory </a:t>
            </a:r>
          </a:p>
        </p:txBody>
      </p:sp>
      <p:sp>
        <p:nvSpPr>
          <p:cNvPr id="5" name="Slide Number Placeholder 4">
            <a:extLst>
              <a:ext uri="{FF2B5EF4-FFF2-40B4-BE49-F238E27FC236}">
                <a16:creationId xmlns:a16="http://schemas.microsoft.com/office/drawing/2014/main" id="{9ABBD5E6-66FB-0ABA-D055-A4A8F334D213}"/>
              </a:ext>
            </a:extLst>
          </p:cNvPr>
          <p:cNvSpPr>
            <a:spLocks noGrp="1"/>
          </p:cNvSpPr>
          <p:nvPr>
            <p:ph type="sldNum" sz="quarter" idx="12"/>
          </p:nvPr>
        </p:nvSpPr>
        <p:spPr/>
        <p:txBody>
          <a:bodyPr/>
          <a:lstStyle/>
          <a:p>
            <a:pPr>
              <a:defRPr/>
            </a:pPr>
            <a:fld id="{5046D13D-C204-4496-94A1-DA281B565ACC}" type="slidenum">
              <a:rPr lang="en-US" smtClean="0"/>
              <a:pPr>
                <a:defRPr/>
              </a:pPr>
              <a:t>7</a:t>
            </a:fld>
            <a:endParaRPr lang="en-US"/>
          </a:p>
        </p:txBody>
      </p:sp>
    </p:spTree>
    <p:extLst>
      <p:ext uri="{BB962C8B-B14F-4D97-AF65-F5344CB8AC3E}">
        <p14:creationId xmlns:p14="http://schemas.microsoft.com/office/powerpoint/2010/main" val="2384315825"/>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3" name="whoosh.wav"/>
          </p:stSnd>
        </p:sndAc>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AIM or AEM?  </a:t>
            </a:r>
          </a:p>
        </p:txBody>
      </p:sp>
      <p:graphicFrame>
        <p:nvGraphicFramePr>
          <p:cNvPr id="5" name="Content Placeholder 4" descr="Accessible Instructional Materials equals Accessible Educational Materials"/>
          <p:cNvGraphicFramePr>
            <a:graphicFrameLocks noGrp="1"/>
          </p:cNvGraphicFramePr>
          <p:nvPr>
            <p:ph sz="half" idx="1"/>
            <p:extLst>
              <p:ext uri="{D42A27DB-BD31-4B8C-83A1-F6EECF244321}">
                <p14:modId xmlns:p14="http://schemas.microsoft.com/office/powerpoint/2010/main" val="388932883"/>
              </p:ext>
            </p:extLst>
          </p:nvPr>
        </p:nvGraphicFramePr>
        <p:xfrm>
          <a:off x="914400" y="1600201"/>
          <a:ext cx="5181600" cy="23621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Content Placeholder 2">
            <a:extLst>
              <a:ext uri="{FF2B5EF4-FFF2-40B4-BE49-F238E27FC236}">
                <a16:creationId xmlns:a16="http://schemas.microsoft.com/office/drawing/2014/main" id="{4E84190D-C81B-0FAD-3984-39889949FDD6}"/>
              </a:ext>
            </a:extLst>
          </p:cNvPr>
          <p:cNvSpPr>
            <a:spLocks noGrp="1"/>
          </p:cNvSpPr>
          <p:nvPr>
            <p:ph sz="half" idx="2"/>
          </p:nvPr>
        </p:nvSpPr>
        <p:spPr>
          <a:xfrm>
            <a:off x="3505200" y="4114800"/>
            <a:ext cx="5029200" cy="2133600"/>
          </a:xfrm>
        </p:spPr>
        <p:txBody>
          <a:bodyPr/>
          <a:lstStyle/>
          <a:p>
            <a:pPr marL="0" indent="0" algn="ctr">
              <a:buNone/>
            </a:pPr>
            <a:r>
              <a:rPr lang="en-US" sz="1600" dirty="0">
                <a:effectLst/>
                <a:latin typeface="Arial" panose="020B0604020202020204" pitchFamily="34" charset="0"/>
                <a:ea typeface="MS Mincho" panose="02020609040205080304" pitchFamily="49" charset="-128"/>
                <a:cs typeface="Times New Roman" panose="02020603050405020304" pitchFamily="18" charset="0"/>
              </a:rPr>
              <a:t>Accessible educational materials, or AEM, are print- and technology-based educational materials, including printed and electronic textbooks and related core materials that are designed or converted in a way that makes them usable across the widest range of individual variability regardless of format (print, digital, graphic, audio, video). </a:t>
            </a:r>
            <a:r>
              <a:rPr lang="en-US" sz="1600" u="sng" dirty="0">
                <a:solidFill>
                  <a:srgbClr val="3366FF"/>
                </a:solidFill>
                <a:effectLst/>
                <a:latin typeface="Arial" panose="020B0604020202020204" pitchFamily="34" charset="0"/>
                <a:ea typeface="MS Mincho" panose="02020609040205080304" pitchFamily="49" charset="-128"/>
                <a:cs typeface="Times New Roman" panose="02020603050405020304" pitchFamily="18" charset="0"/>
                <a:hlinkClick r:id="rId8"/>
              </a:rPr>
              <a:t>Visit Defining Accessibility</a:t>
            </a:r>
            <a:r>
              <a:rPr lang="en-US" sz="1600" u="sng" dirty="0">
                <a:solidFill>
                  <a:srgbClr val="3366FF"/>
                </a:solidFill>
                <a:latin typeface="Arial" panose="020B0604020202020204" pitchFamily="34" charset="0"/>
                <a:ea typeface="MS Mincho" panose="02020609040205080304" pitchFamily="49" charset="-128"/>
                <a:cs typeface="Times New Roman" panose="02020603050405020304" pitchFamily="18" charset="0"/>
              </a:rPr>
              <a:t>.</a:t>
            </a:r>
            <a:endParaRPr lang="en-US" sz="1600" dirty="0">
              <a:effectLst/>
              <a:latin typeface="Arial" panose="020B0604020202020204" pitchFamily="34" charset="0"/>
              <a:ea typeface="MS Mincho" panose="02020609040205080304" pitchFamily="49" charset="-128"/>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E4F1A636-4033-45F1-86F7-FFE7D9D0468F}" type="slidenum">
              <a:rPr lang="en-US" smtClean="0"/>
              <a:pPr>
                <a:defRPr/>
              </a:pPr>
              <a:t>8</a:t>
            </a:fld>
            <a:endParaRPr lang="en-US"/>
          </a:p>
        </p:txBody>
      </p:sp>
    </p:spTree>
    <p:extLst>
      <p:ext uri="{BB962C8B-B14F-4D97-AF65-F5344CB8AC3E}">
        <p14:creationId xmlns:p14="http://schemas.microsoft.com/office/powerpoint/2010/main" val="1753530368"/>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9" name="whoosh.wav"/>
          </p:stSnd>
        </p:sndAc>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t>AEM: Simply Said</a:t>
            </a:r>
            <a:endParaRPr lang="en-US" sz="4000" dirty="0"/>
          </a:p>
        </p:txBody>
      </p:sp>
      <p:sp>
        <p:nvSpPr>
          <p:cNvPr id="3" name="Content Placeholder 2"/>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sz="3600" dirty="0">
                <a:hlinkClick r:id="rId3"/>
              </a:rPr>
              <a:t>Video: Understanding Accessibility in Digital Learning Materials</a:t>
            </a:r>
            <a:r>
              <a:rPr lang="en-US" sz="3600" dirty="0"/>
              <a:t> </a:t>
            </a:r>
            <a:r>
              <a:rPr lang="en-US" dirty="0"/>
              <a:t>(7min)</a:t>
            </a:r>
            <a:endParaRPr lang="en-US" sz="3600" dirty="0"/>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E4F1A636-4033-45F1-86F7-FFE7D9D0468F}" type="slidenum">
              <a:rPr lang="en-US" smtClean="0"/>
              <a:pPr>
                <a:defRPr/>
              </a:pPr>
              <a:t>9</a:t>
            </a:fld>
            <a:endParaRPr lang="en-US"/>
          </a:p>
        </p:txBody>
      </p:sp>
    </p:spTree>
    <p:extLst>
      <p:ext uri="{BB962C8B-B14F-4D97-AF65-F5344CB8AC3E}">
        <p14:creationId xmlns:p14="http://schemas.microsoft.com/office/powerpoint/2010/main" val="3343913119"/>
      </p:ext>
    </p:extLst>
  </p:cSld>
  <p:clrMapOvr>
    <a:masterClrMapping/>
  </p:clrMapOvr>
  <mc:AlternateContent xmlns:mc="http://schemas.openxmlformats.org/markup-compatibility/2006" xmlns:p14="http://schemas.microsoft.com/office/powerpoint/2010/main">
    <mc:Choice Requires="p14">
      <p:transition spd="slow" p14:dur="1750">
        <p:fade thruBlk="1"/>
        <p:sndAc>
          <p:stSnd>
            <p:snd r:embed="rId2" name="whoosh.wav"/>
          </p:stSnd>
        </p:sndAc>
      </p:transition>
    </mc:Choice>
    <mc:Fallback xmlns="">
      <p:transition spd="slow">
        <p:fade thruBlk="1"/>
        <p:sndAc>
          <p:stSnd>
            <p:snd r:embed="rId4" name="whoosh.wav"/>
          </p:stSnd>
        </p:sndAc>
      </p:transition>
    </mc:Fallback>
  </mc:AlternateContent>
  <p:timing>
    <p:tnLst>
      <p:par>
        <p:cTn id="1" dur="indefinite" restart="never" nodeType="tmRoot"/>
      </p:par>
    </p:tnLst>
  </p:timing>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50000"/>
          </a:lnSpc>
          <a:spcBef>
            <a:spcPct val="20000"/>
          </a:spcBef>
          <a:spcAft>
            <a:spcPct val="0"/>
          </a:spcAft>
          <a:buClrTx/>
          <a:buSzPct val="100000"/>
          <a:buFont typeface="Wingdings" pitchFamily="2" charset="2"/>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50000"/>
          </a:lnSpc>
          <a:spcBef>
            <a:spcPct val="20000"/>
          </a:spcBef>
          <a:spcAft>
            <a:spcPct val="0"/>
          </a:spcAft>
          <a:buClrTx/>
          <a:buSzPct val="100000"/>
          <a:buFont typeface="Wingdings" pitchFamily="2" charset="2"/>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Hollinger Fort Zumwalt Intro iPad 08-06-13" id="{6C464CB9-FF03-4676-9658-1D90DB7B9071}" vid="{9CD93C19-6ACE-492E-A225-DE1BCF2DC039}"/>
    </a:ext>
  </a:extLst>
</a:theme>
</file>

<file path=ppt/theme/theme2.xml><?xml version="1.0" encoding="utf-8"?>
<a:theme xmlns:a="http://schemas.openxmlformats.org/drawingml/2006/main" name="2_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2_Axis">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50000"/>
          </a:lnSpc>
          <a:spcBef>
            <a:spcPct val="20000"/>
          </a:spcBef>
          <a:spcAft>
            <a:spcPct val="0"/>
          </a:spcAft>
          <a:buClrTx/>
          <a:buSzPct val="100000"/>
          <a:buFont typeface="Wingdings" pitchFamily="2" charset="2"/>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50000"/>
          </a:lnSpc>
          <a:spcBef>
            <a:spcPct val="20000"/>
          </a:spcBef>
          <a:spcAft>
            <a:spcPct val="0"/>
          </a:spcAft>
          <a:buClrTx/>
          <a:buSzPct val="100000"/>
          <a:buFont typeface="Wingdings" pitchFamily="2" charset="2"/>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Hollinger Fort Zumwalt Intro iPad 08-06-13" id="{6C464CB9-FF03-4676-9658-1D90DB7B9071}" vid="{C1E225F0-BBF8-47DA-B098-56FA715A8F33}"/>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F47EEB6E001994A936DDF7044E9DB9E" ma:contentTypeVersion="1" ma:contentTypeDescription="Create a new document." ma:contentTypeScope="" ma:versionID="a446e55a1d2e9b63e0569b55b88eb30d">
  <xsd:schema xmlns:xsd="http://www.w3.org/2001/XMLSchema" xmlns:xs="http://www.w3.org/2001/XMLSchema" xmlns:p="http://schemas.microsoft.com/office/2006/metadata/properties" xmlns:ns3="e3e578a0-4180-4c4e-a6ba-43c4620fcf2e" targetNamespace="http://schemas.microsoft.com/office/2006/metadata/properties" ma:root="true" ma:fieldsID="157386758440e0e1328a8e123c42bbde" ns3:_="">
    <xsd:import namespace="e3e578a0-4180-4c4e-a6ba-43c4620fcf2e"/>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e578a0-4180-4c4e-a6ba-43c4620fcf2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6D640FF-BECB-434A-AA55-99CDE2FFA934}">
  <ds:schemaRefs>
    <ds:schemaRef ds:uri="http://schemas.microsoft.com/sharepoint/v3/contenttype/forms"/>
  </ds:schemaRefs>
</ds:datastoreItem>
</file>

<file path=customXml/itemProps2.xml><?xml version="1.0" encoding="utf-8"?>
<ds:datastoreItem xmlns:ds="http://schemas.openxmlformats.org/officeDocument/2006/customXml" ds:itemID="{C5D4758B-04A4-4EF1-956B-40F73AC296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e578a0-4180-4c4e-a6ba-43c4620fcf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F32898-4936-4EBB-A4B1-4A5301FDCC51}">
  <ds:schemaRefs>
    <ds:schemaRef ds:uri="http://purl.org/dc/elements/1.1/"/>
    <ds:schemaRef ds:uri="http://schemas.openxmlformats.org/package/2006/metadata/core-properties"/>
    <ds:schemaRef ds:uri="e3e578a0-4180-4c4e-a6ba-43c4620fcf2e"/>
    <ds:schemaRef ds:uri="http://purl.org/dc/terms/"/>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13855</TotalTime>
  <Words>1164</Words>
  <Application>Microsoft Office PowerPoint</Application>
  <PresentationFormat>On-screen Show (4:3)</PresentationFormat>
  <Paragraphs>187</Paragraphs>
  <Slides>24</Slides>
  <Notes>5</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24</vt:i4>
      </vt:variant>
    </vt:vector>
  </HeadingPairs>
  <TitlesOfParts>
    <vt:vector size="35" baseType="lpstr">
      <vt:lpstr>Arial</vt:lpstr>
      <vt:lpstr>Calibri</vt:lpstr>
      <vt:lpstr>Californian FB</vt:lpstr>
      <vt:lpstr>Consolas</vt:lpstr>
      <vt:lpstr>Constantia</vt:lpstr>
      <vt:lpstr>MS Mincho</vt:lpstr>
      <vt:lpstr>Times New Roman</vt:lpstr>
      <vt:lpstr>TimesNewRomanPS-BoldMT</vt:lpstr>
      <vt:lpstr>Wingdings</vt:lpstr>
      <vt:lpstr>Layers</vt:lpstr>
      <vt:lpstr>2_Axis</vt:lpstr>
      <vt:lpstr>Is Navigable a Word?  Learn How to Improve Document Accessibility!</vt:lpstr>
      <vt:lpstr>“Swoosh” title slide layout  bulleted list  </vt:lpstr>
      <vt:lpstr>Let’s Go….Session Description </vt:lpstr>
      <vt:lpstr>Our Agenda….. </vt:lpstr>
      <vt:lpstr>Print Disabilities  and What Does the Law Say?</vt:lpstr>
      <vt:lpstr>B.R.I.T.E. Act of 2022 </vt:lpstr>
      <vt:lpstr>Modes</vt:lpstr>
      <vt:lpstr>AIM or AEM?  </vt:lpstr>
      <vt:lpstr>AEM: Simply Said</vt:lpstr>
      <vt:lpstr>P.O.U.R. It On! </vt:lpstr>
      <vt:lpstr>Alphabet Soup - Terminology </vt:lpstr>
      <vt:lpstr>AIM – The Process (flow chart)</vt:lpstr>
      <vt:lpstr>Accommodations </vt:lpstr>
      <vt:lpstr>Modifications </vt:lpstr>
      <vt:lpstr>Foundational Truths</vt:lpstr>
      <vt:lpstr>Playin’ Around in  Word, PPT, Doc and Slides</vt:lpstr>
      <vt:lpstr>Creating Accessible Documents</vt:lpstr>
      <vt:lpstr>Microsoft word –  a recipe for success (don’t forget about the Braille math editor and equation) </vt:lpstr>
      <vt:lpstr>Powerpoint – a healthy perspective   </vt:lpstr>
      <vt:lpstr>Google docs –  end that course! </vt:lpstr>
      <vt:lpstr>Google slides –  “read now” in bookshare </vt:lpstr>
      <vt:lpstr>PDFs…oh, my  </vt:lpstr>
      <vt:lpstr>Take Aways </vt:lpstr>
      <vt:lpstr>CONTACT ME</vt:lpstr>
    </vt:vector>
  </TitlesOfParts>
  <Company>FHSD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iPad for Parents</dc:title>
  <dc:creator>KJHollinger</dc:creator>
  <cp:lastModifiedBy>Eileen Belton</cp:lastModifiedBy>
  <cp:revision>543</cp:revision>
  <dcterms:created xsi:type="dcterms:W3CDTF">2005-10-03T22:43:52Z</dcterms:created>
  <dcterms:modified xsi:type="dcterms:W3CDTF">2024-03-19T19:10:45Z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MyDocuments">
    <vt:bool>true</vt:bool>
  </property>
  <property fmtid="{D5CDD505-2E9C-101B-9397-08002B2CF9AE}" pid="3" name="ContentTypeId">
    <vt:lpwstr>0x010100BF47EEB6E001994A936DDF7044E9DB9E</vt:lpwstr>
  </property>
</Properties>
</file>