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ink/ink1.xml" ContentType="application/inkml+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9" r:id="rId2"/>
  </p:sldMasterIdLst>
  <p:notesMasterIdLst>
    <p:notesMasterId r:id="rId21"/>
  </p:notesMasterIdLst>
  <p:handoutMasterIdLst>
    <p:handoutMasterId r:id="rId22"/>
  </p:handoutMasterIdLst>
  <p:sldIdLst>
    <p:sldId id="256" r:id="rId3"/>
    <p:sldId id="422" r:id="rId4"/>
    <p:sldId id="504" r:id="rId5"/>
    <p:sldId id="442" r:id="rId6"/>
    <p:sldId id="471" r:id="rId7"/>
    <p:sldId id="470" r:id="rId8"/>
    <p:sldId id="476" r:id="rId9"/>
    <p:sldId id="515" r:id="rId10"/>
    <p:sldId id="526" r:id="rId11"/>
    <p:sldId id="392" r:id="rId12"/>
    <p:sldId id="530" r:id="rId13"/>
    <p:sldId id="540" r:id="rId14"/>
    <p:sldId id="543" r:id="rId15"/>
    <p:sldId id="544" r:id="rId16"/>
    <p:sldId id="545" r:id="rId17"/>
    <p:sldId id="497" r:id="rId18"/>
    <p:sldId id="546" r:id="rId19"/>
    <p:sldId id="42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tie's Section" id="{EFEBECD5-CAE3-4E63-85A5-F56677A2BEE3}">
          <p14:sldIdLst>
            <p14:sldId id="256"/>
            <p14:sldId id="422"/>
            <p14:sldId id="504"/>
            <p14:sldId id="442"/>
            <p14:sldId id="471"/>
            <p14:sldId id="470"/>
            <p14:sldId id="476"/>
          </p14:sldIdLst>
        </p14:section>
        <p14:section name="Jason's Section" id="{61FC598D-D7D5-471C-ABD6-E9104DFD37A0}">
          <p14:sldIdLst>
            <p14:sldId id="515"/>
            <p14:sldId id="526"/>
            <p14:sldId id="392"/>
            <p14:sldId id="530"/>
            <p14:sldId id="540"/>
            <p14:sldId id="543"/>
            <p14:sldId id="544"/>
          </p14:sldIdLst>
        </p14:section>
        <p14:section name="Katie's Section" id="{B7417F6E-B7BF-40B6-9C6F-3CD31F1DFAA9}">
          <p14:sldIdLst>
            <p14:sldId id="545"/>
            <p14:sldId id="497"/>
            <p14:sldId id="546"/>
            <p14:sldId id="42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A4D6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68" autoAdjust="0"/>
    <p:restoredTop sz="71445" autoAdjust="0"/>
  </p:normalViewPr>
  <p:slideViewPr>
    <p:cSldViewPr snapToGrid="0">
      <p:cViewPr varScale="1">
        <p:scale>
          <a:sx n="31" d="100"/>
          <a:sy n="31" d="100"/>
        </p:scale>
        <p:origin x="64" y="4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It is safe in my organization to:</a:t>
            </a:r>
          </a:p>
        </c:rich>
      </c:tx>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Employees with Disabilities</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open about a physical disability</c:v>
                </c:pt>
                <c:pt idx="1">
                  <c:v>Talk to a supervisor about not coping at work</c:v>
                </c:pt>
                <c:pt idx="2">
                  <c:v>Be open about a neurological condition</c:v>
                </c:pt>
                <c:pt idx="3">
                  <c:v>Raise a concern about mental health</c:v>
                </c:pt>
              </c:strCache>
            </c:strRef>
          </c:cat>
          <c:val>
            <c:numRef>
              <c:f>Sheet1!$B$2:$B$5</c:f>
              <c:numCache>
                <c:formatCode>0%</c:formatCode>
                <c:ptCount val="4"/>
                <c:pt idx="0">
                  <c:v>0.65</c:v>
                </c:pt>
                <c:pt idx="1">
                  <c:v>0.63</c:v>
                </c:pt>
                <c:pt idx="2">
                  <c:v>0.61</c:v>
                </c:pt>
                <c:pt idx="3">
                  <c:v>0.6</c:v>
                </c:pt>
              </c:numCache>
            </c:numRef>
          </c:val>
          <c:extLst>
            <c:ext xmlns:c16="http://schemas.microsoft.com/office/drawing/2014/chart" uri="{C3380CC4-5D6E-409C-BE32-E72D297353CC}">
              <c16:uniqueId val="{00000000-6AA0-4ABD-BC7B-570A02263411}"/>
            </c:ext>
          </c:extLst>
        </c:ser>
        <c:ser>
          <c:idx val="1"/>
          <c:order val="1"/>
          <c:tx>
            <c:strRef>
              <c:f>Sheet1!$C$1</c:f>
              <c:strCache>
                <c:ptCount val="1"/>
                <c:pt idx="0">
                  <c:v>Executives</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Being open about a physical disability</c:v>
                </c:pt>
                <c:pt idx="1">
                  <c:v>Talk to a supervisor about not coping at work</c:v>
                </c:pt>
                <c:pt idx="2">
                  <c:v>Be open about a neurological condition</c:v>
                </c:pt>
                <c:pt idx="3">
                  <c:v>Raise a concern about mental health</c:v>
                </c:pt>
              </c:strCache>
            </c:strRef>
          </c:cat>
          <c:val>
            <c:numRef>
              <c:f>Sheet1!$C$2:$C$5</c:f>
              <c:numCache>
                <c:formatCode>0%</c:formatCode>
                <c:ptCount val="4"/>
                <c:pt idx="0">
                  <c:v>0.84</c:v>
                </c:pt>
                <c:pt idx="1">
                  <c:v>0.81</c:v>
                </c:pt>
                <c:pt idx="2">
                  <c:v>0.79</c:v>
                </c:pt>
                <c:pt idx="3">
                  <c:v>0.81</c:v>
                </c:pt>
              </c:numCache>
            </c:numRef>
          </c:val>
          <c:extLst>
            <c:ext xmlns:c16="http://schemas.microsoft.com/office/drawing/2014/chart" uri="{C3380CC4-5D6E-409C-BE32-E72D297353CC}">
              <c16:uniqueId val="{00000001-6AA0-4ABD-BC7B-570A02263411}"/>
            </c:ext>
          </c:extLst>
        </c:ser>
        <c:dLbls>
          <c:dLblPos val="outEnd"/>
          <c:showLegendKey val="0"/>
          <c:showVal val="1"/>
          <c:showCatName val="0"/>
          <c:showSerName val="0"/>
          <c:showPercent val="0"/>
          <c:showBubbleSize val="0"/>
        </c:dLbls>
        <c:gapWidth val="219"/>
        <c:axId val="1754428304"/>
        <c:axId val="1626759888"/>
      </c:barChart>
      <c:catAx>
        <c:axId val="1754428304"/>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626759888"/>
        <c:crosses val="autoZero"/>
        <c:auto val="1"/>
        <c:lblAlgn val="ctr"/>
        <c:lblOffset val="100"/>
        <c:noMultiLvlLbl val="0"/>
      </c:catAx>
      <c:valAx>
        <c:axId val="1626759888"/>
        <c:scaling>
          <c:orientation val="minMax"/>
        </c:scaling>
        <c:delete val="1"/>
        <c:axPos val="b"/>
        <c:numFmt formatCode="0%" sourceLinked="1"/>
        <c:majorTickMark val="out"/>
        <c:minorTickMark val="none"/>
        <c:tickLblPos val="nextTo"/>
        <c:crossAx val="17544283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6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image" Target="../media/image1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06BCE3-BDE0-4FFC-A5E7-6E091937E9E1}"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lang="en-US"/>
        </a:p>
      </dgm:t>
    </dgm:pt>
    <dgm:pt modelId="{DEAFCA2F-62F1-49E5-8643-044B370848C2}">
      <dgm:prSet phldrT="[Text]" custT="1"/>
      <dgm:spPr/>
      <dgm:t>
        <a:bodyPr/>
        <a:lstStyle/>
        <a:p>
          <a:r>
            <a:rPr lang="en-US" sz="4000" dirty="0"/>
            <a:t>Accommodation Myths</a:t>
          </a:r>
          <a:endParaRPr lang="en-US" sz="4800" dirty="0"/>
        </a:p>
      </dgm:t>
    </dgm:pt>
    <dgm:pt modelId="{578604C1-2EFC-4F26-8257-145C310C7CEA}" type="parTrans" cxnId="{B5F61255-C0FD-4122-9D80-34A10ED9BE04}">
      <dgm:prSet/>
      <dgm:spPr/>
      <dgm:t>
        <a:bodyPr/>
        <a:lstStyle/>
        <a:p>
          <a:endParaRPr lang="en-US" sz="2400"/>
        </a:p>
      </dgm:t>
    </dgm:pt>
    <dgm:pt modelId="{0942BBF1-428C-4885-874B-CEF243008A55}" type="sibTrans" cxnId="{B5F61255-C0FD-4122-9D80-34A10ED9BE04}">
      <dgm:prSet/>
      <dgm:spPr/>
      <dgm:t>
        <a:bodyPr/>
        <a:lstStyle/>
        <a:p>
          <a:endParaRPr lang="en-US" sz="2400"/>
        </a:p>
      </dgm:t>
    </dgm:pt>
    <dgm:pt modelId="{E022ABB3-F0C0-4EAD-98F5-754719ADAB36}">
      <dgm:prSet phldrT="[Text]" custT="1"/>
      <dgm:spPr/>
      <dgm:t>
        <a:bodyPr/>
        <a:lstStyle/>
        <a:p>
          <a:r>
            <a:rPr lang="en-US" sz="1800" dirty="0"/>
            <a:t>Workplace accommodations are a form of favoritism or special treatment. </a:t>
          </a:r>
        </a:p>
      </dgm:t>
    </dgm:pt>
    <dgm:pt modelId="{7EC0EB42-1945-42D0-8B16-FF5DE940F9BB}" type="parTrans" cxnId="{8B1198C4-00C1-4F5A-8978-29FBFC68D298}">
      <dgm:prSet/>
      <dgm:spPr/>
      <dgm:t>
        <a:bodyPr/>
        <a:lstStyle/>
        <a:p>
          <a:endParaRPr lang="en-US" sz="2400"/>
        </a:p>
      </dgm:t>
    </dgm:pt>
    <dgm:pt modelId="{CBF64447-5D7D-4747-BB71-85C888BF3745}" type="sibTrans" cxnId="{8B1198C4-00C1-4F5A-8978-29FBFC68D298}">
      <dgm:prSet/>
      <dgm:spPr/>
      <dgm:t>
        <a:bodyPr/>
        <a:lstStyle/>
        <a:p>
          <a:endParaRPr lang="en-US" sz="2400"/>
        </a:p>
      </dgm:t>
    </dgm:pt>
    <dgm:pt modelId="{822BC312-867D-4AA1-A423-D2B3C14F3F08}">
      <dgm:prSet phldrT="[Text]" custT="1"/>
      <dgm:spPr/>
      <dgm:t>
        <a:bodyPr/>
        <a:lstStyle/>
        <a:p>
          <a:r>
            <a:rPr lang="en-US" sz="1800" dirty="0"/>
            <a:t>Everyone who has a disability needs an accommodations, and everyone who gets an accommodation is disabled.</a:t>
          </a:r>
        </a:p>
      </dgm:t>
    </dgm:pt>
    <dgm:pt modelId="{42F71C8E-AD80-4555-8EE3-EE235961C11B}" type="parTrans" cxnId="{9C435CE7-44D5-48AF-A47E-4A5DFA6A676E}">
      <dgm:prSet/>
      <dgm:spPr/>
      <dgm:t>
        <a:bodyPr/>
        <a:lstStyle/>
        <a:p>
          <a:endParaRPr lang="en-US" sz="2400"/>
        </a:p>
      </dgm:t>
    </dgm:pt>
    <dgm:pt modelId="{15190854-BA72-4979-ACCC-188D7DE3784E}" type="sibTrans" cxnId="{9C435CE7-44D5-48AF-A47E-4A5DFA6A676E}">
      <dgm:prSet/>
      <dgm:spPr/>
      <dgm:t>
        <a:bodyPr/>
        <a:lstStyle/>
        <a:p>
          <a:endParaRPr lang="en-US" sz="2400"/>
        </a:p>
      </dgm:t>
    </dgm:pt>
    <dgm:pt modelId="{6D4C0EA7-72B6-4A3E-A1A3-1A93B5452CB2}">
      <dgm:prSet phldrT="[Text]" custT="1"/>
      <dgm:spPr/>
      <dgm:t>
        <a:bodyPr/>
        <a:lstStyle/>
        <a:p>
          <a:r>
            <a:rPr lang="en-US" sz="4000" dirty="0"/>
            <a:t>Accommodation Reality</a:t>
          </a:r>
          <a:endParaRPr lang="en-US" sz="4800" dirty="0"/>
        </a:p>
      </dgm:t>
    </dgm:pt>
    <dgm:pt modelId="{A9D7BFCB-9E56-4F5A-BB93-0FA85B8A4BD2}" type="parTrans" cxnId="{14C0F804-05E5-4E2D-BF4B-4AA657FE0684}">
      <dgm:prSet/>
      <dgm:spPr/>
      <dgm:t>
        <a:bodyPr/>
        <a:lstStyle/>
        <a:p>
          <a:endParaRPr lang="en-US" sz="2400"/>
        </a:p>
      </dgm:t>
    </dgm:pt>
    <dgm:pt modelId="{14F77087-7832-4934-BCC2-CDB0BC4A7791}" type="sibTrans" cxnId="{14C0F804-05E5-4E2D-BF4B-4AA657FE0684}">
      <dgm:prSet/>
      <dgm:spPr/>
      <dgm:t>
        <a:bodyPr/>
        <a:lstStyle/>
        <a:p>
          <a:endParaRPr lang="en-US" sz="2400"/>
        </a:p>
      </dgm:t>
    </dgm:pt>
    <dgm:pt modelId="{B9C009FD-FE3F-4B4B-A5D9-144F2FCBC630}">
      <dgm:prSet phldrT="[Text]" custT="1"/>
      <dgm:spPr/>
      <dgm:t>
        <a:bodyPr/>
        <a:lstStyle/>
        <a:p>
          <a:r>
            <a:rPr lang="en-US" sz="1800" dirty="0"/>
            <a:t>Workplace accommodations are a legally protected civil right every American has access to.</a:t>
          </a:r>
        </a:p>
      </dgm:t>
    </dgm:pt>
    <dgm:pt modelId="{A8F1564A-04A4-4883-A9D2-49251670B168}" type="parTrans" cxnId="{4BFF631B-04BD-4842-9834-F448FAD358F4}">
      <dgm:prSet/>
      <dgm:spPr/>
      <dgm:t>
        <a:bodyPr/>
        <a:lstStyle/>
        <a:p>
          <a:endParaRPr lang="en-US" sz="2400"/>
        </a:p>
      </dgm:t>
    </dgm:pt>
    <dgm:pt modelId="{B870D72D-5936-40CA-8681-97EF6579FAC7}" type="sibTrans" cxnId="{4BFF631B-04BD-4842-9834-F448FAD358F4}">
      <dgm:prSet/>
      <dgm:spPr/>
      <dgm:t>
        <a:bodyPr/>
        <a:lstStyle/>
        <a:p>
          <a:endParaRPr lang="en-US" sz="2400"/>
        </a:p>
      </dgm:t>
    </dgm:pt>
    <dgm:pt modelId="{D2A06D11-0380-4D26-8DBF-543A06F27F84}">
      <dgm:prSet phldrT="[Text]" custT="1"/>
      <dgm:spPr/>
      <dgm:t>
        <a:bodyPr/>
        <a:lstStyle/>
        <a:p>
          <a:r>
            <a:rPr lang="en-US" sz="1800" dirty="0"/>
            <a:t>Accommodations are expensive.</a:t>
          </a:r>
        </a:p>
      </dgm:t>
    </dgm:pt>
    <dgm:pt modelId="{BDE9D445-E86E-428B-B6FD-585AF76FEC9E}" type="parTrans" cxnId="{4FC92023-BB98-41EB-816D-2C73AADC6D39}">
      <dgm:prSet/>
      <dgm:spPr/>
      <dgm:t>
        <a:bodyPr/>
        <a:lstStyle/>
        <a:p>
          <a:endParaRPr lang="en-US" sz="2400"/>
        </a:p>
      </dgm:t>
    </dgm:pt>
    <dgm:pt modelId="{8D50C939-5A3C-4829-BAAB-43A9D3F5403D}" type="sibTrans" cxnId="{4FC92023-BB98-41EB-816D-2C73AADC6D39}">
      <dgm:prSet/>
      <dgm:spPr/>
      <dgm:t>
        <a:bodyPr/>
        <a:lstStyle/>
        <a:p>
          <a:endParaRPr lang="en-US" sz="2400"/>
        </a:p>
      </dgm:t>
    </dgm:pt>
    <dgm:pt modelId="{A8E3DCCD-0D11-4E84-ACBD-EFD8189A74C0}">
      <dgm:prSet phldrT="[Text]" custT="1"/>
      <dgm:spPr/>
      <dgm:t>
        <a:bodyPr/>
        <a:lstStyle/>
        <a:p>
          <a:r>
            <a:rPr lang="en-US" sz="1800" dirty="0"/>
            <a:t>Nearly 50% of accommodations cost nothing. The rest typically cost $300 on average.</a:t>
          </a:r>
        </a:p>
      </dgm:t>
    </dgm:pt>
    <dgm:pt modelId="{9EB4E8D9-FFBB-438C-B67F-7226BFF49BDE}" type="parTrans" cxnId="{2A69A163-76B0-4904-891E-7AAC71E4E1E9}">
      <dgm:prSet/>
      <dgm:spPr/>
      <dgm:t>
        <a:bodyPr/>
        <a:lstStyle/>
        <a:p>
          <a:endParaRPr lang="en-US" sz="2400"/>
        </a:p>
      </dgm:t>
    </dgm:pt>
    <dgm:pt modelId="{514DA6AC-5A7A-4B06-8CE3-889D57FCD911}" type="sibTrans" cxnId="{2A69A163-76B0-4904-891E-7AAC71E4E1E9}">
      <dgm:prSet/>
      <dgm:spPr/>
      <dgm:t>
        <a:bodyPr/>
        <a:lstStyle/>
        <a:p>
          <a:endParaRPr lang="en-US" sz="2400"/>
        </a:p>
      </dgm:t>
    </dgm:pt>
    <dgm:pt modelId="{C9AE4D26-8831-4A00-8AF3-8D6529E39D10}">
      <dgm:prSet phldrT="[Text]" custT="1"/>
      <dgm:spPr/>
      <dgm:t>
        <a:bodyPr/>
        <a:lstStyle/>
        <a:p>
          <a:r>
            <a:rPr lang="en-US" sz="1800" dirty="0"/>
            <a:t>Disability doesn’t mean accommodation, and accommodation doesn’t mean disability.</a:t>
          </a:r>
        </a:p>
      </dgm:t>
    </dgm:pt>
    <dgm:pt modelId="{AC422B2A-7CB8-480E-8776-5CA96EB9A802}" type="parTrans" cxnId="{69EF0D13-47AD-430F-AC45-52DAE9594E61}">
      <dgm:prSet/>
      <dgm:spPr/>
      <dgm:t>
        <a:bodyPr/>
        <a:lstStyle/>
        <a:p>
          <a:endParaRPr lang="en-US" sz="2400"/>
        </a:p>
      </dgm:t>
    </dgm:pt>
    <dgm:pt modelId="{D4AB7600-5F63-4A6A-80C6-53EC629F499F}" type="sibTrans" cxnId="{69EF0D13-47AD-430F-AC45-52DAE9594E61}">
      <dgm:prSet/>
      <dgm:spPr/>
      <dgm:t>
        <a:bodyPr/>
        <a:lstStyle/>
        <a:p>
          <a:endParaRPr lang="en-US" sz="2400"/>
        </a:p>
      </dgm:t>
    </dgm:pt>
    <dgm:pt modelId="{0535C66A-E607-469D-BF0D-6758759EADD3}" type="pres">
      <dgm:prSet presAssocID="{2206BCE3-BDE0-4FFC-A5E7-6E091937E9E1}" presName="layout" presStyleCnt="0">
        <dgm:presLayoutVars>
          <dgm:chMax/>
          <dgm:chPref/>
          <dgm:dir/>
          <dgm:resizeHandles/>
        </dgm:presLayoutVars>
      </dgm:prSet>
      <dgm:spPr/>
      <dgm:t>
        <a:bodyPr/>
        <a:lstStyle/>
        <a:p>
          <a:endParaRPr lang="en-US"/>
        </a:p>
      </dgm:t>
    </dgm:pt>
    <dgm:pt modelId="{574E132E-E58F-45B3-BA1F-05BC0D9EA992}" type="pres">
      <dgm:prSet presAssocID="{DEAFCA2F-62F1-49E5-8643-044B370848C2}" presName="root" presStyleCnt="0">
        <dgm:presLayoutVars>
          <dgm:chMax/>
          <dgm:chPref/>
        </dgm:presLayoutVars>
      </dgm:prSet>
      <dgm:spPr/>
    </dgm:pt>
    <dgm:pt modelId="{0C4EF4D1-CE35-43F7-8AD3-06EEA5A5E3CF}" type="pres">
      <dgm:prSet presAssocID="{DEAFCA2F-62F1-49E5-8643-044B370848C2}" presName="rootComposite" presStyleCnt="0">
        <dgm:presLayoutVars/>
      </dgm:prSet>
      <dgm:spPr/>
    </dgm:pt>
    <dgm:pt modelId="{91400BF2-5D79-4EFB-95BD-39088EFD20B4}" type="pres">
      <dgm:prSet presAssocID="{DEAFCA2F-62F1-49E5-8643-044B370848C2}" presName="ParentAccent" presStyleLbl="alignNode1" presStyleIdx="0" presStyleCnt="2"/>
      <dgm:spPr/>
    </dgm:pt>
    <dgm:pt modelId="{5FB4445F-A7A3-4A55-B371-B27F16C7A06C}" type="pres">
      <dgm:prSet presAssocID="{DEAFCA2F-62F1-49E5-8643-044B370848C2}" presName="ParentSmallAccent" presStyleLbl="fgAcc1" presStyleIdx="0" presStyleCnt="2"/>
      <dgm:spPr/>
    </dgm:pt>
    <dgm:pt modelId="{ED67F0BE-923A-481A-B5FC-A4A264D2E729}" type="pres">
      <dgm:prSet presAssocID="{DEAFCA2F-62F1-49E5-8643-044B370848C2}" presName="Parent" presStyleLbl="revTx" presStyleIdx="0" presStyleCnt="8">
        <dgm:presLayoutVars>
          <dgm:chMax/>
          <dgm:chPref val="4"/>
          <dgm:bulletEnabled val="1"/>
        </dgm:presLayoutVars>
      </dgm:prSet>
      <dgm:spPr/>
      <dgm:t>
        <a:bodyPr/>
        <a:lstStyle/>
        <a:p>
          <a:endParaRPr lang="en-US"/>
        </a:p>
      </dgm:t>
    </dgm:pt>
    <dgm:pt modelId="{3F0A1184-99AA-4A47-9366-580FF05312BE}" type="pres">
      <dgm:prSet presAssocID="{DEAFCA2F-62F1-49E5-8643-044B370848C2}" presName="childShape" presStyleCnt="0">
        <dgm:presLayoutVars>
          <dgm:chMax val="0"/>
          <dgm:chPref val="0"/>
        </dgm:presLayoutVars>
      </dgm:prSet>
      <dgm:spPr/>
    </dgm:pt>
    <dgm:pt modelId="{998D5505-0F58-4E71-86F2-6D1182F63BFD}" type="pres">
      <dgm:prSet presAssocID="{E022ABB3-F0C0-4EAD-98F5-754719ADAB36}" presName="childComposite" presStyleCnt="0">
        <dgm:presLayoutVars>
          <dgm:chMax val="0"/>
          <dgm:chPref val="0"/>
        </dgm:presLayoutVars>
      </dgm:prSet>
      <dgm:spPr/>
    </dgm:pt>
    <dgm:pt modelId="{556C78D8-7278-4BC8-96E5-42240543DCEB}" type="pres">
      <dgm:prSet presAssocID="{E022ABB3-F0C0-4EAD-98F5-754719ADAB36}" presName="ChildAccent" presStyleLbl="solidFgAcc1" presStyleIdx="0" presStyleCnt="6"/>
      <dgm:spPr/>
    </dgm:pt>
    <dgm:pt modelId="{0584DCBD-573B-4691-AA4D-663F29731C29}" type="pres">
      <dgm:prSet presAssocID="{E022ABB3-F0C0-4EAD-98F5-754719ADAB36}" presName="Child" presStyleLbl="revTx" presStyleIdx="1" presStyleCnt="8">
        <dgm:presLayoutVars>
          <dgm:chMax val="0"/>
          <dgm:chPref val="0"/>
          <dgm:bulletEnabled val="1"/>
        </dgm:presLayoutVars>
      </dgm:prSet>
      <dgm:spPr/>
      <dgm:t>
        <a:bodyPr/>
        <a:lstStyle/>
        <a:p>
          <a:endParaRPr lang="en-US"/>
        </a:p>
      </dgm:t>
    </dgm:pt>
    <dgm:pt modelId="{710E24CB-1391-4CD0-9D1A-572EA6A2E212}" type="pres">
      <dgm:prSet presAssocID="{822BC312-867D-4AA1-A423-D2B3C14F3F08}" presName="childComposite" presStyleCnt="0">
        <dgm:presLayoutVars>
          <dgm:chMax val="0"/>
          <dgm:chPref val="0"/>
        </dgm:presLayoutVars>
      </dgm:prSet>
      <dgm:spPr/>
    </dgm:pt>
    <dgm:pt modelId="{333C8385-377E-4417-82D1-7C4418604D21}" type="pres">
      <dgm:prSet presAssocID="{822BC312-867D-4AA1-A423-D2B3C14F3F08}" presName="ChildAccent" presStyleLbl="solidFgAcc1" presStyleIdx="1" presStyleCnt="6"/>
      <dgm:spPr/>
    </dgm:pt>
    <dgm:pt modelId="{4ACBAFD6-712F-467C-B0AB-72799A3558EA}" type="pres">
      <dgm:prSet presAssocID="{822BC312-867D-4AA1-A423-D2B3C14F3F08}" presName="Child" presStyleLbl="revTx" presStyleIdx="2" presStyleCnt="8">
        <dgm:presLayoutVars>
          <dgm:chMax val="0"/>
          <dgm:chPref val="0"/>
          <dgm:bulletEnabled val="1"/>
        </dgm:presLayoutVars>
      </dgm:prSet>
      <dgm:spPr/>
      <dgm:t>
        <a:bodyPr/>
        <a:lstStyle/>
        <a:p>
          <a:endParaRPr lang="en-US"/>
        </a:p>
      </dgm:t>
    </dgm:pt>
    <dgm:pt modelId="{1C757FC0-1B59-43EB-A220-C4DD6AC0F374}" type="pres">
      <dgm:prSet presAssocID="{D2A06D11-0380-4D26-8DBF-543A06F27F84}" presName="childComposite" presStyleCnt="0">
        <dgm:presLayoutVars>
          <dgm:chMax val="0"/>
          <dgm:chPref val="0"/>
        </dgm:presLayoutVars>
      </dgm:prSet>
      <dgm:spPr/>
    </dgm:pt>
    <dgm:pt modelId="{C1CF8760-A514-4EE5-95E4-842875A719FE}" type="pres">
      <dgm:prSet presAssocID="{D2A06D11-0380-4D26-8DBF-543A06F27F84}" presName="ChildAccent" presStyleLbl="solidFgAcc1" presStyleIdx="2" presStyleCnt="6"/>
      <dgm:spPr/>
    </dgm:pt>
    <dgm:pt modelId="{EBFF655B-8B6D-4319-B28D-43A010400B51}" type="pres">
      <dgm:prSet presAssocID="{D2A06D11-0380-4D26-8DBF-543A06F27F84}" presName="Child" presStyleLbl="revTx" presStyleIdx="3" presStyleCnt="8">
        <dgm:presLayoutVars>
          <dgm:chMax val="0"/>
          <dgm:chPref val="0"/>
          <dgm:bulletEnabled val="1"/>
        </dgm:presLayoutVars>
      </dgm:prSet>
      <dgm:spPr/>
      <dgm:t>
        <a:bodyPr/>
        <a:lstStyle/>
        <a:p>
          <a:endParaRPr lang="en-US"/>
        </a:p>
      </dgm:t>
    </dgm:pt>
    <dgm:pt modelId="{CE850ED1-6641-413A-80FF-492116D0C5A5}" type="pres">
      <dgm:prSet presAssocID="{6D4C0EA7-72B6-4A3E-A1A3-1A93B5452CB2}" presName="root" presStyleCnt="0">
        <dgm:presLayoutVars>
          <dgm:chMax/>
          <dgm:chPref/>
        </dgm:presLayoutVars>
      </dgm:prSet>
      <dgm:spPr/>
    </dgm:pt>
    <dgm:pt modelId="{476B9BAF-4EA5-45AD-88C3-742C65742723}" type="pres">
      <dgm:prSet presAssocID="{6D4C0EA7-72B6-4A3E-A1A3-1A93B5452CB2}" presName="rootComposite" presStyleCnt="0">
        <dgm:presLayoutVars/>
      </dgm:prSet>
      <dgm:spPr/>
    </dgm:pt>
    <dgm:pt modelId="{D641B425-3D3E-484E-AC5A-8B8F9FF1F384}" type="pres">
      <dgm:prSet presAssocID="{6D4C0EA7-72B6-4A3E-A1A3-1A93B5452CB2}" presName="ParentAccent" presStyleLbl="alignNode1" presStyleIdx="1" presStyleCnt="2"/>
      <dgm:spPr/>
    </dgm:pt>
    <dgm:pt modelId="{64D7ADDA-A1F6-45DA-91FB-420CA6FD7B3D}" type="pres">
      <dgm:prSet presAssocID="{6D4C0EA7-72B6-4A3E-A1A3-1A93B5452CB2}" presName="ParentSmallAccent" presStyleLbl="fgAcc1" presStyleIdx="1" presStyleCnt="2"/>
      <dgm:spPr/>
    </dgm:pt>
    <dgm:pt modelId="{4BC80B35-045C-40E4-892E-08A6622F4BE9}" type="pres">
      <dgm:prSet presAssocID="{6D4C0EA7-72B6-4A3E-A1A3-1A93B5452CB2}" presName="Parent" presStyleLbl="revTx" presStyleIdx="4" presStyleCnt="8">
        <dgm:presLayoutVars>
          <dgm:chMax/>
          <dgm:chPref val="4"/>
          <dgm:bulletEnabled val="1"/>
        </dgm:presLayoutVars>
      </dgm:prSet>
      <dgm:spPr/>
      <dgm:t>
        <a:bodyPr/>
        <a:lstStyle/>
        <a:p>
          <a:endParaRPr lang="en-US"/>
        </a:p>
      </dgm:t>
    </dgm:pt>
    <dgm:pt modelId="{D8E42F53-0FC4-4D7E-B2E9-49EAF2C19CE4}" type="pres">
      <dgm:prSet presAssocID="{6D4C0EA7-72B6-4A3E-A1A3-1A93B5452CB2}" presName="childShape" presStyleCnt="0">
        <dgm:presLayoutVars>
          <dgm:chMax val="0"/>
          <dgm:chPref val="0"/>
        </dgm:presLayoutVars>
      </dgm:prSet>
      <dgm:spPr/>
    </dgm:pt>
    <dgm:pt modelId="{4D8F521E-7EEB-4206-A9C3-9EFEE420A49A}" type="pres">
      <dgm:prSet presAssocID="{B9C009FD-FE3F-4B4B-A5D9-144F2FCBC630}" presName="childComposite" presStyleCnt="0">
        <dgm:presLayoutVars>
          <dgm:chMax val="0"/>
          <dgm:chPref val="0"/>
        </dgm:presLayoutVars>
      </dgm:prSet>
      <dgm:spPr/>
    </dgm:pt>
    <dgm:pt modelId="{99EEDEDF-5616-441F-A1D0-F9BE468DABEA}" type="pres">
      <dgm:prSet presAssocID="{B9C009FD-FE3F-4B4B-A5D9-144F2FCBC630}" presName="ChildAccent" presStyleLbl="solidFgAcc1" presStyleIdx="3" presStyleCnt="6"/>
      <dgm:spPr/>
    </dgm:pt>
    <dgm:pt modelId="{D39575B8-A1AB-4EEC-8966-08059C757F37}" type="pres">
      <dgm:prSet presAssocID="{B9C009FD-FE3F-4B4B-A5D9-144F2FCBC630}" presName="Child" presStyleLbl="revTx" presStyleIdx="5" presStyleCnt="8">
        <dgm:presLayoutVars>
          <dgm:chMax val="0"/>
          <dgm:chPref val="0"/>
          <dgm:bulletEnabled val="1"/>
        </dgm:presLayoutVars>
      </dgm:prSet>
      <dgm:spPr/>
      <dgm:t>
        <a:bodyPr/>
        <a:lstStyle/>
        <a:p>
          <a:endParaRPr lang="en-US"/>
        </a:p>
      </dgm:t>
    </dgm:pt>
    <dgm:pt modelId="{3CC79DCA-1F8E-4D8F-A3D2-B78E4F9BCE83}" type="pres">
      <dgm:prSet presAssocID="{C9AE4D26-8831-4A00-8AF3-8D6529E39D10}" presName="childComposite" presStyleCnt="0">
        <dgm:presLayoutVars>
          <dgm:chMax val="0"/>
          <dgm:chPref val="0"/>
        </dgm:presLayoutVars>
      </dgm:prSet>
      <dgm:spPr/>
    </dgm:pt>
    <dgm:pt modelId="{D10C7D35-CA06-41FE-A924-EA266550B34A}" type="pres">
      <dgm:prSet presAssocID="{C9AE4D26-8831-4A00-8AF3-8D6529E39D10}" presName="ChildAccent" presStyleLbl="solidFgAcc1" presStyleIdx="4" presStyleCnt="6"/>
      <dgm:spPr/>
    </dgm:pt>
    <dgm:pt modelId="{6D596073-5EF4-45D9-B621-245205E69C41}" type="pres">
      <dgm:prSet presAssocID="{C9AE4D26-8831-4A00-8AF3-8D6529E39D10}" presName="Child" presStyleLbl="revTx" presStyleIdx="6" presStyleCnt="8">
        <dgm:presLayoutVars>
          <dgm:chMax val="0"/>
          <dgm:chPref val="0"/>
          <dgm:bulletEnabled val="1"/>
        </dgm:presLayoutVars>
      </dgm:prSet>
      <dgm:spPr/>
      <dgm:t>
        <a:bodyPr/>
        <a:lstStyle/>
        <a:p>
          <a:endParaRPr lang="en-US"/>
        </a:p>
      </dgm:t>
    </dgm:pt>
    <dgm:pt modelId="{8D753477-E347-4F5A-8A7E-6548C2062338}" type="pres">
      <dgm:prSet presAssocID="{A8E3DCCD-0D11-4E84-ACBD-EFD8189A74C0}" presName="childComposite" presStyleCnt="0">
        <dgm:presLayoutVars>
          <dgm:chMax val="0"/>
          <dgm:chPref val="0"/>
        </dgm:presLayoutVars>
      </dgm:prSet>
      <dgm:spPr/>
    </dgm:pt>
    <dgm:pt modelId="{245C6ABD-E5EB-490B-A24F-E1A9C236312C}" type="pres">
      <dgm:prSet presAssocID="{A8E3DCCD-0D11-4E84-ACBD-EFD8189A74C0}" presName="ChildAccent" presStyleLbl="solidFgAcc1" presStyleIdx="5" presStyleCnt="6"/>
      <dgm:spPr/>
    </dgm:pt>
    <dgm:pt modelId="{ABA83E15-C199-40BF-8AB2-BB2717E91073}" type="pres">
      <dgm:prSet presAssocID="{A8E3DCCD-0D11-4E84-ACBD-EFD8189A74C0}" presName="Child" presStyleLbl="revTx" presStyleIdx="7" presStyleCnt="8">
        <dgm:presLayoutVars>
          <dgm:chMax val="0"/>
          <dgm:chPref val="0"/>
          <dgm:bulletEnabled val="1"/>
        </dgm:presLayoutVars>
      </dgm:prSet>
      <dgm:spPr/>
      <dgm:t>
        <a:bodyPr/>
        <a:lstStyle/>
        <a:p>
          <a:endParaRPr lang="en-US"/>
        </a:p>
      </dgm:t>
    </dgm:pt>
  </dgm:ptLst>
  <dgm:cxnLst>
    <dgm:cxn modelId="{69EF0D13-47AD-430F-AC45-52DAE9594E61}" srcId="{6D4C0EA7-72B6-4A3E-A1A3-1A93B5452CB2}" destId="{C9AE4D26-8831-4A00-8AF3-8D6529E39D10}" srcOrd="1" destOrd="0" parTransId="{AC422B2A-7CB8-480E-8776-5CA96EB9A802}" sibTransId="{D4AB7600-5F63-4A6A-80C6-53EC629F499F}"/>
    <dgm:cxn modelId="{B4E06798-23B0-4983-BAAE-456462C457F4}" type="presOf" srcId="{DEAFCA2F-62F1-49E5-8643-044B370848C2}" destId="{ED67F0BE-923A-481A-B5FC-A4A264D2E729}" srcOrd="0" destOrd="0" presId="urn:microsoft.com/office/officeart/2008/layout/SquareAccentList"/>
    <dgm:cxn modelId="{8B1198C4-00C1-4F5A-8978-29FBFC68D298}" srcId="{DEAFCA2F-62F1-49E5-8643-044B370848C2}" destId="{E022ABB3-F0C0-4EAD-98F5-754719ADAB36}" srcOrd="0" destOrd="0" parTransId="{7EC0EB42-1945-42D0-8B16-FF5DE940F9BB}" sibTransId="{CBF64447-5D7D-4747-BB71-85C888BF3745}"/>
    <dgm:cxn modelId="{9C435CE7-44D5-48AF-A47E-4A5DFA6A676E}" srcId="{DEAFCA2F-62F1-49E5-8643-044B370848C2}" destId="{822BC312-867D-4AA1-A423-D2B3C14F3F08}" srcOrd="1" destOrd="0" parTransId="{42F71C8E-AD80-4555-8EE3-EE235961C11B}" sibTransId="{15190854-BA72-4979-ACCC-188D7DE3784E}"/>
    <dgm:cxn modelId="{CBA24CFC-D8BB-4576-9167-4FF158E28360}" type="presOf" srcId="{B9C009FD-FE3F-4B4B-A5D9-144F2FCBC630}" destId="{D39575B8-A1AB-4EEC-8966-08059C757F37}" srcOrd="0" destOrd="0" presId="urn:microsoft.com/office/officeart/2008/layout/SquareAccentList"/>
    <dgm:cxn modelId="{C5D071E2-8514-4552-8328-D1D18C68FA8E}" type="presOf" srcId="{D2A06D11-0380-4D26-8DBF-543A06F27F84}" destId="{EBFF655B-8B6D-4319-B28D-43A010400B51}" srcOrd="0" destOrd="0" presId="urn:microsoft.com/office/officeart/2008/layout/SquareAccentList"/>
    <dgm:cxn modelId="{B5F61255-C0FD-4122-9D80-34A10ED9BE04}" srcId="{2206BCE3-BDE0-4FFC-A5E7-6E091937E9E1}" destId="{DEAFCA2F-62F1-49E5-8643-044B370848C2}" srcOrd="0" destOrd="0" parTransId="{578604C1-2EFC-4F26-8257-145C310C7CEA}" sibTransId="{0942BBF1-428C-4885-874B-CEF243008A55}"/>
    <dgm:cxn modelId="{95651EE4-2D6D-48B5-912C-4D2E90CCFD4D}" type="presOf" srcId="{E022ABB3-F0C0-4EAD-98F5-754719ADAB36}" destId="{0584DCBD-573B-4691-AA4D-663F29731C29}" srcOrd="0" destOrd="0" presId="urn:microsoft.com/office/officeart/2008/layout/SquareAccentList"/>
    <dgm:cxn modelId="{4BFF631B-04BD-4842-9834-F448FAD358F4}" srcId="{6D4C0EA7-72B6-4A3E-A1A3-1A93B5452CB2}" destId="{B9C009FD-FE3F-4B4B-A5D9-144F2FCBC630}" srcOrd="0" destOrd="0" parTransId="{A8F1564A-04A4-4883-A9D2-49251670B168}" sibTransId="{B870D72D-5936-40CA-8681-97EF6579FAC7}"/>
    <dgm:cxn modelId="{2A42558C-4E25-4399-A8EB-44C3FEF3FBD7}" type="presOf" srcId="{A8E3DCCD-0D11-4E84-ACBD-EFD8189A74C0}" destId="{ABA83E15-C199-40BF-8AB2-BB2717E91073}" srcOrd="0" destOrd="0" presId="urn:microsoft.com/office/officeart/2008/layout/SquareAccentList"/>
    <dgm:cxn modelId="{28B613C0-5C92-4FD6-8388-B01DC740D367}" type="presOf" srcId="{C9AE4D26-8831-4A00-8AF3-8D6529E39D10}" destId="{6D596073-5EF4-45D9-B621-245205E69C41}" srcOrd="0" destOrd="0" presId="urn:microsoft.com/office/officeart/2008/layout/SquareAccentList"/>
    <dgm:cxn modelId="{2A69A163-76B0-4904-891E-7AAC71E4E1E9}" srcId="{6D4C0EA7-72B6-4A3E-A1A3-1A93B5452CB2}" destId="{A8E3DCCD-0D11-4E84-ACBD-EFD8189A74C0}" srcOrd="2" destOrd="0" parTransId="{9EB4E8D9-FFBB-438C-B67F-7226BFF49BDE}" sibTransId="{514DA6AC-5A7A-4B06-8CE3-889D57FCD911}"/>
    <dgm:cxn modelId="{14C0F804-05E5-4E2D-BF4B-4AA657FE0684}" srcId="{2206BCE3-BDE0-4FFC-A5E7-6E091937E9E1}" destId="{6D4C0EA7-72B6-4A3E-A1A3-1A93B5452CB2}" srcOrd="1" destOrd="0" parTransId="{A9D7BFCB-9E56-4F5A-BB93-0FA85B8A4BD2}" sibTransId="{14F77087-7832-4934-BCC2-CDB0BC4A7791}"/>
    <dgm:cxn modelId="{48C7DDC1-54F8-4014-A393-99AEB8A8045C}" type="presOf" srcId="{6D4C0EA7-72B6-4A3E-A1A3-1A93B5452CB2}" destId="{4BC80B35-045C-40E4-892E-08A6622F4BE9}" srcOrd="0" destOrd="0" presId="urn:microsoft.com/office/officeart/2008/layout/SquareAccentList"/>
    <dgm:cxn modelId="{0571E2E0-4C8C-44DA-A710-5133D5C0837C}" type="presOf" srcId="{2206BCE3-BDE0-4FFC-A5E7-6E091937E9E1}" destId="{0535C66A-E607-469D-BF0D-6758759EADD3}" srcOrd="0" destOrd="0" presId="urn:microsoft.com/office/officeart/2008/layout/SquareAccentList"/>
    <dgm:cxn modelId="{4FC92023-BB98-41EB-816D-2C73AADC6D39}" srcId="{DEAFCA2F-62F1-49E5-8643-044B370848C2}" destId="{D2A06D11-0380-4D26-8DBF-543A06F27F84}" srcOrd="2" destOrd="0" parTransId="{BDE9D445-E86E-428B-B6FD-585AF76FEC9E}" sibTransId="{8D50C939-5A3C-4829-BAAB-43A9D3F5403D}"/>
    <dgm:cxn modelId="{B13E7042-88D4-4735-8DD6-60511CEB2689}" type="presOf" srcId="{822BC312-867D-4AA1-A423-D2B3C14F3F08}" destId="{4ACBAFD6-712F-467C-B0AB-72799A3558EA}" srcOrd="0" destOrd="0" presId="urn:microsoft.com/office/officeart/2008/layout/SquareAccentList"/>
    <dgm:cxn modelId="{F7CD5502-8796-424D-A074-ED084BFE8ECD}" type="presParOf" srcId="{0535C66A-E607-469D-BF0D-6758759EADD3}" destId="{574E132E-E58F-45B3-BA1F-05BC0D9EA992}" srcOrd="0" destOrd="0" presId="urn:microsoft.com/office/officeart/2008/layout/SquareAccentList"/>
    <dgm:cxn modelId="{4D3AA42E-6D3C-4FF7-9212-0E5F3AA8F0AE}" type="presParOf" srcId="{574E132E-E58F-45B3-BA1F-05BC0D9EA992}" destId="{0C4EF4D1-CE35-43F7-8AD3-06EEA5A5E3CF}" srcOrd="0" destOrd="0" presId="urn:microsoft.com/office/officeart/2008/layout/SquareAccentList"/>
    <dgm:cxn modelId="{1553A414-66FB-488C-AFAD-2DB351F1A2D4}" type="presParOf" srcId="{0C4EF4D1-CE35-43F7-8AD3-06EEA5A5E3CF}" destId="{91400BF2-5D79-4EFB-95BD-39088EFD20B4}" srcOrd="0" destOrd="0" presId="urn:microsoft.com/office/officeart/2008/layout/SquareAccentList"/>
    <dgm:cxn modelId="{B86E757B-D072-4B0B-94B3-853826D303B0}" type="presParOf" srcId="{0C4EF4D1-CE35-43F7-8AD3-06EEA5A5E3CF}" destId="{5FB4445F-A7A3-4A55-B371-B27F16C7A06C}" srcOrd="1" destOrd="0" presId="urn:microsoft.com/office/officeart/2008/layout/SquareAccentList"/>
    <dgm:cxn modelId="{8424C7F5-FA3F-4907-82B1-E0EA7D12F23B}" type="presParOf" srcId="{0C4EF4D1-CE35-43F7-8AD3-06EEA5A5E3CF}" destId="{ED67F0BE-923A-481A-B5FC-A4A264D2E729}" srcOrd="2" destOrd="0" presId="urn:microsoft.com/office/officeart/2008/layout/SquareAccentList"/>
    <dgm:cxn modelId="{8F6F717E-58EE-46F9-9C7D-CD235EC7C3D0}" type="presParOf" srcId="{574E132E-E58F-45B3-BA1F-05BC0D9EA992}" destId="{3F0A1184-99AA-4A47-9366-580FF05312BE}" srcOrd="1" destOrd="0" presId="urn:microsoft.com/office/officeart/2008/layout/SquareAccentList"/>
    <dgm:cxn modelId="{9C15DC35-A8CC-4FFC-B26B-9C2A9BEC1D5B}" type="presParOf" srcId="{3F0A1184-99AA-4A47-9366-580FF05312BE}" destId="{998D5505-0F58-4E71-86F2-6D1182F63BFD}" srcOrd="0" destOrd="0" presId="urn:microsoft.com/office/officeart/2008/layout/SquareAccentList"/>
    <dgm:cxn modelId="{D9180B90-B7B6-4408-B274-6932E276F587}" type="presParOf" srcId="{998D5505-0F58-4E71-86F2-6D1182F63BFD}" destId="{556C78D8-7278-4BC8-96E5-42240543DCEB}" srcOrd="0" destOrd="0" presId="urn:microsoft.com/office/officeart/2008/layout/SquareAccentList"/>
    <dgm:cxn modelId="{B2F63BEC-FA59-4B4A-B281-64BD4AC7E7DA}" type="presParOf" srcId="{998D5505-0F58-4E71-86F2-6D1182F63BFD}" destId="{0584DCBD-573B-4691-AA4D-663F29731C29}" srcOrd="1" destOrd="0" presId="urn:microsoft.com/office/officeart/2008/layout/SquareAccentList"/>
    <dgm:cxn modelId="{FBF19A8B-20D8-46D0-B05B-F87E337A3E5E}" type="presParOf" srcId="{3F0A1184-99AA-4A47-9366-580FF05312BE}" destId="{710E24CB-1391-4CD0-9D1A-572EA6A2E212}" srcOrd="1" destOrd="0" presId="urn:microsoft.com/office/officeart/2008/layout/SquareAccentList"/>
    <dgm:cxn modelId="{E2F41C39-DA17-41C0-ABF6-B86F54DA6865}" type="presParOf" srcId="{710E24CB-1391-4CD0-9D1A-572EA6A2E212}" destId="{333C8385-377E-4417-82D1-7C4418604D21}" srcOrd="0" destOrd="0" presId="urn:microsoft.com/office/officeart/2008/layout/SquareAccentList"/>
    <dgm:cxn modelId="{B71CEB00-9EC2-42BA-A9F3-0B6370870471}" type="presParOf" srcId="{710E24CB-1391-4CD0-9D1A-572EA6A2E212}" destId="{4ACBAFD6-712F-467C-B0AB-72799A3558EA}" srcOrd="1" destOrd="0" presId="urn:microsoft.com/office/officeart/2008/layout/SquareAccentList"/>
    <dgm:cxn modelId="{4A4B6FA1-363C-4C26-8E9D-685E8EEC1FE4}" type="presParOf" srcId="{3F0A1184-99AA-4A47-9366-580FF05312BE}" destId="{1C757FC0-1B59-43EB-A220-C4DD6AC0F374}" srcOrd="2" destOrd="0" presId="urn:microsoft.com/office/officeart/2008/layout/SquareAccentList"/>
    <dgm:cxn modelId="{43BBDF8D-8BB0-4A4C-965F-0F9E047865DC}" type="presParOf" srcId="{1C757FC0-1B59-43EB-A220-C4DD6AC0F374}" destId="{C1CF8760-A514-4EE5-95E4-842875A719FE}" srcOrd="0" destOrd="0" presId="urn:microsoft.com/office/officeart/2008/layout/SquareAccentList"/>
    <dgm:cxn modelId="{C117D9A3-836C-4578-AF37-9CFC0856742F}" type="presParOf" srcId="{1C757FC0-1B59-43EB-A220-C4DD6AC0F374}" destId="{EBFF655B-8B6D-4319-B28D-43A010400B51}" srcOrd="1" destOrd="0" presId="urn:microsoft.com/office/officeart/2008/layout/SquareAccentList"/>
    <dgm:cxn modelId="{47C507CA-EA95-4F01-B7CD-485081BAF7E6}" type="presParOf" srcId="{0535C66A-E607-469D-BF0D-6758759EADD3}" destId="{CE850ED1-6641-413A-80FF-492116D0C5A5}" srcOrd="1" destOrd="0" presId="urn:microsoft.com/office/officeart/2008/layout/SquareAccentList"/>
    <dgm:cxn modelId="{961575FD-7428-491E-83F2-E155B1FEC7D7}" type="presParOf" srcId="{CE850ED1-6641-413A-80FF-492116D0C5A5}" destId="{476B9BAF-4EA5-45AD-88C3-742C65742723}" srcOrd="0" destOrd="0" presId="urn:microsoft.com/office/officeart/2008/layout/SquareAccentList"/>
    <dgm:cxn modelId="{D63260C1-A58E-44FC-842A-0116C994AD96}" type="presParOf" srcId="{476B9BAF-4EA5-45AD-88C3-742C65742723}" destId="{D641B425-3D3E-484E-AC5A-8B8F9FF1F384}" srcOrd="0" destOrd="0" presId="urn:microsoft.com/office/officeart/2008/layout/SquareAccentList"/>
    <dgm:cxn modelId="{D49190C2-C630-4ABD-8EE7-DDB3399A65AF}" type="presParOf" srcId="{476B9BAF-4EA5-45AD-88C3-742C65742723}" destId="{64D7ADDA-A1F6-45DA-91FB-420CA6FD7B3D}" srcOrd="1" destOrd="0" presId="urn:microsoft.com/office/officeart/2008/layout/SquareAccentList"/>
    <dgm:cxn modelId="{222248E7-7C7D-4FE4-907E-C0E86FEE77CC}" type="presParOf" srcId="{476B9BAF-4EA5-45AD-88C3-742C65742723}" destId="{4BC80B35-045C-40E4-892E-08A6622F4BE9}" srcOrd="2" destOrd="0" presId="urn:microsoft.com/office/officeart/2008/layout/SquareAccentList"/>
    <dgm:cxn modelId="{27D2CD9B-F4DD-4ABC-8DDD-4728F9764186}" type="presParOf" srcId="{CE850ED1-6641-413A-80FF-492116D0C5A5}" destId="{D8E42F53-0FC4-4D7E-B2E9-49EAF2C19CE4}" srcOrd="1" destOrd="0" presId="urn:microsoft.com/office/officeart/2008/layout/SquareAccentList"/>
    <dgm:cxn modelId="{4532C552-2495-4A8E-9533-F610EA455352}" type="presParOf" srcId="{D8E42F53-0FC4-4D7E-B2E9-49EAF2C19CE4}" destId="{4D8F521E-7EEB-4206-A9C3-9EFEE420A49A}" srcOrd="0" destOrd="0" presId="urn:microsoft.com/office/officeart/2008/layout/SquareAccentList"/>
    <dgm:cxn modelId="{B5F86DFB-B9B7-441A-A851-39CBF6146158}" type="presParOf" srcId="{4D8F521E-7EEB-4206-A9C3-9EFEE420A49A}" destId="{99EEDEDF-5616-441F-A1D0-F9BE468DABEA}" srcOrd="0" destOrd="0" presId="urn:microsoft.com/office/officeart/2008/layout/SquareAccentList"/>
    <dgm:cxn modelId="{910E85BC-CAB2-485B-BF4B-051A0A7ECD75}" type="presParOf" srcId="{4D8F521E-7EEB-4206-A9C3-9EFEE420A49A}" destId="{D39575B8-A1AB-4EEC-8966-08059C757F37}" srcOrd="1" destOrd="0" presId="urn:microsoft.com/office/officeart/2008/layout/SquareAccentList"/>
    <dgm:cxn modelId="{70A2445F-FEBF-4D20-89FB-D44064C87064}" type="presParOf" srcId="{D8E42F53-0FC4-4D7E-B2E9-49EAF2C19CE4}" destId="{3CC79DCA-1F8E-4D8F-A3D2-B78E4F9BCE83}" srcOrd="1" destOrd="0" presId="urn:microsoft.com/office/officeart/2008/layout/SquareAccentList"/>
    <dgm:cxn modelId="{9C970B3B-AD25-4820-9375-94263B22E555}" type="presParOf" srcId="{3CC79DCA-1F8E-4D8F-A3D2-B78E4F9BCE83}" destId="{D10C7D35-CA06-41FE-A924-EA266550B34A}" srcOrd="0" destOrd="0" presId="urn:microsoft.com/office/officeart/2008/layout/SquareAccentList"/>
    <dgm:cxn modelId="{F503D25A-776C-48AB-A617-9472EB3C090F}" type="presParOf" srcId="{3CC79DCA-1F8E-4D8F-A3D2-B78E4F9BCE83}" destId="{6D596073-5EF4-45D9-B621-245205E69C41}" srcOrd="1" destOrd="0" presId="urn:microsoft.com/office/officeart/2008/layout/SquareAccentList"/>
    <dgm:cxn modelId="{01086338-E130-4C8F-B784-8121F4385A5A}" type="presParOf" srcId="{D8E42F53-0FC4-4D7E-B2E9-49EAF2C19CE4}" destId="{8D753477-E347-4F5A-8A7E-6548C2062338}" srcOrd="2" destOrd="0" presId="urn:microsoft.com/office/officeart/2008/layout/SquareAccentList"/>
    <dgm:cxn modelId="{8506A0E7-47AE-401F-BD29-081CE4F2CD1D}" type="presParOf" srcId="{8D753477-E347-4F5A-8A7E-6548C2062338}" destId="{245C6ABD-E5EB-490B-A24F-E1A9C236312C}" srcOrd="0" destOrd="0" presId="urn:microsoft.com/office/officeart/2008/layout/SquareAccentList"/>
    <dgm:cxn modelId="{02734AEC-17DD-49B5-B39F-3D3549704141}" type="presParOf" srcId="{8D753477-E347-4F5A-8A7E-6548C2062338}" destId="{ABA83E15-C199-40BF-8AB2-BB2717E91073}" srcOrd="1" destOrd="0" presId="urn:microsoft.com/office/officeart/2008/layout/Squa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E69D5F-D28C-4EC0-8721-9DE15D046A96}"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B327071D-AD74-4612-AF15-61A0672B7238}">
      <dgm:prSet phldrT="[Text]" custT="1"/>
      <dgm:spPr/>
      <dgm:t>
        <a:bodyPr/>
        <a:lstStyle/>
        <a:p>
          <a:pPr>
            <a:buFont typeface="Arial" panose="020B0604020202020204" pitchFamily="34" charset="0"/>
            <a:buChar char="•"/>
          </a:pPr>
          <a:r>
            <a:rPr lang="en-US" sz="1800" dirty="0"/>
            <a:t>Employees with disabilities are </a:t>
          </a:r>
          <a:r>
            <a:rPr lang="en-US" sz="1800" b="1" dirty="0"/>
            <a:t>60% more likely </a:t>
          </a:r>
          <a:r>
            <a:rPr lang="en-US" sz="1800" dirty="0"/>
            <a:t>to feel excluded by their peers.</a:t>
          </a:r>
        </a:p>
      </dgm:t>
    </dgm:pt>
    <dgm:pt modelId="{28026CF8-2273-4F31-89D6-F1599B53F5FE}" type="parTrans" cxnId="{368FF85C-EB44-49AC-95A6-0E2B535BF4BA}">
      <dgm:prSet/>
      <dgm:spPr/>
      <dgm:t>
        <a:bodyPr/>
        <a:lstStyle/>
        <a:p>
          <a:endParaRPr lang="en-US"/>
        </a:p>
      </dgm:t>
    </dgm:pt>
    <dgm:pt modelId="{96CBA8EF-B6F9-43DB-80E9-C518659AD4F6}" type="sibTrans" cxnId="{368FF85C-EB44-49AC-95A6-0E2B535BF4BA}">
      <dgm:prSet/>
      <dgm:spPr/>
      <dgm:t>
        <a:bodyPr/>
        <a:lstStyle/>
        <a:p>
          <a:endParaRPr lang="en-US"/>
        </a:p>
      </dgm:t>
    </dgm:pt>
    <dgm:pt modelId="{EBE1B021-9B9D-4B6B-95B1-EEF78234CA74}">
      <dgm:prSet/>
      <dgm:spPr/>
      <dgm:t>
        <a:bodyPr/>
        <a:lstStyle/>
        <a:p>
          <a:r>
            <a:rPr lang="en-US" b="1" dirty="0"/>
            <a:t>73% fear being fired or not hired</a:t>
          </a:r>
          <a:r>
            <a:rPr lang="en-US" dirty="0"/>
            <a:t> if they tell their employer they are disabled.</a:t>
          </a:r>
        </a:p>
      </dgm:t>
    </dgm:pt>
    <dgm:pt modelId="{298075BF-AC90-4754-91FC-F9F23E50A248}" type="parTrans" cxnId="{18D0EB5B-5637-49DF-A8D6-41DD4196D8E5}">
      <dgm:prSet/>
      <dgm:spPr/>
      <dgm:t>
        <a:bodyPr/>
        <a:lstStyle/>
        <a:p>
          <a:endParaRPr lang="en-US"/>
        </a:p>
      </dgm:t>
    </dgm:pt>
    <dgm:pt modelId="{EC606788-6163-43D0-9026-82EAE6DA994E}" type="sibTrans" cxnId="{18D0EB5B-5637-49DF-A8D6-41DD4196D8E5}">
      <dgm:prSet/>
      <dgm:spPr/>
      <dgm:t>
        <a:bodyPr/>
        <a:lstStyle/>
        <a:p>
          <a:endParaRPr lang="en-US"/>
        </a:p>
      </dgm:t>
    </dgm:pt>
    <dgm:pt modelId="{ED5C6703-2E58-4FA0-A600-1C6040BCE933}">
      <dgm:prSet/>
      <dgm:spPr/>
      <dgm:t>
        <a:bodyPr/>
        <a:lstStyle/>
        <a:p>
          <a:r>
            <a:rPr lang="en-US" b="1" dirty="0"/>
            <a:t>72% </a:t>
          </a:r>
          <a:r>
            <a:rPr lang="en-US" b="0" dirty="0"/>
            <a:t>experienced negative attitudes or behaviors in the last 5 years. </a:t>
          </a:r>
          <a:r>
            <a:rPr lang="en-US" b="1" dirty="0"/>
            <a:t>42% </a:t>
          </a:r>
          <a:r>
            <a:rPr lang="en-US" b="0" dirty="0"/>
            <a:t>came from management.</a:t>
          </a:r>
        </a:p>
      </dgm:t>
    </dgm:pt>
    <dgm:pt modelId="{3980A926-F0C2-4650-A8AB-F64E269C6E57}" type="parTrans" cxnId="{E1C8E4ED-5AA1-4554-90F1-0F0C879C9AE9}">
      <dgm:prSet/>
      <dgm:spPr/>
      <dgm:t>
        <a:bodyPr/>
        <a:lstStyle/>
        <a:p>
          <a:endParaRPr lang="en-US"/>
        </a:p>
      </dgm:t>
    </dgm:pt>
    <dgm:pt modelId="{A9A00D4E-AAE9-4E9D-904E-F6381C873C2E}" type="sibTrans" cxnId="{E1C8E4ED-5AA1-4554-90F1-0F0C879C9AE9}">
      <dgm:prSet/>
      <dgm:spPr/>
      <dgm:t>
        <a:bodyPr/>
        <a:lstStyle/>
        <a:p>
          <a:endParaRPr lang="en-US"/>
        </a:p>
      </dgm:t>
    </dgm:pt>
    <dgm:pt modelId="{7C99B99B-0881-4222-98BE-A0581150D42C}">
      <dgm:prSet/>
      <dgm:spPr/>
      <dgm:t>
        <a:bodyPr/>
        <a:lstStyle/>
        <a:p>
          <a:r>
            <a:rPr lang="en-US" b="0" dirty="0">
              <a:solidFill>
                <a:schemeClr val="bg1"/>
              </a:solidFill>
            </a:rPr>
            <a:t>GDI &amp; Mercer</a:t>
          </a:r>
        </a:p>
      </dgm:t>
    </dgm:pt>
    <dgm:pt modelId="{B9A42D07-EDF6-46D4-8875-F5AFE081F2AE}" type="parTrans" cxnId="{AE8EBDF8-A19B-4B7A-B81D-EBE077C23F68}">
      <dgm:prSet/>
      <dgm:spPr/>
      <dgm:t>
        <a:bodyPr/>
        <a:lstStyle/>
        <a:p>
          <a:endParaRPr lang="en-US"/>
        </a:p>
      </dgm:t>
    </dgm:pt>
    <dgm:pt modelId="{7E55A773-C5FF-45E4-B31B-D30D6A02EBDF}" type="sibTrans" cxnId="{AE8EBDF8-A19B-4B7A-B81D-EBE077C23F68}">
      <dgm:prSet/>
      <dgm:spPr/>
      <dgm:t>
        <a:bodyPr/>
        <a:lstStyle/>
        <a:p>
          <a:endParaRPr lang="en-US"/>
        </a:p>
      </dgm:t>
    </dgm:pt>
    <dgm:pt modelId="{F8B40CB9-87AC-4B0E-B6F1-BF8545C42E58}">
      <dgm:prSet phldrT="[Text]"/>
      <dgm:spPr/>
      <dgm:t>
        <a:bodyPr/>
        <a:lstStyle/>
        <a:p>
          <a:pPr>
            <a:buNone/>
          </a:pPr>
          <a:r>
            <a:rPr lang="en-US" dirty="0">
              <a:solidFill>
                <a:schemeClr val="bg1"/>
              </a:solidFill>
            </a:rPr>
            <a:t>Accenture</a:t>
          </a:r>
        </a:p>
      </dgm:t>
    </dgm:pt>
    <dgm:pt modelId="{24D11FD5-2F1B-454C-A661-7C2F3BE25128}" type="parTrans" cxnId="{9E5EEE7D-0378-492F-8752-A6AC5ACEDEAB}">
      <dgm:prSet/>
      <dgm:spPr/>
      <dgm:t>
        <a:bodyPr/>
        <a:lstStyle/>
        <a:p>
          <a:endParaRPr lang="en-US"/>
        </a:p>
      </dgm:t>
    </dgm:pt>
    <dgm:pt modelId="{40B826FD-A68D-4C8D-9C48-DBF5FE535F63}" type="sibTrans" cxnId="{9E5EEE7D-0378-492F-8752-A6AC5ACEDEAB}">
      <dgm:prSet/>
      <dgm:spPr/>
      <dgm:t>
        <a:bodyPr/>
        <a:lstStyle/>
        <a:p>
          <a:endParaRPr lang="en-US"/>
        </a:p>
      </dgm:t>
    </dgm:pt>
    <dgm:pt modelId="{43E5FA59-6B37-4328-B127-3F450D9917FE}">
      <dgm:prSet phldrT="[Text]"/>
      <dgm:spPr/>
      <dgm:t>
        <a:bodyPr/>
        <a:lstStyle/>
        <a:p>
          <a:pPr>
            <a:buNone/>
          </a:pPr>
          <a:r>
            <a:rPr lang="en-US" dirty="0"/>
            <a:t>2020</a:t>
          </a:r>
        </a:p>
      </dgm:t>
    </dgm:pt>
    <dgm:pt modelId="{E50CA0BC-A05F-40F4-AA5F-87AF1F694CC6}" type="parTrans" cxnId="{C74FF35B-DD63-451E-B1FC-B43F125123C5}">
      <dgm:prSet/>
      <dgm:spPr/>
      <dgm:t>
        <a:bodyPr/>
        <a:lstStyle/>
        <a:p>
          <a:endParaRPr lang="en-US"/>
        </a:p>
      </dgm:t>
    </dgm:pt>
    <dgm:pt modelId="{EC11AAE8-C568-4BBC-8D2D-DF2A37EF4B47}" type="sibTrans" cxnId="{C74FF35B-DD63-451E-B1FC-B43F125123C5}">
      <dgm:prSet/>
      <dgm:spPr/>
      <dgm:t>
        <a:bodyPr/>
        <a:lstStyle/>
        <a:p>
          <a:endParaRPr lang="en-US"/>
        </a:p>
      </dgm:t>
    </dgm:pt>
    <dgm:pt modelId="{FAA9D3A2-A13D-46EB-B61A-E6CC11C48AC2}">
      <dgm:prSet/>
      <dgm:spPr/>
      <dgm:t>
        <a:bodyPr/>
        <a:lstStyle/>
        <a:p>
          <a:r>
            <a:rPr lang="en-US" b="0" dirty="0">
              <a:solidFill>
                <a:schemeClr val="bg1"/>
              </a:solidFill>
            </a:rPr>
            <a:t>Cornell</a:t>
          </a:r>
        </a:p>
      </dgm:t>
    </dgm:pt>
    <dgm:pt modelId="{1CD6513D-D380-4AB0-A6F8-338515D54566}" type="parTrans" cxnId="{93963DDC-C2D3-45D4-8D5B-C8A129695A15}">
      <dgm:prSet/>
      <dgm:spPr/>
      <dgm:t>
        <a:bodyPr/>
        <a:lstStyle/>
        <a:p>
          <a:endParaRPr lang="en-US"/>
        </a:p>
      </dgm:t>
    </dgm:pt>
    <dgm:pt modelId="{924EA948-91F0-4445-B81F-63A041DC14A8}" type="sibTrans" cxnId="{93963DDC-C2D3-45D4-8D5B-C8A129695A15}">
      <dgm:prSet/>
      <dgm:spPr/>
      <dgm:t>
        <a:bodyPr/>
        <a:lstStyle/>
        <a:p>
          <a:endParaRPr lang="en-US"/>
        </a:p>
      </dgm:t>
    </dgm:pt>
    <dgm:pt modelId="{D38DA195-8FEB-4004-A490-D7A062847B2D}">
      <dgm:prSet/>
      <dgm:spPr/>
      <dgm:t>
        <a:bodyPr/>
        <a:lstStyle/>
        <a:p>
          <a:r>
            <a:rPr lang="en-US" dirty="0"/>
            <a:t>2014</a:t>
          </a:r>
        </a:p>
      </dgm:t>
    </dgm:pt>
    <dgm:pt modelId="{CE2FBEC6-68B9-47A2-853C-C08EEB436507}" type="parTrans" cxnId="{A1A0A75A-1D0B-4458-BB75-B93B00DF5FB5}">
      <dgm:prSet/>
      <dgm:spPr/>
      <dgm:t>
        <a:bodyPr/>
        <a:lstStyle/>
        <a:p>
          <a:endParaRPr lang="en-US"/>
        </a:p>
      </dgm:t>
    </dgm:pt>
    <dgm:pt modelId="{73EE5811-E8F3-4474-AC1D-611D14EB88A0}" type="sibTrans" cxnId="{A1A0A75A-1D0B-4458-BB75-B93B00DF5FB5}">
      <dgm:prSet/>
      <dgm:spPr/>
      <dgm:t>
        <a:bodyPr/>
        <a:lstStyle/>
        <a:p>
          <a:endParaRPr lang="en-US"/>
        </a:p>
      </dgm:t>
    </dgm:pt>
    <dgm:pt modelId="{FF9DE52F-39C7-4863-92FB-492D4759DC18}">
      <dgm:prSet/>
      <dgm:spPr/>
      <dgm:t>
        <a:bodyPr/>
        <a:lstStyle/>
        <a:p>
          <a:r>
            <a:rPr lang="en-US" b="0" dirty="0">
              <a:solidFill>
                <a:schemeClr val="bg1"/>
              </a:solidFill>
            </a:rPr>
            <a:t>SCOPE</a:t>
          </a:r>
        </a:p>
      </dgm:t>
    </dgm:pt>
    <dgm:pt modelId="{BC60C45D-912A-42C1-82A5-59575A997878}" type="parTrans" cxnId="{1DBC20DE-C528-4086-9EBB-BE4C292C6722}">
      <dgm:prSet/>
      <dgm:spPr/>
      <dgm:t>
        <a:bodyPr/>
        <a:lstStyle/>
        <a:p>
          <a:endParaRPr lang="en-US"/>
        </a:p>
      </dgm:t>
    </dgm:pt>
    <dgm:pt modelId="{B3837ED2-21BF-4FE1-9E96-8D4AF3E18770}" type="sibTrans" cxnId="{1DBC20DE-C528-4086-9EBB-BE4C292C6722}">
      <dgm:prSet/>
      <dgm:spPr/>
      <dgm:t>
        <a:bodyPr/>
        <a:lstStyle/>
        <a:p>
          <a:endParaRPr lang="en-US"/>
        </a:p>
      </dgm:t>
    </dgm:pt>
    <dgm:pt modelId="{B38BCE3D-CF97-445B-B9A4-64449FD02A5B}">
      <dgm:prSet/>
      <dgm:spPr/>
      <dgm:t>
        <a:bodyPr/>
        <a:lstStyle/>
        <a:p>
          <a:r>
            <a:rPr lang="en-US" b="0" dirty="0"/>
            <a:t>2022</a:t>
          </a:r>
        </a:p>
      </dgm:t>
    </dgm:pt>
    <dgm:pt modelId="{1D457BB6-208A-46A0-A5D4-FF6B7D5D637B}" type="parTrans" cxnId="{1B436167-69DE-4E8C-860F-BAE4DE4852B1}">
      <dgm:prSet/>
      <dgm:spPr/>
      <dgm:t>
        <a:bodyPr/>
        <a:lstStyle/>
        <a:p>
          <a:endParaRPr lang="en-US"/>
        </a:p>
      </dgm:t>
    </dgm:pt>
    <dgm:pt modelId="{1F52394A-6EFE-4F7B-8281-1D00CA4DB7D9}" type="sibTrans" cxnId="{1B436167-69DE-4E8C-860F-BAE4DE4852B1}">
      <dgm:prSet/>
      <dgm:spPr/>
      <dgm:t>
        <a:bodyPr/>
        <a:lstStyle/>
        <a:p>
          <a:endParaRPr lang="en-US"/>
        </a:p>
      </dgm:t>
    </dgm:pt>
    <dgm:pt modelId="{4B7C08D6-6932-4F1F-8C82-3E662FF83E16}">
      <dgm:prSet/>
      <dgm:spPr/>
      <dgm:t>
        <a:bodyPr/>
        <a:lstStyle/>
        <a:p>
          <a:r>
            <a:rPr lang="en-US" dirty="0"/>
            <a:t>2022</a:t>
          </a:r>
        </a:p>
      </dgm:t>
    </dgm:pt>
    <dgm:pt modelId="{7F3216B0-E7D2-4214-BE8E-F562F2E37972}" type="parTrans" cxnId="{F8785905-95D4-426B-AB78-95EC73E7FB41}">
      <dgm:prSet/>
      <dgm:spPr/>
      <dgm:t>
        <a:bodyPr/>
        <a:lstStyle/>
        <a:p>
          <a:endParaRPr lang="en-US"/>
        </a:p>
      </dgm:t>
    </dgm:pt>
    <dgm:pt modelId="{72883FBA-6662-49DE-8B28-3A136F546915}" type="sibTrans" cxnId="{F8785905-95D4-426B-AB78-95EC73E7FB41}">
      <dgm:prSet/>
      <dgm:spPr/>
      <dgm:t>
        <a:bodyPr/>
        <a:lstStyle/>
        <a:p>
          <a:endParaRPr lang="en-US"/>
        </a:p>
      </dgm:t>
    </dgm:pt>
    <dgm:pt modelId="{2772C01E-826B-4FF8-A1A6-C99FEC95A057}">
      <dgm:prSet/>
      <dgm:spPr/>
      <dgm:t>
        <a:bodyPr/>
        <a:lstStyle/>
        <a:p>
          <a:r>
            <a:rPr lang="en-US" dirty="0"/>
            <a:t>People with disabilities are possibly the least engaged with their job, manager, and company of any marginalized group.</a:t>
          </a:r>
        </a:p>
      </dgm:t>
    </dgm:pt>
    <dgm:pt modelId="{3848597F-9B49-406D-AFD9-EBA5CD0C16D0}" type="parTrans" cxnId="{CE4E89D2-5F89-49D9-9EF0-5BAAD77A80D6}">
      <dgm:prSet/>
      <dgm:spPr/>
      <dgm:t>
        <a:bodyPr/>
        <a:lstStyle/>
        <a:p>
          <a:endParaRPr lang="en-US"/>
        </a:p>
      </dgm:t>
    </dgm:pt>
    <dgm:pt modelId="{42FDA636-FFEF-4C7F-B5BC-7DDCA159CEC1}" type="sibTrans" cxnId="{CE4E89D2-5F89-49D9-9EF0-5BAAD77A80D6}">
      <dgm:prSet/>
      <dgm:spPr/>
      <dgm:t>
        <a:bodyPr/>
        <a:lstStyle/>
        <a:p>
          <a:endParaRPr lang="en-US"/>
        </a:p>
      </dgm:t>
    </dgm:pt>
    <dgm:pt modelId="{11E284F5-F3A7-475C-B58D-36F11051973C}" type="pres">
      <dgm:prSet presAssocID="{1BE69D5F-D28C-4EC0-8721-9DE15D046A96}" presName="Name0" presStyleCnt="0">
        <dgm:presLayoutVars>
          <dgm:chMax/>
          <dgm:chPref val="3"/>
          <dgm:dir/>
          <dgm:animOne val="branch"/>
          <dgm:animLvl val="lvl"/>
        </dgm:presLayoutVars>
      </dgm:prSet>
      <dgm:spPr/>
      <dgm:t>
        <a:bodyPr/>
        <a:lstStyle/>
        <a:p>
          <a:endParaRPr lang="en-US"/>
        </a:p>
      </dgm:t>
    </dgm:pt>
    <dgm:pt modelId="{F31CBA5B-2389-41A5-B6C1-5C679A26327B}" type="pres">
      <dgm:prSet presAssocID="{F8B40CB9-87AC-4B0E-B6F1-BF8545C42E58}" presName="composite" presStyleCnt="0"/>
      <dgm:spPr/>
    </dgm:pt>
    <dgm:pt modelId="{C29878FA-F9E9-4163-8F49-48D1636BF59F}" type="pres">
      <dgm:prSet presAssocID="{F8B40CB9-87AC-4B0E-B6F1-BF8545C42E58}" presName="FirstChild" presStyleLbl="revTx" presStyleIdx="0" presStyleCnt="8">
        <dgm:presLayoutVars>
          <dgm:chMax val="0"/>
          <dgm:chPref val="0"/>
          <dgm:bulletEnabled val="1"/>
        </dgm:presLayoutVars>
      </dgm:prSet>
      <dgm:spPr/>
      <dgm:t>
        <a:bodyPr/>
        <a:lstStyle/>
        <a:p>
          <a:endParaRPr lang="en-US"/>
        </a:p>
      </dgm:t>
    </dgm:pt>
    <dgm:pt modelId="{129667B0-2D5A-4E37-8799-96C77769B57D}" type="pres">
      <dgm:prSet presAssocID="{F8B40CB9-87AC-4B0E-B6F1-BF8545C42E58}" presName="Parent" presStyleLbl="alignNode1" presStyleIdx="0" presStyleCnt="4">
        <dgm:presLayoutVars>
          <dgm:chMax val="3"/>
          <dgm:chPref val="3"/>
          <dgm:bulletEnabled val="1"/>
        </dgm:presLayoutVars>
      </dgm:prSet>
      <dgm:spPr/>
      <dgm:t>
        <a:bodyPr/>
        <a:lstStyle/>
        <a:p>
          <a:endParaRPr lang="en-US"/>
        </a:p>
      </dgm:t>
    </dgm:pt>
    <dgm:pt modelId="{1273A873-17B7-41EB-A23E-3A161420CE3B}" type="pres">
      <dgm:prSet presAssocID="{F8B40CB9-87AC-4B0E-B6F1-BF8545C42E58}" presName="Accent" presStyleLbl="parChTrans1D1" presStyleIdx="0" presStyleCnt="4"/>
      <dgm:spPr/>
    </dgm:pt>
    <dgm:pt modelId="{5A61C389-6C89-4A96-8043-9798595D3C1E}" type="pres">
      <dgm:prSet presAssocID="{F8B40CB9-87AC-4B0E-B6F1-BF8545C42E58}" presName="Child" presStyleLbl="revTx" presStyleIdx="1" presStyleCnt="8">
        <dgm:presLayoutVars>
          <dgm:chMax val="0"/>
          <dgm:chPref val="0"/>
          <dgm:bulletEnabled val="1"/>
        </dgm:presLayoutVars>
      </dgm:prSet>
      <dgm:spPr/>
      <dgm:t>
        <a:bodyPr/>
        <a:lstStyle/>
        <a:p>
          <a:endParaRPr lang="en-US"/>
        </a:p>
      </dgm:t>
    </dgm:pt>
    <dgm:pt modelId="{1FF12428-B1C5-40FA-B8DD-1F3A451FA9DB}" type="pres">
      <dgm:prSet presAssocID="{40B826FD-A68D-4C8D-9C48-DBF5FE535F63}" presName="sibTrans" presStyleCnt="0"/>
      <dgm:spPr/>
    </dgm:pt>
    <dgm:pt modelId="{7DAC19DB-DCEF-43A2-8D5D-FF4E7CB65CEC}" type="pres">
      <dgm:prSet presAssocID="{FAA9D3A2-A13D-46EB-B61A-E6CC11C48AC2}" presName="composite" presStyleCnt="0"/>
      <dgm:spPr/>
    </dgm:pt>
    <dgm:pt modelId="{2334BC76-2845-4925-A210-4CEA0258D233}" type="pres">
      <dgm:prSet presAssocID="{FAA9D3A2-A13D-46EB-B61A-E6CC11C48AC2}" presName="FirstChild" presStyleLbl="revTx" presStyleIdx="2" presStyleCnt="8">
        <dgm:presLayoutVars>
          <dgm:chMax val="0"/>
          <dgm:chPref val="0"/>
          <dgm:bulletEnabled val="1"/>
        </dgm:presLayoutVars>
      </dgm:prSet>
      <dgm:spPr/>
      <dgm:t>
        <a:bodyPr/>
        <a:lstStyle/>
        <a:p>
          <a:endParaRPr lang="en-US"/>
        </a:p>
      </dgm:t>
    </dgm:pt>
    <dgm:pt modelId="{B1A39245-57C9-4782-87E1-49923E5FB530}" type="pres">
      <dgm:prSet presAssocID="{FAA9D3A2-A13D-46EB-B61A-E6CC11C48AC2}" presName="Parent" presStyleLbl="alignNode1" presStyleIdx="1" presStyleCnt="4">
        <dgm:presLayoutVars>
          <dgm:chMax val="3"/>
          <dgm:chPref val="3"/>
          <dgm:bulletEnabled val="1"/>
        </dgm:presLayoutVars>
      </dgm:prSet>
      <dgm:spPr/>
      <dgm:t>
        <a:bodyPr/>
        <a:lstStyle/>
        <a:p>
          <a:endParaRPr lang="en-US"/>
        </a:p>
      </dgm:t>
    </dgm:pt>
    <dgm:pt modelId="{B658D556-8476-4F2D-944A-E702D91D88D4}" type="pres">
      <dgm:prSet presAssocID="{FAA9D3A2-A13D-46EB-B61A-E6CC11C48AC2}" presName="Accent" presStyleLbl="parChTrans1D1" presStyleIdx="1" presStyleCnt="4"/>
      <dgm:spPr/>
    </dgm:pt>
    <dgm:pt modelId="{891F1C1F-1C73-4E89-B983-C5E0E038D028}" type="pres">
      <dgm:prSet presAssocID="{FAA9D3A2-A13D-46EB-B61A-E6CC11C48AC2}" presName="Child" presStyleLbl="revTx" presStyleIdx="3" presStyleCnt="8">
        <dgm:presLayoutVars>
          <dgm:chMax val="0"/>
          <dgm:chPref val="0"/>
          <dgm:bulletEnabled val="1"/>
        </dgm:presLayoutVars>
      </dgm:prSet>
      <dgm:spPr/>
      <dgm:t>
        <a:bodyPr/>
        <a:lstStyle/>
        <a:p>
          <a:endParaRPr lang="en-US"/>
        </a:p>
      </dgm:t>
    </dgm:pt>
    <dgm:pt modelId="{02BEA39E-4246-40A3-A1BC-0033FCB97BDE}" type="pres">
      <dgm:prSet presAssocID="{924EA948-91F0-4445-B81F-63A041DC14A8}" presName="sibTrans" presStyleCnt="0"/>
      <dgm:spPr/>
    </dgm:pt>
    <dgm:pt modelId="{9F475675-C69D-48BC-9687-445BF49F1A52}" type="pres">
      <dgm:prSet presAssocID="{FF9DE52F-39C7-4863-92FB-492D4759DC18}" presName="composite" presStyleCnt="0"/>
      <dgm:spPr/>
    </dgm:pt>
    <dgm:pt modelId="{52E7B672-97C2-45D6-9359-5B368804AAE6}" type="pres">
      <dgm:prSet presAssocID="{FF9DE52F-39C7-4863-92FB-492D4759DC18}" presName="FirstChild" presStyleLbl="revTx" presStyleIdx="4" presStyleCnt="8">
        <dgm:presLayoutVars>
          <dgm:chMax val="0"/>
          <dgm:chPref val="0"/>
          <dgm:bulletEnabled val="1"/>
        </dgm:presLayoutVars>
      </dgm:prSet>
      <dgm:spPr/>
      <dgm:t>
        <a:bodyPr/>
        <a:lstStyle/>
        <a:p>
          <a:endParaRPr lang="en-US"/>
        </a:p>
      </dgm:t>
    </dgm:pt>
    <dgm:pt modelId="{6EDAA562-C4A1-4354-9595-89C496C2F43E}" type="pres">
      <dgm:prSet presAssocID="{FF9DE52F-39C7-4863-92FB-492D4759DC18}" presName="Parent" presStyleLbl="alignNode1" presStyleIdx="2" presStyleCnt="4">
        <dgm:presLayoutVars>
          <dgm:chMax val="3"/>
          <dgm:chPref val="3"/>
          <dgm:bulletEnabled val="1"/>
        </dgm:presLayoutVars>
      </dgm:prSet>
      <dgm:spPr/>
      <dgm:t>
        <a:bodyPr/>
        <a:lstStyle/>
        <a:p>
          <a:endParaRPr lang="en-US"/>
        </a:p>
      </dgm:t>
    </dgm:pt>
    <dgm:pt modelId="{F457D4FC-43E9-4C2F-8FCE-8A3F0449F99E}" type="pres">
      <dgm:prSet presAssocID="{FF9DE52F-39C7-4863-92FB-492D4759DC18}" presName="Accent" presStyleLbl="parChTrans1D1" presStyleIdx="2" presStyleCnt="4"/>
      <dgm:spPr/>
    </dgm:pt>
    <dgm:pt modelId="{F149A82D-3A11-46E0-9FB5-44CCB9E3BB2B}" type="pres">
      <dgm:prSet presAssocID="{FF9DE52F-39C7-4863-92FB-492D4759DC18}" presName="Child" presStyleLbl="revTx" presStyleIdx="5" presStyleCnt="8">
        <dgm:presLayoutVars>
          <dgm:chMax val="0"/>
          <dgm:chPref val="0"/>
          <dgm:bulletEnabled val="1"/>
        </dgm:presLayoutVars>
      </dgm:prSet>
      <dgm:spPr/>
      <dgm:t>
        <a:bodyPr/>
        <a:lstStyle/>
        <a:p>
          <a:endParaRPr lang="en-US"/>
        </a:p>
      </dgm:t>
    </dgm:pt>
    <dgm:pt modelId="{8D8632C0-1559-4138-8270-C4E4DD85CC41}" type="pres">
      <dgm:prSet presAssocID="{B3837ED2-21BF-4FE1-9E96-8D4AF3E18770}" presName="sibTrans" presStyleCnt="0"/>
      <dgm:spPr/>
    </dgm:pt>
    <dgm:pt modelId="{3C9E7C36-52ED-4F17-92CB-36E85DC60F64}" type="pres">
      <dgm:prSet presAssocID="{7C99B99B-0881-4222-98BE-A0581150D42C}" presName="composite" presStyleCnt="0"/>
      <dgm:spPr/>
    </dgm:pt>
    <dgm:pt modelId="{4825DF32-1EA0-4071-A7F2-A47359776FCD}" type="pres">
      <dgm:prSet presAssocID="{7C99B99B-0881-4222-98BE-A0581150D42C}" presName="FirstChild" presStyleLbl="revTx" presStyleIdx="6" presStyleCnt="8">
        <dgm:presLayoutVars>
          <dgm:chMax val="0"/>
          <dgm:chPref val="0"/>
          <dgm:bulletEnabled val="1"/>
        </dgm:presLayoutVars>
      </dgm:prSet>
      <dgm:spPr/>
      <dgm:t>
        <a:bodyPr/>
        <a:lstStyle/>
        <a:p>
          <a:endParaRPr lang="en-US"/>
        </a:p>
      </dgm:t>
    </dgm:pt>
    <dgm:pt modelId="{2A600ADB-CC57-446B-8B74-84DD8E28A4A3}" type="pres">
      <dgm:prSet presAssocID="{7C99B99B-0881-4222-98BE-A0581150D42C}" presName="Parent" presStyleLbl="alignNode1" presStyleIdx="3" presStyleCnt="4">
        <dgm:presLayoutVars>
          <dgm:chMax val="3"/>
          <dgm:chPref val="3"/>
          <dgm:bulletEnabled val="1"/>
        </dgm:presLayoutVars>
      </dgm:prSet>
      <dgm:spPr/>
      <dgm:t>
        <a:bodyPr/>
        <a:lstStyle/>
        <a:p>
          <a:endParaRPr lang="en-US"/>
        </a:p>
      </dgm:t>
    </dgm:pt>
    <dgm:pt modelId="{84E3CB3E-D5BD-449D-A0DA-CFB8C2386A78}" type="pres">
      <dgm:prSet presAssocID="{7C99B99B-0881-4222-98BE-A0581150D42C}" presName="Accent" presStyleLbl="parChTrans1D1" presStyleIdx="3" presStyleCnt="4"/>
      <dgm:spPr/>
    </dgm:pt>
    <dgm:pt modelId="{5230D6C8-FFC3-4BB6-9531-3EBFFC89861B}" type="pres">
      <dgm:prSet presAssocID="{7C99B99B-0881-4222-98BE-A0581150D42C}" presName="Child" presStyleLbl="revTx" presStyleIdx="7" presStyleCnt="8">
        <dgm:presLayoutVars>
          <dgm:chMax val="0"/>
          <dgm:chPref val="0"/>
          <dgm:bulletEnabled val="1"/>
        </dgm:presLayoutVars>
      </dgm:prSet>
      <dgm:spPr/>
      <dgm:t>
        <a:bodyPr/>
        <a:lstStyle/>
        <a:p>
          <a:endParaRPr lang="en-US"/>
        </a:p>
      </dgm:t>
    </dgm:pt>
  </dgm:ptLst>
  <dgm:cxnLst>
    <dgm:cxn modelId="{18D0EB5B-5637-49DF-A8D6-41DD4196D8E5}" srcId="{FAA9D3A2-A13D-46EB-B61A-E6CC11C48AC2}" destId="{EBE1B021-9B9D-4B6B-95B1-EEF78234CA74}" srcOrd="1" destOrd="0" parTransId="{298075BF-AC90-4754-91FC-F9F23E50A248}" sibTransId="{EC606788-6163-43D0-9026-82EAE6DA994E}"/>
    <dgm:cxn modelId="{1B436167-69DE-4E8C-860F-BAE4DE4852B1}" srcId="{FF9DE52F-39C7-4863-92FB-492D4759DC18}" destId="{B38BCE3D-CF97-445B-B9A4-64449FD02A5B}" srcOrd="0" destOrd="0" parTransId="{1D457BB6-208A-46A0-A5D4-FF6B7D5D637B}" sibTransId="{1F52394A-6EFE-4F7B-8281-1D00CA4DB7D9}"/>
    <dgm:cxn modelId="{8BB9AF34-3B44-4D2B-82D7-569F8A15CBC6}" type="presOf" srcId="{B327071D-AD74-4612-AF15-61A0672B7238}" destId="{5A61C389-6C89-4A96-8043-9798595D3C1E}" srcOrd="0" destOrd="0" presId="urn:microsoft.com/office/officeart/2011/layout/TabList"/>
    <dgm:cxn modelId="{AE8EBDF8-A19B-4B7A-B81D-EBE077C23F68}" srcId="{1BE69D5F-D28C-4EC0-8721-9DE15D046A96}" destId="{7C99B99B-0881-4222-98BE-A0581150D42C}" srcOrd="3" destOrd="0" parTransId="{B9A42D07-EDF6-46D4-8875-F5AFE081F2AE}" sibTransId="{7E55A773-C5FF-45E4-B31B-D30D6A02EBDF}"/>
    <dgm:cxn modelId="{1DBC20DE-C528-4086-9EBB-BE4C292C6722}" srcId="{1BE69D5F-D28C-4EC0-8721-9DE15D046A96}" destId="{FF9DE52F-39C7-4863-92FB-492D4759DC18}" srcOrd="2" destOrd="0" parTransId="{BC60C45D-912A-42C1-82A5-59575A997878}" sibTransId="{B3837ED2-21BF-4FE1-9E96-8D4AF3E18770}"/>
    <dgm:cxn modelId="{4566D68B-A1CD-4DBB-83D4-CCFBA5933F60}" type="presOf" srcId="{F8B40CB9-87AC-4B0E-B6F1-BF8545C42E58}" destId="{129667B0-2D5A-4E37-8799-96C77769B57D}" srcOrd="0" destOrd="0" presId="urn:microsoft.com/office/officeart/2011/layout/TabList"/>
    <dgm:cxn modelId="{4B1E850D-723D-47B5-A776-36226D4F7653}" type="presOf" srcId="{D38DA195-8FEB-4004-A490-D7A062847B2D}" destId="{2334BC76-2845-4925-A210-4CEA0258D233}" srcOrd="0" destOrd="0" presId="urn:microsoft.com/office/officeart/2011/layout/TabList"/>
    <dgm:cxn modelId="{9D081A8A-B573-4D1B-B26F-97671D0AA861}" type="presOf" srcId="{FF9DE52F-39C7-4863-92FB-492D4759DC18}" destId="{6EDAA562-C4A1-4354-9595-89C496C2F43E}" srcOrd="0" destOrd="0" presId="urn:microsoft.com/office/officeart/2011/layout/TabList"/>
    <dgm:cxn modelId="{C74FF35B-DD63-451E-B1FC-B43F125123C5}" srcId="{F8B40CB9-87AC-4B0E-B6F1-BF8545C42E58}" destId="{43E5FA59-6B37-4328-B127-3F450D9917FE}" srcOrd="0" destOrd="0" parTransId="{E50CA0BC-A05F-40F4-AA5F-87AF1F694CC6}" sibTransId="{EC11AAE8-C568-4BBC-8D2D-DF2A37EF4B47}"/>
    <dgm:cxn modelId="{68FE9406-7F60-4903-B206-433EA70290A2}" type="presOf" srcId="{B38BCE3D-CF97-445B-B9A4-64449FD02A5B}" destId="{52E7B672-97C2-45D6-9359-5B368804AAE6}" srcOrd="0" destOrd="0" presId="urn:microsoft.com/office/officeart/2011/layout/TabList"/>
    <dgm:cxn modelId="{4B130F13-4112-4CD1-AD23-6747E8787CDD}" type="presOf" srcId="{4B7C08D6-6932-4F1F-8C82-3E662FF83E16}" destId="{4825DF32-1EA0-4071-A7F2-A47359776FCD}" srcOrd="0" destOrd="0" presId="urn:microsoft.com/office/officeart/2011/layout/TabList"/>
    <dgm:cxn modelId="{104BAA5A-6CF3-4E93-B611-2B453E420F60}" type="presOf" srcId="{43E5FA59-6B37-4328-B127-3F450D9917FE}" destId="{C29878FA-F9E9-4163-8F49-48D1636BF59F}" srcOrd="0" destOrd="0" presId="urn:microsoft.com/office/officeart/2011/layout/TabList"/>
    <dgm:cxn modelId="{93963DDC-C2D3-45D4-8D5B-C8A129695A15}" srcId="{1BE69D5F-D28C-4EC0-8721-9DE15D046A96}" destId="{FAA9D3A2-A13D-46EB-B61A-E6CC11C48AC2}" srcOrd="1" destOrd="0" parTransId="{1CD6513D-D380-4AB0-A6F8-338515D54566}" sibTransId="{924EA948-91F0-4445-B81F-63A041DC14A8}"/>
    <dgm:cxn modelId="{CE4E89D2-5F89-49D9-9EF0-5BAAD77A80D6}" srcId="{7C99B99B-0881-4222-98BE-A0581150D42C}" destId="{2772C01E-826B-4FF8-A1A6-C99FEC95A057}" srcOrd="1" destOrd="0" parTransId="{3848597F-9B49-406D-AFD9-EBA5CD0C16D0}" sibTransId="{42FDA636-FFEF-4C7F-B5BC-7DDCA159CEC1}"/>
    <dgm:cxn modelId="{1313CCBD-AC38-4EA2-9E1B-7BCE03B89C53}" type="presOf" srcId="{FAA9D3A2-A13D-46EB-B61A-E6CC11C48AC2}" destId="{B1A39245-57C9-4782-87E1-49923E5FB530}" srcOrd="0" destOrd="0" presId="urn:microsoft.com/office/officeart/2011/layout/TabList"/>
    <dgm:cxn modelId="{B969377A-3D16-4096-A405-554F0CC5A3A3}" type="presOf" srcId="{1BE69D5F-D28C-4EC0-8721-9DE15D046A96}" destId="{11E284F5-F3A7-475C-B58D-36F11051973C}" srcOrd="0" destOrd="0" presId="urn:microsoft.com/office/officeart/2011/layout/TabList"/>
    <dgm:cxn modelId="{F8785905-95D4-426B-AB78-95EC73E7FB41}" srcId="{7C99B99B-0881-4222-98BE-A0581150D42C}" destId="{4B7C08D6-6932-4F1F-8C82-3E662FF83E16}" srcOrd="0" destOrd="0" parTransId="{7F3216B0-E7D2-4214-BE8E-F562F2E37972}" sibTransId="{72883FBA-6662-49DE-8B28-3A136F546915}"/>
    <dgm:cxn modelId="{368FF85C-EB44-49AC-95A6-0E2B535BF4BA}" srcId="{F8B40CB9-87AC-4B0E-B6F1-BF8545C42E58}" destId="{B327071D-AD74-4612-AF15-61A0672B7238}" srcOrd="1" destOrd="0" parTransId="{28026CF8-2273-4F31-89D6-F1599B53F5FE}" sibTransId="{96CBA8EF-B6F9-43DB-80E9-C518659AD4F6}"/>
    <dgm:cxn modelId="{E1C8E4ED-5AA1-4554-90F1-0F0C879C9AE9}" srcId="{FF9DE52F-39C7-4863-92FB-492D4759DC18}" destId="{ED5C6703-2E58-4FA0-A600-1C6040BCE933}" srcOrd="1" destOrd="0" parTransId="{3980A926-F0C2-4650-A8AB-F64E269C6E57}" sibTransId="{A9A00D4E-AAE9-4E9D-904E-F6381C873C2E}"/>
    <dgm:cxn modelId="{A1A0A75A-1D0B-4458-BB75-B93B00DF5FB5}" srcId="{FAA9D3A2-A13D-46EB-B61A-E6CC11C48AC2}" destId="{D38DA195-8FEB-4004-A490-D7A062847B2D}" srcOrd="0" destOrd="0" parTransId="{CE2FBEC6-68B9-47A2-853C-C08EEB436507}" sibTransId="{73EE5811-E8F3-4474-AC1D-611D14EB88A0}"/>
    <dgm:cxn modelId="{B57C146A-1F7D-4906-8CE2-BF918FF105BC}" type="presOf" srcId="{EBE1B021-9B9D-4B6B-95B1-EEF78234CA74}" destId="{891F1C1F-1C73-4E89-B983-C5E0E038D028}" srcOrd="0" destOrd="0" presId="urn:microsoft.com/office/officeart/2011/layout/TabList"/>
    <dgm:cxn modelId="{B9D5A840-9AC6-466E-A2E0-8DB96905EB2C}" type="presOf" srcId="{7C99B99B-0881-4222-98BE-A0581150D42C}" destId="{2A600ADB-CC57-446B-8B74-84DD8E28A4A3}" srcOrd="0" destOrd="0" presId="urn:microsoft.com/office/officeart/2011/layout/TabList"/>
    <dgm:cxn modelId="{8ECF9DD4-D6B5-4DFD-B075-85C74C57FF45}" type="presOf" srcId="{2772C01E-826B-4FF8-A1A6-C99FEC95A057}" destId="{5230D6C8-FFC3-4BB6-9531-3EBFFC89861B}" srcOrd="0" destOrd="0" presId="urn:microsoft.com/office/officeart/2011/layout/TabList"/>
    <dgm:cxn modelId="{8BF86416-7558-4481-96A8-5D620EB62708}" type="presOf" srcId="{ED5C6703-2E58-4FA0-A600-1C6040BCE933}" destId="{F149A82D-3A11-46E0-9FB5-44CCB9E3BB2B}" srcOrd="0" destOrd="0" presId="urn:microsoft.com/office/officeart/2011/layout/TabList"/>
    <dgm:cxn modelId="{9E5EEE7D-0378-492F-8752-A6AC5ACEDEAB}" srcId="{1BE69D5F-D28C-4EC0-8721-9DE15D046A96}" destId="{F8B40CB9-87AC-4B0E-B6F1-BF8545C42E58}" srcOrd="0" destOrd="0" parTransId="{24D11FD5-2F1B-454C-A661-7C2F3BE25128}" sibTransId="{40B826FD-A68D-4C8D-9C48-DBF5FE535F63}"/>
    <dgm:cxn modelId="{59A50239-B920-4B97-B5AB-A82B3BF5C7D1}" type="presParOf" srcId="{11E284F5-F3A7-475C-B58D-36F11051973C}" destId="{F31CBA5B-2389-41A5-B6C1-5C679A26327B}" srcOrd="0" destOrd="0" presId="urn:microsoft.com/office/officeart/2011/layout/TabList"/>
    <dgm:cxn modelId="{BB72BA23-2739-4A3F-9B51-2F802EB3242B}" type="presParOf" srcId="{F31CBA5B-2389-41A5-B6C1-5C679A26327B}" destId="{C29878FA-F9E9-4163-8F49-48D1636BF59F}" srcOrd="0" destOrd="0" presId="urn:microsoft.com/office/officeart/2011/layout/TabList"/>
    <dgm:cxn modelId="{8BBE0A37-E025-4CC2-9F37-79D977B2EECD}" type="presParOf" srcId="{F31CBA5B-2389-41A5-B6C1-5C679A26327B}" destId="{129667B0-2D5A-4E37-8799-96C77769B57D}" srcOrd="1" destOrd="0" presId="urn:microsoft.com/office/officeart/2011/layout/TabList"/>
    <dgm:cxn modelId="{0F5A1D53-9852-4E8A-A461-062F9BCE92BA}" type="presParOf" srcId="{F31CBA5B-2389-41A5-B6C1-5C679A26327B}" destId="{1273A873-17B7-41EB-A23E-3A161420CE3B}" srcOrd="2" destOrd="0" presId="urn:microsoft.com/office/officeart/2011/layout/TabList"/>
    <dgm:cxn modelId="{68D8321A-50B4-40FC-A722-42664993EB47}" type="presParOf" srcId="{11E284F5-F3A7-475C-B58D-36F11051973C}" destId="{5A61C389-6C89-4A96-8043-9798595D3C1E}" srcOrd="1" destOrd="0" presId="urn:microsoft.com/office/officeart/2011/layout/TabList"/>
    <dgm:cxn modelId="{8F236A95-320E-4188-AC10-5A853B8105AF}" type="presParOf" srcId="{11E284F5-F3A7-475C-B58D-36F11051973C}" destId="{1FF12428-B1C5-40FA-B8DD-1F3A451FA9DB}" srcOrd="2" destOrd="0" presId="urn:microsoft.com/office/officeart/2011/layout/TabList"/>
    <dgm:cxn modelId="{2346F483-754A-4EDB-99FB-C2DA3A33ACD8}" type="presParOf" srcId="{11E284F5-F3A7-475C-B58D-36F11051973C}" destId="{7DAC19DB-DCEF-43A2-8D5D-FF4E7CB65CEC}" srcOrd="3" destOrd="0" presId="urn:microsoft.com/office/officeart/2011/layout/TabList"/>
    <dgm:cxn modelId="{9CF91937-B231-4AF9-A31D-EAFC0E27DCF7}" type="presParOf" srcId="{7DAC19DB-DCEF-43A2-8D5D-FF4E7CB65CEC}" destId="{2334BC76-2845-4925-A210-4CEA0258D233}" srcOrd="0" destOrd="0" presId="urn:microsoft.com/office/officeart/2011/layout/TabList"/>
    <dgm:cxn modelId="{BFB26683-9197-4951-BAB7-26E1B0951DDB}" type="presParOf" srcId="{7DAC19DB-DCEF-43A2-8D5D-FF4E7CB65CEC}" destId="{B1A39245-57C9-4782-87E1-49923E5FB530}" srcOrd="1" destOrd="0" presId="urn:microsoft.com/office/officeart/2011/layout/TabList"/>
    <dgm:cxn modelId="{18AA21C0-E93D-4D3D-8AAC-11F8FAC5B903}" type="presParOf" srcId="{7DAC19DB-DCEF-43A2-8D5D-FF4E7CB65CEC}" destId="{B658D556-8476-4F2D-944A-E702D91D88D4}" srcOrd="2" destOrd="0" presId="urn:microsoft.com/office/officeart/2011/layout/TabList"/>
    <dgm:cxn modelId="{56DD2453-8040-42C2-9738-B9CAFC89CFFA}" type="presParOf" srcId="{11E284F5-F3A7-475C-B58D-36F11051973C}" destId="{891F1C1F-1C73-4E89-B983-C5E0E038D028}" srcOrd="4" destOrd="0" presId="urn:microsoft.com/office/officeart/2011/layout/TabList"/>
    <dgm:cxn modelId="{EA447697-54FE-4086-ABE0-6C045D14DD78}" type="presParOf" srcId="{11E284F5-F3A7-475C-B58D-36F11051973C}" destId="{02BEA39E-4246-40A3-A1BC-0033FCB97BDE}" srcOrd="5" destOrd="0" presId="urn:microsoft.com/office/officeart/2011/layout/TabList"/>
    <dgm:cxn modelId="{C00DFE9F-89D7-4F66-B5D5-C662F88495C3}" type="presParOf" srcId="{11E284F5-F3A7-475C-B58D-36F11051973C}" destId="{9F475675-C69D-48BC-9687-445BF49F1A52}" srcOrd="6" destOrd="0" presId="urn:microsoft.com/office/officeart/2011/layout/TabList"/>
    <dgm:cxn modelId="{3FAF1121-592F-43CC-A235-71D0E88FFC7F}" type="presParOf" srcId="{9F475675-C69D-48BC-9687-445BF49F1A52}" destId="{52E7B672-97C2-45D6-9359-5B368804AAE6}" srcOrd="0" destOrd="0" presId="urn:microsoft.com/office/officeart/2011/layout/TabList"/>
    <dgm:cxn modelId="{C17CC6EE-4F9D-49D4-8E25-7AC4E75C44F9}" type="presParOf" srcId="{9F475675-C69D-48BC-9687-445BF49F1A52}" destId="{6EDAA562-C4A1-4354-9595-89C496C2F43E}" srcOrd="1" destOrd="0" presId="urn:microsoft.com/office/officeart/2011/layout/TabList"/>
    <dgm:cxn modelId="{1B5E375B-6292-4E8D-9AA2-405AE604E993}" type="presParOf" srcId="{9F475675-C69D-48BC-9687-445BF49F1A52}" destId="{F457D4FC-43E9-4C2F-8FCE-8A3F0449F99E}" srcOrd="2" destOrd="0" presId="urn:microsoft.com/office/officeart/2011/layout/TabList"/>
    <dgm:cxn modelId="{1528349D-7F1E-4468-8665-0B16D4AAE2D1}" type="presParOf" srcId="{11E284F5-F3A7-475C-B58D-36F11051973C}" destId="{F149A82D-3A11-46E0-9FB5-44CCB9E3BB2B}" srcOrd="7" destOrd="0" presId="urn:microsoft.com/office/officeart/2011/layout/TabList"/>
    <dgm:cxn modelId="{12BB48AC-141F-42E8-9270-830727A7C388}" type="presParOf" srcId="{11E284F5-F3A7-475C-B58D-36F11051973C}" destId="{8D8632C0-1559-4138-8270-C4E4DD85CC41}" srcOrd="8" destOrd="0" presId="urn:microsoft.com/office/officeart/2011/layout/TabList"/>
    <dgm:cxn modelId="{2C2EB808-5F07-42C6-8772-81DDC227B6A8}" type="presParOf" srcId="{11E284F5-F3A7-475C-B58D-36F11051973C}" destId="{3C9E7C36-52ED-4F17-92CB-36E85DC60F64}" srcOrd="9" destOrd="0" presId="urn:microsoft.com/office/officeart/2011/layout/TabList"/>
    <dgm:cxn modelId="{846E7496-5C5C-40DE-B558-CED11845132A}" type="presParOf" srcId="{3C9E7C36-52ED-4F17-92CB-36E85DC60F64}" destId="{4825DF32-1EA0-4071-A7F2-A47359776FCD}" srcOrd="0" destOrd="0" presId="urn:microsoft.com/office/officeart/2011/layout/TabList"/>
    <dgm:cxn modelId="{9AEB346F-E1CE-4427-BEC3-916FA6FFA2B1}" type="presParOf" srcId="{3C9E7C36-52ED-4F17-92CB-36E85DC60F64}" destId="{2A600ADB-CC57-446B-8B74-84DD8E28A4A3}" srcOrd="1" destOrd="0" presId="urn:microsoft.com/office/officeart/2011/layout/TabList"/>
    <dgm:cxn modelId="{778CC58E-F10B-4C2B-AE38-54F273B624D4}" type="presParOf" srcId="{3C9E7C36-52ED-4F17-92CB-36E85DC60F64}" destId="{84E3CB3E-D5BD-449D-A0DA-CFB8C2386A78}" srcOrd="2" destOrd="0" presId="urn:microsoft.com/office/officeart/2011/layout/TabList"/>
    <dgm:cxn modelId="{47D19EFF-2D34-46CC-956C-2B519364EE30}" type="presParOf" srcId="{11E284F5-F3A7-475C-B58D-36F11051973C}" destId="{5230D6C8-FFC3-4BB6-9531-3EBFFC89861B}" srcOrd="10"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5B032-0EA4-4674-9136-C17497758E52}" type="doc">
      <dgm:prSet loTypeId="urn:microsoft.com/office/officeart/2008/layout/TitlePictureLineup" loCatId="picture" qsTypeId="urn:microsoft.com/office/officeart/2005/8/quickstyle/simple1" qsCatId="simple" csTypeId="urn:microsoft.com/office/officeart/2005/8/colors/accent5_2" csCatId="accent5" phldr="1"/>
      <dgm:spPr/>
      <dgm:t>
        <a:bodyPr/>
        <a:lstStyle/>
        <a:p>
          <a:endParaRPr lang="en-US"/>
        </a:p>
      </dgm:t>
    </dgm:pt>
    <dgm:pt modelId="{2E11626E-1BF6-4B5F-AED5-FCD34364A30A}">
      <dgm:prSet phldrT="[Text]"/>
      <dgm:spPr/>
      <dgm:t>
        <a:bodyPr/>
        <a:lstStyle/>
        <a:p>
          <a:r>
            <a:rPr lang="en-US" dirty="0"/>
            <a:t>Moral Model</a:t>
          </a:r>
        </a:p>
      </dgm:t>
      <dgm:extLst>
        <a:ext uri="{E40237B7-FDA0-4F09-8148-C483321AD2D9}">
          <dgm14:cNvPr xmlns:dgm14="http://schemas.microsoft.com/office/drawing/2010/diagram" id="0" name="" descr="The Moral Model of disability argues that quality of life for people with disabilities is low because of a personal failing and quality of life is restored through hard work, prayer, etc.&#10;The Medical Model of disability argues that quality of life for people with disabilities is low because of a medical condition and quality of life is restored through treatment and listening to your doctor.&#10;The Social Model of disability argues that quality of life is low for people with disabilities because of social barriers and quality of life is restored by removing those barriers."/>
        </a:ext>
      </dgm:extLst>
    </dgm:pt>
    <dgm:pt modelId="{18B20DFA-14D9-4745-BCF7-37DD2CAFD793}" type="parTrans" cxnId="{2ECEB53A-DA4B-423F-8C55-0DF63EA90856}">
      <dgm:prSet/>
      <dgm:spPr/>
      <dgm:t>
        <a:bodyPr/>
        <a:lstStyle/>
        <a:p>
          <a:endParaRPr lang="en-US"/>
        </a:p>
      </dgm:t>
    </dgm:pt>
    <dgm:pt modelId="{A8DC61A5-A5F1-4602-A7BF-8299C5A2E5BE}" type="sibTrans" cxnId="{2ECEB53A-DA4B-423F-8C55-0DF63EA90856}">
      <dgm:prSet/>
      <dgm:spPr/>
      <dgm:t>
        <a:bodyPr/>
        <a:lstStyle/>
        <a:p>
          <a:endParaRPr lang="en-US"/>
        </a:p>
      </dgm:t>
    </dgm:pt>
    <dgm:pt modelId="{B6F3D19F-066E-4E31-A0DE-C3B23C3F9216}">
      <dgm:prSet phldrT="[Text]"/>
      <dgm:spPr/>
      <dgm:t>
        <a:bodyPr/>
        <a:lstStyle/>
        <a:p>
          <a:pPr>
            <a:spcAft>
              <a:spcPts val="1200"/>
            </a:spcAft>
          </a:pPr>
          <a:r>
            <a:rPr lang="en-US" dirty="0"/>
            <a:t>Disabilities are punishments or weaknesses to be overcome.</a:t>
          </a:r>
        </a:p>
      </dgm:t>
      <dgm:extLst>
        <a:ext uri="{E40237B7-FDA0-4F09-8148-C483321AD2D9}">
          <dgm14:cNvPr xmlns:dgm14="http://schemas.microsoft.com/office/drawing/2010/diagram" id="0" name="" descr="The Moral Model of disability argues that quality of life for people with disabilities is low because of a personal failing and quality of life is restored through hard work, prayer, etc.&#10;The Medical Model of disability argues that quality of life for people with disabilities is low because of a medical condition and quality of life is restored through treatment and listening to your doctor.&#10;The Social Model of disability argues that quality of life is low for people with disabilities because of social barriers and quality of life is restored by removing those barriers."/>
        </a:ext>
      </dgm:extLst>
    </dgm:pt>
    <dgm:pt modelId="{341C3B3B-D6B8-4775-AF3A-B4CBBD4D9AC8}" type="parTrans" cxnId="{C661620D-E70E-4848-BD88-F3B3A79F6F36}">
      <dgm:prSet/>
      <dgm:spPr/>
      <dgm:t>
        <a:bodyPr/>
        <a:lstStyle/>
        <a:p>
          <a:endParaRPr lang="en-US"/>
        </a:p>
      </dgm:t>
    </dgm:pt>
    <dgm:pt modelId="{F82B7F56-50F2-4844-8FE5-5DAE13AC3D41}" type="sibTrans" cxnId="{C661620D-E70E-4848-BD88-F3B3A79F6F36}">
      <dgm:prSet/>
      <dgm:spPr/>
      <dgm:t>
        <a:bodyPr/>
        <a:lstStyle/>
        <a:p>
          <a:endParaRPr lang="en-US"/>
        </a:p>
      </dgm:t>
    </dgm:pt>
    <dgm:pt modelId="{A91B340D-B594-4DB2-A4BC-377551DD95E4}">
      <dgm:prSet phldrT="[Text]"/>
      <dgm:spPr/>
      <dgm:t>
        <a:bodyPr/>
        <a:lstStyle/>
        <a:p>
          <a:r>
            <a:rPr lang="en-US" dirty="0"/>
            <a:t>Social Model</a:t>
          </a:r>
        </a:p>
      </dgm:t>
    </dgm:pt>
    <dgm:pt modelId="{BD1A4220-7ED1-48E7-A211-D7F3FA429844}" type="parTrans" cxnId="{22A9E0EC-0507-4275-B573-FB06F92990F3}">
      <dgm:prSet/>
      <dgm:spPr/>
      <dgm:t>
        <a:bodyPr/>
        <a:lstStyle/>
        <a:p>
          <a:endParaRPr lang="en-US"/>
        </a:p>
      </dgm:t>
    </dgm:pt>
    <dgm:pt modelId="{452AAF14-1D7C-4AE0-9B23-D3CECBD2B812}" type="sibTrans" cxnId="{22A9E0EC-0507-4275-B573-FB06F92990F3}">
      <dgm:prSet/>
      <dgm:spPr/>
      <dgm:t>
        <a:bodyPr/>
        <a:lstStyle/>
        <a:p>
          <a:endParaRPr lang="en-US"/>
        </a:p>
      </dgm:t>
    </dgm:pt>
    <dgm:pt modelId="{EE6033E4-B75C-4E82-9DEC-2B41E1087401}">
      <dgm:prSet phldrT="[Text]"/>
      <dgm:spPr/>
      <dgm:t>
        <a:bodyPr/>
        <a:lstStyle/>
        <a:p>
          <a:r>
            <a:rPr lang="en-US" dirty="0"/>
            <a:t>Medical Model</a:t>
          </a:r>
        </a:p>
      </dgm:t>
      <dgm:extLst>
        <a:ext uri="{E40237B7-FDA0-4F09-8148-C483321AD2D9}">
          <dgm14:cNvPr xmlns:dgm14="http://schemas.microsoft.com/office/drawing/2010/diagram" id="0" name="" descr="The Moral Model of disability argues that quality of life for people with disabilities is low because of a personal failing and quality of life is restored through hard work, prayer, etc.&#10;The Medical Model of disability argues that quality of life for people with disabilities is low because of a medical condition and quality of life is restored through treatment and listening to your doctor.&#10;The Social Model of disability argues that quality of life is low for people with disabilities because of social barriers and quality of life is restored by removing those barriers."/>
        </a:ext>
      </dgm:extLst>
    </dgm:pt>
    <dgm:pt modelId="{19520AFE-E54D-49F0-9082-82BE06FA5011}" type="sibTrans" cxnId="{D117C17A-CB23-4497-9098-905E84CF25DD}">
      <dgm:prSet/>
      <dgm:spPr/>
      <dgm:t>
        <a:bodyPr/>
        <a:lstStyle/>
        <a:p>
          <a:endParaRPr lang="en-US"/>
        </a:p>
      </dgm:t>
    </dgm:pt>
    <dgm:pt modelId="{813C35BD-2724-4E4C-ADD1-314C8A0AC751}" type="parTrans" cxnId="{D117C17A-CB23-4497-9098-905E84CF25DD}">
      <dgm:prSet/>
      <dgm:spPr/>
      <dgm:t>
        <a:bodyPr/>
        <a:lstStyle/>
        <a:p>
          <a:endParaRPr lang="en-US"/>
        </a:p>
      </dgm:t>
    </dgm:pt>
    <dgm:pt modelId="{C9430933-B61B-40A5-A0D5-36DF54BAA204}">
      <dgm:prSet phldrT="[Text]"/>
      <dgm:spPr/>
      <dgm:t>
        <a:bodyPr/>
        <a:lstStyle/>
        <a:p>
          <a:pPr>
            <a:spcAft>
              <a:spcPts val="1200"/>
            </a:spcAft>
          </a:pPr>
          <a:r>
            <a:rPr lang="en-US" dirty="0"/>
            <a:t>Disabilities are illnesses and must be fixed.</a:t>
          </a:r>
        </a:p>
      </dgm:t>
    </dgm:pt>
    <dgm:pt modelId="{2D44B79C-900A-4013-99C8-103B176F8C43}" type="parTrans" cxnId="{46A9784F-4FFF-46E9-84C8-C53A4414FC60}">
      <dgm:prSet/>
      <dgm:spPr/>
      <dgm:t>
        <a:bodyPr/>
        <a:lstStyle/>
        <a:p>
          <a:endParaRPr lang="en-US"/>
        </a:p>
      </dgm:t>
    </dgm:pt>
    <dgm:pt modelId="{C977010B-0C02-43F1-BB9E-0723484B3C38}" type="sibTrans" cxnId="{46A9784F-4FFF-46E9-84C8-C53A4414FC60}">
      <dgm:prSet/>
      <dgm:spPr/>
      <dgm:t>
        <a:bodyPr/>
        <a:lstStyle/>
        <a:p>
          <a:endParaRPr lang="en-US"/>
        </a:p>
      </dgm:t>
    </dgm:pt>
    <dgm:pt modelId="{3EE50270-F36D-4C7A-BDEA-60E7A24F8210}">
      <dgm:prSet phldrT="[Text]"/>
      <dgm:spPr/>
      <dgm:t>
        <a:bodyPr/>
        <a:lstStyle/>
        <a:p>
          <a:pPr>
            <a:spcAft>
              <a:spcPts val="1200"/>
            </a:spcAft>
          </a:pPr>
          <a:r>
            <a:rPr lang="en-US" b="0" dirty="0"/>
            <a:t>Body differences are not disabilities.</a:t>
          </a:r>
        </a:p>
      </dgm:t>
    </dgm:pt>
    <dgm:pt modelId="{43EEDDB5-E017-450D-A3DE-585CDD778BA3}" type="parTrans" cxnId="{35597F36-560C-4944-BF8B-2AA420AB1524}">
      <dgm:prSet/>
      <dgm:spPr/>
      <dgm:t>
        <a:bodyPr/>
        <a:lstStyle/>
        <a:p>
          <a:endParaRPr lang="en-US"/>
        </a:p>
      </dgm:t>
    </dgm:pt>
    <dgm:pt modelId="{13A98598-4305-44AC-85A7-AA07B20F5907}" type="sibTrans" cxnId="{35597F36-560C-4944-BF8B-2AA420AB1524}">
      <dgm:prSet/>
      <dgm:spPr/>
      <dgm:t>
        <a:bodyPr/>
        <a:lstStyle/>
        <a:p>
          <a:endParaRPr lang="en-US"/>
        </a:p>
      </dgm:t>
    </dgm:pt>
    <dgm:pt modelId="{50C2575F-3112-482B-8BE6-D382D29E5655}">
      <dgm:prSet phldrT="[Text]"/>
      <dgm:spPr/>
      <dgm:t>
        <a:bodyPr/>
        <a:lstStyle/>
        <a:p>
          <a:pPr>
            <a:spcAft>
              <a:spcPts val="1200"/>
            </a:spcAft>
          </a:pPr>
          <a:r>
            <a:rPr lang="en-US" dirty="0"/>
            <a:t>“Disabled people can’t do this job safely.”</a:t>
          </a:r>
        </a:p>
      </dgm:t>
    </dgm:pt>
    <dgm:pt modelId="{EE00A729-0DC4-4594-8F58-0636BDA6BAAF}" type="parTrans" cxnId="{12726C64-20A3-4058-A012-328BBBAAEE91}">
      <dgm:prSet/>
      <dgm:spPr/>
      <dgm:t>
        <a:bodyPr/>
        <a:lstStyle/>
        <a:p>
          <a:endParaRPr lang="en-US"/>
        </a:p>
      </dgm:t>
    </dgm:pt>
    <dgm:pt modelId="{41B56124-D3EF-42C8-A2A8-DD3E376FA553}" type="sibTrans" cxnId="{12726C64-20A3-4058-A012-328BBBAAEE91}">
      <dgm:prSet/>
      <dgm:spPr/>
      <dgm:t>
        <a:bodyPr/>
        <a:lstStyle/>
        <a:p>
          <a:endParaRPr lang="en-US"/>
        </a:p>
      </dgm:t>
    </dgm:pt>
    <dgm:pt modelId="{CCF9F600-FAC8-4562-8A27-9C6D8CB226E5}">
      <dgm:prSet phldrT="[Text]"/>
      <dgm:spPr/>
      <dgm:t>
        <a:bodyPr/>
        <a:lstStyle/>
        <a:p>
          <a:pPr>
            <a:spcAft>
              <a:spcPts val="1200"/>
            </a:spcAft>
          </a:pPr>
          <a:r>
            <a:rPr lang="en-US" b="0" dirty="0"/>
            <a:t>Body differences become disabilities when environments are not built with differences in mind.</a:t>
          </a:r>
        </a:p>
      </dgm:t>
    </dgm:pt>
    <dgm:pt modelId="{02716994-10BC-435A-8151-6E5F39090B27}" type="parTrans" cxnId="{1A82E785-6A7F-4B36-A6A8-D6169414660B}">
      <dgm:prSet/>
      <dgm:spPr/>
      <dgm:t>
        <a:bodyPr/>
        <a:lstStyle/>
        <a:p>
          <a:endParaRPr lang="en-US"/>
        </a:p>
      </dgm:t>
    </dgm:pt>
    <dgm:pt modelId="{2DC77529-AEF8-4180-AC24-F91575904D84}" type="sibTrans" cxnId="{1A82E785-6A7F-4B36-A6A8-D6169414660B}">
      <dgm:prSet/>
      <dgm:spPr/>
      <dgm:t>
        <a:bodyPr/>
        <a:lstStyle/>
        <a:p>
          <a:endParaRPr lang="en-US"/>
        </a:p>
      </dgm:t>
    </dgm:pt>
    <dgm:pt modelId="{43FDFAD8-CAEB-4052-907E-3DC00533BA6F}">
      <dgm:prSet phldrT="[Text]"/>
      <dgm:spPr/>
      <dgm:t>
        <a:bodyPr/>
        <a:lstStyle/>
        <a:p>
          <a:pPr>
            <a:spcAft>
              <a:spcPts val="1200"/>
            </a:spcAft>
          </a:pPr>
          <a:r>
            <a:rPr lang="en-US" dirty="0"/>
            <a:t>The “disability con.”</a:t>
          </a:r>
        </a:p>
      </dgm:t>
    </dgm:pt>
    <dgm:pt modelId="{5EBCABFA-26A1-4512-A855-BCA680A24B34}" type="parTrans" cxnId="{3421C5B9-21A5-4530-950E-FFF88B640CB2}">
      <dgm:prSet/>
      <dgm:spPr/>
      <dgm:t>
        <a:bodyPr/>
        <a:lstStyle/>
        <a:p>
          <a:endParaRPr lang="en-US"/>
        </a:p>
      </dgm:t>
    </dgm:pt>
    <dgm:pt modelId="{3BE643D6-66AE-470D-BDFD-26D07DB92FC8}" type="sibTrans" cxnId="{3421C5B9-21A5-4530-950E-FFF88B640CB2}">
      <dgm:prSet/>
      <dgm:spPr/>
      <dgm:t>
        <a:bodyPr/>
        <a:lstStyle/>
        <a:p>
          <a:endParaRPr lang="en-US"/>
        </a:p>
      </dgm:t>
    </dgm:pt>
    <dgm:pt modelId="{A3A8569D-387D-4988-83F2-9EECBF716004}">
      <dgm:prSet phldrT="[Text]"/>
      <dgm:spPr/>
      <dgm:t>
        <a:bodyPr/>
        <a:lstStyle/>
        <a:p>
          <a:pPr>
            <a:spcAft>
              <a:spcPts val="1200"/>
            </a:spcAft>
          </a:pPr>
          <a:r>
            <a:rPr lang="en-US" dirty="0"/>
            <a:t>“We require a doctor’s note for all accommodation requests.”</a:t>
          </a:r>
        </a:p>
      </dgm:t>
    </dgm:pt>
    <dgm:pt modelId="{511A5D5E-C2F9-49D1-8E91-08B2D545191B}" type="parTrans" cxnId="{BAA46A88-0C89-4074-933A-01339391AEBE}">
      <dgm:prSet/>
      <dgm:spPr/>
      <dgm:t>
        <a:bodyPr/>
        <a:lstStyle/>
        <a:p>
          <a:endParaRPr lang="en-US"/>
        </a:p>
      </dgm:t>
    </dgm:pt>
    <dgm:pt modelId="{C01476B6-70A2-41B9-8BCD-DFE5CE923FE0}" type="sibTrans" cxnId="{BAA46A88-0C89-4074-933A-01339391AEBE}">
      <dgm:prSet/>
      <dgm:spPr/>
      <dgm:t>
        <a:bodyPr/>
        <a:lstStyle/>
        <a:p>
          <a:endParaRPr lang="en-US"/>
        </a:p>
      </dgm:t>
    </dgm:pt>
    <dgm:pt modelId="{66682DF1-9F4D-4285-AFBF-F34D647D79D2}">
      <dgm:prSet phldrT="[Text]"/>
      <dgm:spPr/>
      <dgm:t>
        <a:bodyPr/>
        <a:lstStyle/>
        <a:p>
          <a:pPr>
            <a:spcAft>
              <a:spcPts val="1200"/>
            </a:spcAft>
          </a:pPr>
          <a:r>
            <a:rPr lang="en-US" dirty="0"/>
            <a:t>Some disabilities are “harder” than others.</a:t>
          </a:r>
        </a:p>
      </dgm:t>
    </dgm:pt>
    <dgm:pt modelId="{0834B1B5-C7AF-4E45-9CC1-AE1B15A4FD1B}" type="parTrans" cxnId="{F9123292-FB1D-43AC-9774-D78340B5ECBF}">
      <dgm:prSet/>
      <dgm:spPr/>
      <dgm:t>
        <a:bodyPr/>
        <a:lstStyle/>
        <a:p>
          <a:endParaRPr lang="en-US"/>
        </a:p>
      </dgm:t>
    </dgm:pt>
    <dgm:pt modelId="{FF9ED3A7-6863-47D9-8935-FBA49BF25377}" type="sibTrans" cxnId="{F9123292-FB1D-43AC-9774-D78340B5ECBF}">
      <dgm:prSet/>
      <dgm:spPr/>
      <dgm:t>
        <a:bodyPr/>
        <a:lstStyle/>
        <a:p>
          <a:endParaRPr lang="en-US"/>
        </a:p>
      </dgm:t>
    </dgm:pt>
    <dgm:pt modelId="{AC9A7B1B-720E-456E-BB9D-F12F6EF074CC}" type="pres">
      <dgm:prSet presAssocID="{49D5B032-0EA4-4674-9136-C17497758E52}" presName="Name0" presStyleCnt="0">
        <dgm:presLayoutVars>
          <dgm:dir/>
        </dgm:presLayoutVars>
      </dgm:prSet>
      <dgm:spPr/>
      <dgm:t>
        <a:bodyPr/>
        <a:lstStyle/>
        <a:p>
          <a:endParaRPr lang="en-US"/>
        </a:p>
      </dgm:t>
    </dgm:pt>
    <dgm:pt modelId="{B261BEA6-07DD-470B-B1CE-B0EFC7529471}" type="pres">
      <dgm:prSet presAssocID="{2E11626E-1BF6-4B5F-AED5-FCD34364A30A}" presName="composite" presStyleCnt="0"/>
      <dgm:spPr/>
    </dgm:pt>
    <dgm:pt modelId="{1E1CA791-0D62-4E92-B4DD-C6C26D1E4C22}" type="pres">
      <dgm:prSet presAssocID="{2E11626E-1BF6-4B5F-AED5-FCD34364A30A}" presName="Accent" presStyleLbl="alignAcc1" presStyleIdx="0" presStyleCnt="3"/>
      <dgm:spPr/>
    </dgm:pt>
    <dgm:pt modelId="{8E7C16D6-7434-44C2-97B0-42C895DC13A3}" type="pres">
      <dgm:prSet presAssocID="{2E11626E-1BF6-4B5F-AED5-FCD34364A30A}" presName="Image" presStyleLbl="node1" presStyleIdx="0" presStyleCnt="3"/>
      <dgm:spPr>
        <a:blipFill>
          <a:blip xmlns:r="http://schemas.openxmlformats.org/officeDocument/2006/relationships" r:embed="rId1"/>
          <a:srcRect/>
          <a:stretch>
            <a:fillRect l="-1000" r="-1000"/>
          </a:stretch>
        </a:blipFill>
      </dgm:spPr>
    </dgm:pt>
    <dgm:pt modelId="{B52D876E-B3DA-4A06-B7DE-7EB9BAD4594D}" type="pres">
      <dgm:prSet presAssocID="{2E11626E-1BF6-4B5F-AED5-FCD34364A30A}" presName="Child" presStyleLbl="revTx" presStyleIdx="0" presStyleCnt="3">
        <dgm:presLayoutVars>
          <dgm:bulletEnabled val="1"/>
        </dgm:presLayoutVars>
      </dgm:prSet>
      <dgm:spPr/>
      <dgm:t>
        <a:bodyPr/>
        <a:lstStyle/>
        <a:p>
          <a:endParaRPr lang="en-US"/>
        </a:p>
      </dgm:t>
    </dgm:pt>
    <dgm:pt modelId="{8366D040-C1EC-4852-B7C7-E754E3665437}" type="pres">
      <dgm:prSet presAssocID="{2E11626E-1BF6-4B5F-AED5-FCD34364A30A}" presName="Parent" presStyleLbl="alignNode1" presStyleIdx="0" presStyleCnt="3">
        <dgm:presLayoutVars>
          <dgm:bulletEnabled val="1"/>
        </dgm:presLayoutVars>
      </dgm:prSet>
      <dgm:spPr/>
      <dgm:t>
        <a:bodyPr/>
        <a:lstStyle/>
        <a:p>
          <a:endParaRPr lang="en-US"/>
        </a:p>
      </dgm:t>
    </dgm:pt>
    <dgm:pt modelId="{C3349226-8D74-48D7-8210-8C1619E3FB35}" type="pres">
      <dgm:prSet presAssocID="{A8DC61A5-A5F1-4602-A7BF-8299C5A2E5BE}" presName="sibTrans" presStyleCnt="0"/>
      <dgm:spPr/>
    </dgm:pt>
    <dgm:pt modelId="{0D69E8BE-2A61-47AA-BD46-93CF831B9D3E}" type="pres">
      <dgm:prSet presAssocID="{EE6033E4-B75C-4E82-9DEC-2B41E1087401}" presName="composite" presStyleCnt="0"/>
      <dgm:spPr/>
    </dgm:pt>
    <dgm:pt modelId="{D8D4B664-1110-4A02-8110-9F0D77B30A4F}" type="pres">
      <dgm:prSet presAssocID="{EE6033E4-B75C-4E82-9DEC-2B41E1087401}" presName="Accent" presStyleLbl="alignAcc1" presStyleIdx="1" presStyleCnt="3"/>
      <dgm:spPr/>
    </dgm:pt>
    <dgm:pt modelId="{F97D2EF1-C470-4315-BC3D-ED449A447883}" type="pres">
      <dgm:prSet presAssocID="{EE6033E4-B75C-4E82-9DEC-2B41E1087401}" presName="Image" presStyleLbl="node1" presStyleIdx="1" presStyleCnt="3"/>
      <dgm:spPr>
        <a:blipFill>
          <a:blip xmlns:r="http://schemas.openxmlformats.org/officeDocument/2006/relationships" r:embed="rId2"/>
          <a:srcRect/>
          <a:stretch>
            <a:fillRect l="-4000" r="-4000"/>
          </a:stretch>
        </a:blipFill>
      </dgm:spPr>
    </dgm:pt>
    <dgm:pt modelId="{0B14ABE5-F55E-41E7-93C6-D969D6A622D7}" type="pres">
      <dgm:prSet presAssocID="{EE6033E4-B75C-4E82-9DEC-2B41E1087401}" presName="Child" presStyleLbl="revTx" presStyleIdx="1" presStyleCnt="3">
        <dgm:presLayoutVars>
          <dgm:bulletEnabled val="1"/>
        </dgm:presLayoutVars>
      </dgm:prSet>
      <dgm:spPr/>
      <dgm:t>
        <a:bodyPr/>
        <a:lstStyle/>
        <a:p>
          <a:endParaRPr lang="en-US"/>
        </a:p>
      </dgm:t>
    </dgm:pt>
    <dgm:pt modelId="{6A5A19A7-CD20-453C-8B83-BF050FE7AB08}" type="pres">
      <dgm:prSet presAssocID="{EE6033E4-B75C-4E82-9DEC-2B41E1087401}" presName="Parent" presStyleLbl="alignNode1" presStyleIdx="1" presStyleCnt="3">
        <dgm:presLayoutVars>
          <dgm:bulletEnabled val="1"/>
        </dgm:presLayoutVars>
      </dgm:prSet>
      <dgm:spPr/>
      <dgm:t>
        <a:bodyPr/>
        <a:lstStyle/>
        <a:p>
          <a:endParaRPr lang="en-US"/>
        </a:p>
      </dgm:t>
    </dgm:pt>
    <dgm:pt modelId="{F12DE9D9-D68F-4501-BF80-4F2ABA5FB583}" type="pres">
      <dgm:prSet presAssocID="{19520AFE-E54D-49F0-9082-82BE06FA5011}" presName="sibTrans" presStyleCnt="0"/>
      <dgm:spPr/>
    </dgm:pt>
    <dgm:pt modelId="{1FDF0019-E905-4FC4-8615-033C0E386710}" type="pres">
      <dgm:prSet presAssocID="{A91B340D-B594-4DB2-A4BC-377551DD95E4}" presName="composite" presStyleCnt="0"/>
      <dgm:spPr/>
    </dgm:pt>
    <dgm:pt modelId="{AF10846A-7455-408C-AC96-98CED777A2AE}" type="pres">
      <dgm:prSet presAssocID="{A91B340D-B594-4DB2-A4BC-377551DD95E4}" presName="Accent" presStyleLbl="alignAcc1" presStyleIdx="2" presStyleCnt="3"/>
      <dgm:spPr/>
    </dgm:pt>
    <dgm:pt modelId="{BF449947-FA62-485A-BBF3-ECAC4C42C326}" type="pres">
      <dgm:prSet presAssocID="{A91B340D-B594-4DB2-A4BC-377551DD95E4}" presName="Image" presStyleLbl="node1" presStyleIdx="2" presStyleCnt="3"/>
      <dgm:spPr>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5932" t="-475" r="-6068" b="-475"/>
          </a:stretch>
        </a:blipFill>
      </dgm:spPr>
    </dgm:pt>
    <dgm:pt modelId="{D45FC3AF-B4FB-41B9-A81A-C3D2B4E97017}" type="pres">
      <dgm:prSet presAssocID="{A91B340D-B594-4DB2-A4BC-377551DD95E4}" presName="Child" presStyleLbl="revTx" presStyleIdx="2" presStyleCnt="3">
        <dgm:presLayoutVars>
          <dgm:bulletEnabled val="1"/>
        </dgm:presLayoutVars>
      </dgm:prSet>
      <dgm:spPr/>
      <dgm:t>
        <a:bodyPr/>
        <a:lstStyle/>
        <a:p>
          <a:endParaRPr lang="en-US"/>
        </a:p>
      </dgm:t>
    </dgm:pt>
    <dgm:pt modelId="{1246C435-9588-4F3D-89F4-8D5D8A9610CE}" type="pres">
      <dgm:prSet presAssocID="{A91B340D-B594-4DB2-A4BC-377551DD95E4}" presName="Parent" presStyleLbl="alignNode1" presStyleIdx="2" presStyleCnt="3">
        <dgm:presLayoutVars>
          <dgm:bulletEnabled val="1"/>
        </dgm:presLayoutVars>
      </dgm:prSet>
      <dgm:spPr/>
      <dgm:t>
        <a:bodyPr/>
        <a:lstStyle/>
        <a:p>
          <a:endParaRPr lang="en-US"/>
        </a:p>
      </dgm:t>
    </dgm:pt>
  </dgm:ptLst>
  <dgm:cxnLst>
    <dgm:cxn modelId="{F9123292-FB1D-43AC-9774-D78340B5ECBF}" srcId="{2E11626E-1BF6-4B5F-AED5-FCD34364A30A}" destId="{66682DF1-9F4D-4285-AFBF-F34D647D79D2}" srcOrd="1" destOrd="0" parTransId="{0834B1B5-C7AF-4E45-9CC1-AE1B15A4FD1B}" sibTransId="{FF9ED3A7-6863-47D9-8935-FBA49BF25377}"/>
    <dgm:cxn modelId="{A4F1AF39-861B-4D11-B8EE-8F3A7431BD15}" type="presOf" srcId="{49D5B032-0EA4-4674-9136-C17497758E52}" destId="{AC9A7B1B-720E-456E-BB9D-F12F6EF074CC}" srcOrd="0" destOrd="0" presId="urn:microsoft.com/office/officeart/2008/layout/TitlePictureLineup"/>
    <dgm:cxn modelId="{D117C17A-CB23-4497-9098-905E84CF25DD}" srcId="{49D5B032-0EA4-4674-9136-C17497758E52}" destId="{EE6033E4-B75C-4E82-9DEC-2B41E1087401}" srcOrd="1" destOrd="0" parTransId="{813C35BD-2724-4E4C-ADD1-314C8A0AC751}" sibTransId="{19520AFE-E54D-49F0-9082-82BE06FA5011}"/>
    <dgm:cxn modelId="{B2C59FF8-DAE3-49E7-BB41-FC1D13DB7358}" type="presOf" srcId="{B6F3D19F-066E-4E31-A0DE-C3B23C3F9216}" destId="{B52D876E-B3DA-4A06-B7DE-7EB9BAD4594D}" srcOrd="0" destOrd="0" presId="urn:microsoft.com/office/officeart/2008/layout/TitlePictureLineup"/>
    <dgm:cxn modelId="{22A9E0EC-0507-4275-B573-FB06F92990F3}" srcId="{49D5B032-0EA4-4674-9136-C17497758E52}" destId="{A91B340D-B594-4DB2-A4BC-377551DD95E4}" srcOrd="2" destOrd="0" parTransId="{BD1A4220-7ED1-48E7-A211-D7F3FA429844}" sibTransId="{452AAF14-1D7C-4AE0-9B23-D3CECBD2B812}"/>
    <dgm:cxn modelId="{D43BF5A9-4DFF-4E0C-9F5A-1A16B37E343E}" type="presOf" srcId="{CCF9F600-FAC8-4562-8A27-9C6D8CB226E5}" destId="{D45FC3AF-B4FB-41B9-A81A-C3D2B4E97017}" srcOrd="0" destOrd="1" presId="urn:microsoft.com/office/officeart/2008/layout/TitlePictureLineup"/>
    <dgm:cxn modelId="{831D4117-BCAD-408D-9CDF-BE47EDF30C5F}" type="presOf" srcId="{3EE50270-F36D-4C7A-BDEA-60E7A24F8210}" destId="{D45FC3AF-B4FB-41B9-A81A-C3D2B4E97017}" srcOrd="0" destOrd="0" presId="urn:microsoft.com/office/officeart/2008/layout/TitlePictureLineup"/>
    <dgm:cxn modelId="{C40F073A-6FD4-4461-B99E-34945ECF3427}" type="presOf" srcId="{66682DF1-9F4D-4285-AFBF-F34D647D79D2}" destId="{B52D876E-B3DA-4A06-B7DE-7EB9BAD4594D}" srcOrd="0" destOrd="1" presId="urn:microsoft.com/office/officeart/2008/layout/TitlePictureLineup"/>
    <dgm:cxn modelId="{3421C5B9-21A5-4530-950E-FFF88B640CB2}" srcId="{2E11626E-1BF6-4B5F-AED5-FCD34364A30A}" destId="{43FDFAD8-CAEB-4052-907E-3DC00533BA6F}" srcOrd="2" destOrd="0" parTransId="{5EBCABFA-26A1-4512-A855-BCA680A24B34}" sibTransId="{3BE643D6-66AE-470D-BDFD-26D07DB92FC8}"/>
    <dgm:cxn modelId="{327DE0F7-9257-4550-B39F-8BA0897B227E}" type="presOf" srcId="{50C2575F-3112-482B-8BE6-D382D29E5655}" destId="{0B14ABE5-F55E-41E7-93C6-D969D6A622D7}" srcOrd="0" destOrd="1" presId="urn:microsoft.com/office/officeart/2008/layout/TitlePictureLineup"/>
    <dgm:cxn modelId="{90719188-3478-4D01-9738-E8519CE816B9}" type="presOf" srcId="{43FDFAD8-CAEB-4052-907E-3DC00533BA6F}" destId="{B52D876E-B3DA-4A06-B7DE-7EB9BAD4594D}" srcOrd="0" destOrd="2" presId="urn:microsoft.com/office/officeart/2008/layout/TitlePictureLineup"/>
    <dgm:cxn modelId="{453B9965-05CB-4DE2-9068-212A8CC75A8E}" type="presOf" srcId="{EE6033E4-B75C-4E82-9DEC-2B41E1087401}" destId="{6A5A19A7-CD20-453C-8B83-BF050FE7AB08}" srcOrd="0" destOrd="0" presId="urn:microsoft.com/office/officeart/2008/layout/TitlePictureLineup"/>
    <dgm:cxn modelId="{76382B59-4C3A-4F5D-A5D2-10A67D459129}" type="presOf" srcId="{C9430933-B61B-40A5-A0D5-36DF54BAA204}" destId="{0B14ABE5-F55E-41E7-93C6-D969D6A622D7}" srcOrd="0" destOrd="0" presId="urn:microsoft.com/office/officeart/2008/layout/TitlePictureLineup"/>
    <dgm:cxn modelId="{2ECEB53A-DA4B-423F-8C55-0DF63EA90856}" srcId="{49D5B032-0EA4-4674-9136-C17497758E52}" destId="{2E11626E-1BF6-4B5F-AED5-FCD34364A30A}" srcOrd="0" destOrd="0" parTransId="{18B20DFA-14D9-4745-BCF7-37DD2CAFD793}" sibTransId="{A8DC61A5-A5F1-4602-A7BF-8299C5A2E5BE}"/>
    <dgm:cxn modelId="{35597F36-560C-4944-BF8B-2AA420AB1524}" srcId="{A91B340D-B594-4DB2-A4BC-377551DD95E4}" destId="{3EE50270-F36D-4C7A-BDEA-60E7A24F8210}" srcOrd="0" destOrd="0" parTransId="{43EEDDB5-E017-450D-A3DE-585CDD778BA3}" sibTransId="{13A98598-4305-44AC-85A7-AA07B20F5907}"/>
    <dgm:cxn modelId="{B5FEB974-A048-44F3-988F-A9ED993BF94A}" type="presOf" srcId="{2E11626E-1BF6-4B5F-AED5-FCD34364A30A}" destId="{8366D040-C1EC-4852-B7C7-E754E3665437}" srcOrd="0" destOrd="0" presId="urn:microsoft.com/office/officeart/2008/layout/TitlePictureLineup"/>
    <dgm:cxn modelId="{BAA46A88-0C89-4074-933A-01339391AEBE}" srcId="{EE6033E4-B75C-4E82-9DEC-2B41E1087401}" destId="{A3A8569D-387D-4988-83F2-9EECBF716004}" srcOrd="2" destOrd="0" parTransId="{511A5D5E-C2F9-49D1-8E91-08B2D545191B}" sibTransId="{C01476B6-70A2-41B9-8BCD-DFE5CE923FE0}"/>
    <dgm:cxn modelId="{1A82E785-6A7F-4B36-A6A8-D6169414660B}" srcId="{A91B340D-B594-4DB2-A4BC-377551DD95E4}" destId="{CCF9F600-FAC8-4562-8A27-9C6D8CB226E5}" srcOrd="1" destOrd="0" parTransId="{02716994-10BC-435A-8151-6E5F39090B27}" sibTransId="{2DC77529-AEF8-4180-AC24-F91575904D84}"/>
    <dgm:cxn modelId="{46A9784F-4FFF-46E9-84C8-C53A4414FC60}" srcId="{EE6033E4-B75C-4E82-9DEC-2B41E1087401}" destId="{C9430933-B61B-40A5-A0D5-36DF54BAA204}" srcOrd="0" destOrd="0" parTransId="{2D44B79C-900A-4013-99C8-103B176F8C43}" sibTransId="{C977010B-0C02-43F1-BB9E-0723484B3C38}"/>
    <dgm:cxn modelId="{A87F549A-3845-46CA-859F-E5A20B3BFCE9}" type="presOf" srcId="{A3A8569D-387D-4988-83F2-9EECBF716004}" destId="{0B14ABE5-F55E-41E7-93C6-D969D6A622D7}" srcOrd="0" destOrd="2" presId="urn:microsoft.com/office/officeart/2008/layout/TitlePictureLineup"/>
    <dgm:cxn modelId="{B32233E9-C10A-427D-AB98-F60901303C92}" type="presOf" srcId="{A91B340D-B594-4DB2-A4BC-377551DD95E4}" destId="{1246C435-9588-4F3D-89F4-8D5D8A9610CE}" srcOrd="0" destOrd="0" presId="urn:microsoft.com/office/officeart/2008/layout/TitlePictureLineup"/>
    <dgm:cxn modelId="{C661620D-E70E-4848-BD88-F3B3A79F6F36}" srcId="{2E11626E-1BF6-4B5F-AED5-FCD34364A30A}" destId="{B6F3D19F-066E-4E31-A0DE-C3B23C3F9216}" srcOrd="0" destOrd="0" parTransId="{341C3B3B-D6B8-4775-AF3A-B4CBBD4D9AC8}" sibTransId="{F82B7F56-50F2-4844-8FE5-5DAE13AC3D41}"/>
    <dgm:cxn modelId="{12726C64-20A3-4058-A012-328BBBAAEE91}" srcId="{EE6033E4-B75C-4E82-9DEC-2B41E1087401}" destId="{50C2575F-3112-482B-8BE6-D382D29E5655}" srcOrd="1" destOrd="0" parTransId="{EE00A729-0DC4-4594-8F58-0636BDA6BAAF}" sibTransId="{41B56124-D3EF-42C8-A2A8-DD3E376FA553}"/>
    <dgm:cxn modelId="{502F552B-9E7E-41D6-B0DB-91580016D16E}" type="presParOf" srcId="{AC9A7B1B-720E-456E-BB9D-F12F6EF074CC}" destId="{B261BEA6-07DD-470B-B1CE-B0EFC7529471}" srcOrd="0" destOrd="0" presId="urn:microsoft.com/office/officeart/2008/layout/TitlePictureLineup"/>
    <dgm:cxn modelId="{5549FE40-AF2A-48D3-A6CC-599DF8BF1586}" type="presParOf" srcId="{B261BEA6-07DD-470B-B1CE-B0EFC7529471}" destId="{1E1CA791-0D62-4E92-B4DD-C6C26D1E4C22}" srcOrd="0" destOrd="0" presId="urn:microsoft.com/office/officeart/2008/layout/TitlePictureLineup"/>
    <dgm:cxn modelId="{198F354C-8E43-428D-A13C-FC30869E213E}" type="presParOf" srcId="{B261BEA6-07DD-470B-B1CE-B0EFC7529471}" destId="{8E7C16D6-7434-44C2-97B0-42C895DC13A3}" srcOrd="1" destOrd="0" presId="urn:microsoft.com/office/officeart/2008/layout/TitlePictureLineup"/>
    <dgm:cxn modelId="{E1417F75-0B1B-47D2-9788-4FD00D1F186F}" type="presParOf" srcId="{B261BEA6-07DD-470B-B1CE-B0EFC7529471}" destId="{B52D876E-B3DA-4A06-B7DE-7EB9BAD4594D}" srcOrd="2" destOrd="0" presId="urn:microsoft.com/office/officeart/2008/layout/TitlePictureLineup"/>
    <dgm:cxn modelId="{09FCF108-CEF6-4E56-BAE4-C11894695AA6}" type="presParOf" srcId="{B261BEA6-07DD-470B-B1CE-B0EFC7529471}" destId="{8366D040-C1EC-4852-B7C7-E754E3665437}" srcOrd="3" destOrd="0" presId="urn:microsoft.com/office/officeart/2008/layout/TitlePictureLineup"/>
    <dgm:cxn modelId="{EABE1EE1-0A54-4BE0-9C57-4F35FDC2D6A3}" type="presParOf" srcId="{AC9A7B1B-720E-456E-BB9D-F12F6EF074CC}" destId="{C3349226-8D74-48D7-8210-8C1619E3FB35}" srcOrd="1" destOrd="0" presId="urn:microsoft.com/office/officeart/2008/layout/TitlePictureLineup"/>
    <dgm:cxn modelId="{4A12CF3F-BBE1-438B-92AE-C36468091B24}" type="presParOf" srcId="{AC9A7B1B-720E-456E-BB9D-F12F6EF074CC}" destId="{0D69E8BE-2A61-47AA-BD46-93CF831B9D3E}" srcOrd="2" destOrd="0" presId="urn:microsoft.com/office/officeart/2008/layout/TitlePictureLineup"/>
    <dgm:cxn modelId="{F598A506-08F4-4981-AD55-18593BA7E335}" type="presParOf" srcId="{0D69E8BE-2A61-47AA-BD46-93CF831B9D3E}" destId="{D8D4B664-1110-4A02-8110-9F0D77B30A4F}" srcOrd="0" destOrd="0" presId="urn:microsoft.com/office/officeart/2008/layout/TitlePictureLineup"/>
    <dgm:cxn modelId="{DD3A329B-4857-4A0E-85AB-F660FAD4989E}" type="presParOf" srcId="{0D69E8BE-2A61-47AA-BD46-93CF831B9D3E}" destId="{F97D2EF1-C470-4315-BC3D-ED449A447883}" srcOrd="1" destOrd="0" presId="urn:microsoft.com/office/officeart/2008/layout/TitlePictureLineup"/>
    <dgm:cxn modelId="{28863146-7B8D-4A08-B01F-A6D614E02C63}" type="presParOf" srcId="{0D69E8BE-2A61-47AA-BD46-93CF831B9D3E}" destId="{0B14ABE5-F55E-41E7-93C6-D969D6A622D7}" srcOrd="2" destOrd="0" presId="urn:microsoft.com/office/officeart/2008/layout/TitlePictureLineup"/>
    <dgm:cxn modelId="{E9C324E0-3AE8-42D7-9593-795C17DAA356}" type="presParOf" srcId="{0D69E8BE-2A61-47AA-BD46-93CF831B9D3E}" destId="{6A5A19A7-CD20-453C-8B83-BF050FE7AB08}" srcOrd="3" destOrd="0" presId="urn:microsoft.com/office/officeart/2008/layout/TitlePictureLineup"/>
    <dgm:cxn modelId="{271ACA0D-EA2D-47CF-B555-C63EE89D30C5}" type="presParOf" srcId="{AC9A7B1B-720E-456E-BB9D-F12F6EF074CC}" destId="{F12DE9D9-D68F-4501-BF80-4F2ABA5FB583}" srcOrd="3" destOrd="0" presId="urn:microsoft.com/office/officeart/2008/layout/TitlePictureLineup"/>
    <dgm:cxn modelId="{1F6FA6B3-8B9D-41A1-88D3-CBD55550C99D}" type="presParOf" srcId="{AC9A7B1B-720E-456E-BB9D-F12F6EF074CC}" destId="{1FDF0019-E905-4FC4-8615-033C0E386710}" srcOrd="4" destOrd="0" presId="urn:microsoft.com/office/officeart/2008/layout/TitlePictureLineup"/>
    <dgm:cxn modelId="{A322E175-EB2A-4D9D-A2E3-97E9E007AC0A}" type="presParOf" srcId="{1FDF0019-E905-4FC4-8615-033C0E386710}" destId="{AF10846A-7455-408C-AC96-98CED777A2AE}" srcOrd="0" destOrd="0" presId="urn:microsoft.com/office/officeart/2008/layout/TitlePictureLineup"/>
    <dgm:cxn modelId="{CD569B9B-B19F-411C-B60A-EC18DACD5B1D}" type="presParOf" srcId="{1FDF0019-E905-4FC4-8615-033C0E386710}" destId="{BF449947-FA62-485A-BBF3-ECAC4C42C326}" srcOrd="1" destOrd="0" presId="urn:microsoft.com/office/officeart/2008/layout/TitlePictureLineup"/>
    <dgm:cxn modelId="{3E718B2E-7F3B-461C-B3A0-501277A78DCA}" type="presParOf" srcId="{1FDF0019-E905-4FC4-8615-033C0E386710}" destId="{D45FC3AF-B4FB-41B9-A81A-C3D2B4E97017}" srcOrd="2" destOrd="0" presId="urn:microsoft.com/office/officeart/2008/layout/TitlePictureLineup"/>
    <dgm:cxn modelId="{D4B2FCB5-9B7D-4B76-9A1A-D8F88100BEE5}" type="presParOf" srcId="{1FDF0019-E905-4FC4-8615-033C0E386710}" destId="{1246C435-9588-4F3D-89F4-8D5D8A9610CE}" srcOrd="3" destOrd="0" presId="urn:microsoft.com/office/officeart/2008/layout/TitlePictureLineu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400BF2-5D79-4EFB-95BD-39088EFD20B4}">
      <dsp:nvSpPr>
        <dsp:cNvPr id="0" name=""/>
        <dsp:cNvSpPr/>
      </dsp:nvSpPr>
      <dsp:spPr>
        <a:xfrm>
          <a:off x="5454" y="1082975"/>
          <a:ext cx="5124239" cy="6028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B4445F-A7A3-4A55-B371-B27F16C7A06C}">
      <dsp:nvSpPr>
        <dsp:cNvPr id="0" name=""/>
        <dsp:cNvSpPr/>
      </dsp:nvSpPr>
      <dsp:spPr>
        <a:xfrm>
          <a:off x="5454" y="1309381"/>
          <a:ext cx="376445" cy="3764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D67F0BE-923A-481A-B5FC-A4A264D2E729}">
      <dsp:nvSpPr>
        <dsp:cNvPr id="0" name=""/>
        <dsp:cNvSpPr/>
      </dsp:nvSpPr>
      <dsp:spPr>
        <a:xfrm>
          <a:off x="5454" y="0"/>
          <a:ext cx="5124239" cy="108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US" sz="4000" kern="1200" dirty="0"/>
            <a:t>Accommodation Myths</a:t>
          </a:r>
          <a:endParaRPr lang="en-US" sz="4800" kern="1200" dirty="0"/>
        </a:p>
      </dsp:txBody>
      <dsp:txXfrm>
        <a:off x="5454" y="0"/>
        <a:ext cx="5124239" cy="1082975"/>
      </dsp:txXfrm>
    </dsp:sp>
    <dsp:sp modelId="{556C78D8-7278-4BC8-96E5-42240543DCEB}">
      <dsp:nvSpPr>
        <dsp:cNvPr id="0" name=""/>
        <dsp:cNvSpPr/>
      </dsp:nvSpPr>
      <dsp:spPr>
        <a:xfrm>
          <a:off x="5454" y="2186863"/>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84DCBD-573B-4691-AA4D-663F29731C29}">
      <dsp:nvSpPr>
        <dsp:cNvPr id="0" name=""/>
        <dsp:cNvSpPr/>
      </dsp:nvSpPr>
      <dsp:spPr>
        <a:xfrm>
          <a:off x="364151" y="1936345"/>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Workplace accommodations are a form of favoritism or special treatment. </a:t>
          </a:r>
        </a:p>
      </dsp:txBody>
      <dsp:txXfrm>
        <a:off x="364151" y="1936345"/>
        <a:ext cx="4765542" cy="877472"/>
      </dsp:txXfrm>
    </dsp:sp>
    <dsp:sp modelId="{333C8385-377E-4417-82D1-7C4418604D21}">
      <dsp:nvSpPr>
        <dsp:cNvPr id="0" name=""/>
        <dsp:cNvSpPr/>
      </dsp:nvSpPr>
      <dsp:spPr>
        <a:xfrm>
          <a:off x="5454" y="3064336"/>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ACBAFD6-712F-467C-B0AB-72799A3558EA}">
      <dsp:nvSpPr>
        <dsp:cNvPr id="0" name=""/>
        <dsp:cNvSpPr/>
      </dsp:nvSpPr>
      <dsp:spPr>
        <a:xfrm>
          <a:off x="364151" y="2813818"/>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Everyone who has a disability needs an accommodations, and everyone who gets an accommodation is disabled.</a:t>
          </a:r>
        </a:p>
      </dsp:txBody>
      <dsp:txXfrm>
        <a:off x="364151" y="2813818"/>
        <a:ext cx="4765542" cy="877472"/>
      </dsp:txXfrm>
    </dsp:sp>
    <dsp:sp modelId="{C1CF8760-A514-4EE5-95E4-842875A719FE}">
      <dsp:nvSpPr>
        <dsp:cNvPr id="0" name=""/>
        <dsp:cNvSpPr/>
      </dsp:nvSpPr>
      <dsp:spPr>
        <a:xfrm>
          <a:off x="5454" y="3941809"/>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FF655B-8B6D-4319-B28D-43A010400B51}">
      <dsp:nvSpPr>
        <dsp:cNvPr id="0" name=""/>
        <dsp:cNvSpPr/>
      </dsp:nvSpPr>
      <dsp:spPr>
        <a:xfrm>
          <a:off x="364151" y="3691291"/>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Accommodations are expensive.</a:t>
          </a:r>
        </a:p>
      </dsp:txBody>
      <dsp:txXfrm>
        <a:off x="364151" y="3691291"/>
        <a:ext cx="4765542" cy="877472"/>
      </dsp:txXfrm>
    </dsp:sp>
    <dsp:sp modelId="{D641B425-3D3E-484E-AC5A-8B8F9FF1F384}">
      <dsp:nvSpPr>
        <dsp:cNvPr id="0" name=""/>
        <dsp:cNvSpPr/>
      </dsp:nvSpPr>
      <dsp:spPr>
        <a:xfrm>
          <a:off x="5385905" y="1082975"/>
          <a:ext cx="5124239" cy="60285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D7ADDA-A1F6-45DA-91FB-420CA6FD7B3D}">
      <dsp:nvSpPr>
        <dsp:cNvPr id="0" name=""/>
        <dsp:cNvSpPr/>
      </dsp:nvSpPr>
      <dsp:spPr>
        <a:xfrm>
          <a:off x="5385905" y="1309381"/>
          <a:ext cx="376445" cy="37644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C80B35-045C-40E4-892E-08A6622F4BE9}">
      <dsp:nvSpPr>
        <dsp:cNvPr id="0" name=""/>
        <dsp:cNvSpPr/>
      </dsp:nvSpPr>
      <dsp:spPr>
        <a:xfrm>
          <a:off x="5385905" y="0"/>
          <a:ext cx="5124239" cy="1082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l" defTabSz="1778000">
            <a:lnSpc>
              <a:spcPct val="90000"/>
            </a:lnSpc>
            <a:spcBef>
              <a:spcPct val="0"/>
            </a:spcBef>
            <a:spcAft>
              <a:spcPct val="35000"/>
            </a:spcAft>
          </a:pPr>
          <a:r>
            <a:rPr lang="en-US" sz="4000" kern="1200" dirty="0"/>
            <a:t>Accommodation Reality</a:t>
          </a:r>
          <a:endParaRPr lang="en-US" sz="4800" kern="1200" dirty="0"/>
        </a:p>
      </dsp:txBody>
      <dsp:txXfrm>
        <a:off x="5385905" y="0"/>
        <a:ext cx="5124239" cy="1082975"/>
      </dsp:txXfrm>
    </dsp:sp>
    <dsp:sp modelId="{99EEDEDF-5616-441F-A1D0-F9BE468DABEA}">
      <dsp:nvSpPr>
        <dsp:cNvPr id="0" name=""/>
        <dsp:cNvSpPr/>
      </dsp:nvSpPr>
      <dsp:spPr>
        <a:xfrm>
          <a:off x="5385905" y="2186863"/>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39575B8-A1AB-4EEC-8966-08059C757F37}">
      <dsp:nvSpPr>
        <dsp:cNvPr id="0" name=""/>
        <dsp:cNvSpPr/>
      </dsp:nvSpPr>
      <dsp:spPr>
        <a:xfrm>
          <a:off x="5744602" y="1936345"/>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Workplace accommodations are a legally protected civil right every American has access to.</a:t>
          </a:r>
        </a:p>
      </dsp:txBody>
      <dsp:txXfrm>
        <a:off x="5744602" y="1936345"/>
        <a:ext cx="4765542" cy="877472"/>
      </dsp:txXfrm>
    </dsp:sp>
    <dsp:sp modelId="{D10C7D35-CA06-41FE-A924-EA266550B34A}">
      <dsp:nvSpPr>
        <dsp:cNvPr id="0" name=""/>
        <dsp:cNvSpPr/>
      </dsp:nvSpPr>
      <dsp:spPr>
        <a:xfrm>
          <a:off x="5385905" y="3064336"/>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D596073-5EF4-45D9-B621-245205E69C41}">
      <dsp:nvSpPr>
        <dsp:cNvPr id="0" name=""/>
        <dsp:cNvSpPr/>
      </dsp:nvSpPr>
      <dsp:spPr>
        <a:xfrm>
          <a:off x="5744602" y="2813818"/>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Disability doesn’t mean accommodation, and accommodation doesn’t mean disability.</a:t>
          </a:r>
        </a:p>
      </dsp:txBody>
      <dsp:txXfrm>
        <a:off x="5744602" y="2813818"/>
        <a:ext cx="4765542" cy="877472"/>
      </dsp:txXfrm>
    </dsp:sp>
    <dsp:sp modelId="{245C6ABD-E5EB-490B-A24F-E1A9C236312C}">
      <dsp:nvSpPr>
        <dsp:cNvPr id="0" name=""/>
        <dsp:cNvSpPr/>
      </dsp:nvSpPr>
      <dsp:spPr>
        <a:xfrm>
          <a:off x="5385905" y="3941809"/>
          <a:ext cx="376435" cy="376435"/>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83E15-C199-40BF-8AB2-BB2717E91073}">
      <dsp:nvSpPr>
        <dsp:cNvPr id="0" name=""/>
        <dsp:cNvSpPr/>
      </dsp:nvSpPr>
      <dsp:spPr>
        <a:xfrm>
          <a:off x="5744602" y="3691291"/>
          <a:ext cx="4765542" cy="877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lvl="0" algn="l" defTabSz="800100">
            <a:lnSpc>
              <a:spcPct val="90000"/>
            </a:lnSpc>
            <a:spcBef>
              <a:spcPct val="0"/>
            </a:spcBef>
            <a:spcAft>
              <a:spcPct val="35000"/>
            </a:spcAft>
          </a:pPr>
          <a:r>
            <a:rPr lang="en-US" sz="1800" kern="1200" dirty="0"/>
            <a:t>Nearly 50% of accommodations cost nothing. The rest typically cost $300 on average.</a:t>
          </a:r>
        </a:p>
      </dsp:txBody>
      <dsp:txXfrm>
        <a:off x="5744602" y="3691291"/>
        <a:ext cx="4765542" cy="8774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3CB3E-D5BD-449D-A0DA-CFB8C2386A78}">
      <dsp:nvSpPr>
        <dsp:cNvPr id="0" name=""/>
        <dsp:cNvSpPr/>
      </dsp:nvSpPr>
      <dsp:spPr>
        <a:xfrm>
          <a:off x="0" y="3634513"/>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57D4FC-43E9-4C2F-8FCE-8A3F0449F99E}">
      <dsp:nvSpPr>
        <dsp:cNvPr id="0" name=""/>
        <dsp:cNvSpPr/>
      </dsp:nvSpPr>
      <dsp:spPr>
        <a:xfrm>
          <a:off x="0" y="2542590"/>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658D556-8476-4F2D-944A-E702D91D88D4}">
      <dsp:nvSpPr>
        <dsp:cNvPr id="0" name=""/>
        <dsp:cNvSpPr/>
      </dsp:nvSpPr>
      <dsp:spPr>
        <a:xfrm>
          <a:off x="0" y="1450667"/>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273A873-17B7-41EB-A23E-3A161420CE3B}">
      <dsp:nvSpPr>
        <dsp:cNvPr id="0" name=""/>
        <dsp:cNvSpPr/>
      </dsp:nvSpPr>
      <dsp:spPr>
        <a:xfrm>
          <a:off x="0" y="358745"/>
          <a:ext cx="10515600" cy="0"/>
        </a:xfrm>
        <a:prstGeom prst="line">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29878FA-F9E9-4163-8F49-48D1636BF59F}">
      <dsp:nvSpPr>
        <dsp:cNvPr id="0" name=""/>
        <dsp:cNvSpPr/>
      </dsp:nvSpPr>
      <dsp:spPr>
        <a:xfrm>
          <a:off x="2734055" y="772"/>
          <a:ext cx="7781544" cy="35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buNone/>
          </a:pPr>
          <a:r>
            <a:rPr lang="en-US" sz="1900" kern="1200" dirty="0"/>
            <a:t>2020</a:t>
          </a:r>
        </a:p>
      </dsp:txBody>
      <dsp:txXfrm>
        <a:off x="2734055" y="772"/>
        <a:ext cx="7781544" cy="357972"/>
      </dsp:txXfrm>
    </dsp:sp>
    <dsp:sp modelId="{129667B0-2D5A-4E37-8799-96C77769B57D}">
      <dsp:nvSpPr>
        <dsp:cNvPr id="0" name=""/>
        <dsp:cNvSpPr/>
      </dsp:nvSpPr>
      <dsp:spPr>
        <a:xfrm>
          <a:off x="0" y="772"/>
          <a:ext cx="2734056" cy="35797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buNone/>
          </a:pPr>
          <a:r>
            <a:rPr lang="en-US" sz="1900" kern="1200" dirty="0">
              <a:solidFill>
                <a:schemeClr val="bg1"/>
              </a:solidFill>
            </a:rPr>
            <a:t>Accenture</a:t>
          </a:r>
        </a:p>
      </dsp:txBody>
      <dsp:txXfrm>
        <a:off x="17478" y="18250"/>
        <a:ext cx="2699100" cy="340494"/>
      </dsp:txXfrm>
    </dsp:sp>
    <dsp:sp modelId="{5A61C389-6C89-4A96-8043-9798595D3C1E}">
      <dsp:nvSpPr>
        <dsp:cNvPr id="0" name=""/>
        <dsp:cNvSpPr/>
      </dsp:nvSpPr>
      <dsp:spPr>
        <a:xfrm>
          <a:off x="0" y="358745"/>
          <a:ext cx="10515600" cy="71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kern="1200" dirty="0"/>
            <a:t>Employees with disabilities are </a:t>
          </a:r>
          <a:r>
            <a:rPr lang="en-US" sz="1800" b="1" kern="1200" dirty="0"/>
            <a:t>60% more likely </a:t>
          </a:r>
          <a:r>
            <a:rPr lang="en-US" sz="1800" kern="1200" dirty="0"/>
            <a:t>to feel excluded by their peers.</a:t>
          </a:r>
        </a:p>
      </dsp:txBody>
      <dsp:txXfrm>
        <a:off x="0" y="358745"/>
        <a:ext cx="10515600" cy="716051"/>
      </dsp:txXfrm>
    </dsp:sp>
    <dsp:sp modelId="{2334BC76-2845-4925-A210-4CEA0258D233}">
      <dsp:nvSpPr>
        <dsp:cNvPr id="0" name=""/>
        <dsp:cNvSpPr/>
      </dsp:nvSpPr>
      <dsp:spPr>
        <a:xfrm>
          <a:off x="2734055" y="1092695"/>
          <a:ext cx="7781544" cy="35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a:t>2014</a:t>
          </a:r>
        </a:p>
      </dsp:txBody>
      <dsp:txXfrm>
        <a:off x="2734055" y="1092695"/>
        <a:ext cx="7781544" cy="357972"/>
      </dsp:txXfrm>
    </dsp:sp>
    <dsp:sp modelId="{B1A39245-57C9-4782-87E1-49923E5FB530}">
      <dsp:nvSpPr>
        <dsp:cNvPr id="0" name=""/>
        <dsp:cNvSpPr/>
      </dsp:nvSpPr>
      <dsp:spPr>
        <a:xfrm>
          <a:off x="0" y="1092695"/>
          <a:ext cx="2734056" cy="35797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a:solidFill>
                <a:schemeClr val="bg1"/>
              </a:solidFill>
            </a:rPr>
            <a:t>Cornell</a:t>
          </a:r>
        </a:p>
      </dsp:txBody>
      <dsp:txXfrm>
        <a:off x="17478" y="1110173"/>
        <a:ext cx="2699100" cy="340494"/>
      </dsp:txXfrm>
    </dsp:sp>
    <dsp:sp modelId="{891F1C1F-1C73-4E89-B983-C5E0E038D028}">
      <dsp:nvSpPr>
        <dsp:cNvPr id="0" name=""/>
        <dsp:cNvSpPr/>
      </dsp:nvSpPr>
      <dsp:spPr>
        <a:xfrm>
          <a:off x="0" y="1450667"/>
          <a:ext cx="10515600" cy="71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73% fear being fired or not hired</a:t>
          </a:r>
          <a:r>
            <a:rPr lang="en-US" sz="2100" kern="1200" dirty="0"/>
            <a:t> if they tell their employer they are disabled.</a:t>
          </a:r>
        </a:p>
      </dsp:txBody>
      <dsp:txXfrm>
        <a:off x="0" y="1450667"/>
        <a:ext cx="10515600" cy="716051"/>
      </dsp:txXfrm>
    </dsp:sp>
    <dsp:sp modelId="{52E7B672-97C2-45D6-9359-5B368804AAE6}">
      <dsp:nvSpPr>
        <dsp:cNvPr id="0" name=""/>
        <dsp:cNvSpPr/>
      </dsp:nvSpPr>
      <dsp:spPr>
        <a:xfrm>
          <a:off x="2734055" y="2184618"/>
          <a:ext cx="7781544" cy="35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b="0" kern="1200" dirty="0"/>
            <a:t>2022</a:t>
          </a:r>
        </a:p>
      </dsp:txBody>
      <dsp:txXfrm>
        <a:off x="2734055" y="2184618"/>
        <a:ext cx="7781544" cy="357972"/>
      </dsp:txXfrm>
    </dsp:sp>
    <dsp:sp modelId="{6EDAA562-C4A1-4354-9595-89C496C2F43E}">
      <dsp:nvSpPr>
        <dsp:cNvPr id="0" name=""/>
        <dsp:cNvSpPr/>
      </dsp:nvSpPr>
      <dsp:spPr>
        <a:xfrm>
          <a:off x="0" y="2184618"/>
          <a:ext cx="2734056" cy="35797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a:solidFill>
                <a:schemeClr val="bg1"/>
              </a:solidFill>
            </a:rPr>
            <a:t>SCOPE</a:t>
          </a:r>
        </a:p>
      </dsp:txBody>
      <dsp:txXfrm>
        <a:off x="17478" y="2202096"/>
        <a:ext cx="2699100" cy="340494"/>
      </dsp:txXfrm>
    </dsp:sp>
    <dsp:sp modelId="{F149A82D-3A11-46E0-9FB5-44CCB9E3BB2B}">
      <dsp:nvSpPr>
        <dsp:cNvPr id="0" name=""/>
        <dsp:cNvSpPr/>
      </dsp:nvSpPr>
      <dsp:spPr>
        <a:xfrm>
          <a:off x="0" y="2542590"/>
          <a:ext cx="10515600" cy="71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b="1" kern="1200" dirty="0"/>
            <a:t>72% </a:t>
          </a:r>
          <a:r>
            <a:rPr lang="en-US" sz="2100" b="0" kern="1200" dirty="0"/>
            <a:t>experienced negative attitudes or behaviors in the last 5 years. </a:t>
          </a:r>
          <a:r>
            <a:rPr lang="en-US" sz="2100" b="1" kern="1200" dirty="0"/>
            <a:t>42% </a:t>
          </a:r>
          <a:r>
            <a:rPr lang="en-US" sz="2100" b="0" kern="1200" dirty="0"/>
            <a:t>came from management.</a:t>
          </a:r>
        </a:p>
      </dsp:txBody>
      <dsp:txXfrm>
        <a:off x="0" y="2542590"/>
        <a:ext cx="10515600" cy="716051"/>
      </dsp:txXfrm>
    </dsp:sp>
    <dsp:sp modelId="{4825DF32-1EA0-4071-A7F2-A47359776FCD}">
      <dsp:nvSpPr>
        <dsp:cNvPr id="0" name=""/>
        <dsp:cNvSpPr/>
      </dsp:nvSpPr>
      <dsp:spPr>
        <a:xfrm>
          <a:off x="2734055" y="3276541"/>
          <a:ext cx="7781544" cy="35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5" tIns="36195" rIns="36195" bIns="36195" numCol="1" spcCol="1270" anchor="b" anchorCtr="0">
          <a:noAutofit/>
        </a:bodyPr>
        <a:lstStyle/>
        <a:p>
          <a:pPr lvl="0" algn="l" defTabSz="844550">
            <a:lnSpc>
              <a:spcPct val="90000"/>
            </a:lnSpc>
            <a:spcBef>
              <a:spcPct val="0"/>
            </a:spcBef>
            <a:spcAft>
              <a:spcPct val="35000"/>
            </a:spcAft>
          </a:pPr>
          <a:r>
            <a:rPr lang="en-US" sz="1900" kern="1200" dirty="0"/>
            <a:t>2022</a:t>
          </a:r>
        </a:p>
      </dsp:txBody>
      <dsp:txXfrm>
        <a:off x="2734055" y="3276541"/>
        <a:ext cx="7781544" cy="357972"/>
      </dsp:txXfrm>
    </dsp:sp>
    <dsp:sp modelId="{2A600ADB-CC57-446B-8B74-84DD8E28A4A3}">
      <dsp:nvSpPr>
        <dsp:cNvPr id="0" name=""/>
        <dsp:cNvSpPr/>
      </dsp:nvSpPr>
      <dsp:spPr>
        <a:xfrm>
          <a:off x="0" y="3276541"/>
          <a:ext cx="2734056" cy="357972"/>
        </a:xfrm>
        <a:prstGeom prst="round2SameRect">
          <a:avLst>
            <a:gd name="adj1" fmla="val 16670"/>
            <a:gd name="adj2" fmla="val 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lvl="0" algn="ctr" defTabSz="844550">
            <a:lnSpc>
              <a:spcPct val="90000"/>
            </a:lnSpc>
            <a:spcBef>
              <a:spcPct val="0"/>
            </a:spcBef>
            <a:spcAft>
              <a:spcPct val="35000"/>
            </a:spcAft>
          </a:pPr>
          <a:r>
            <a:rPr lang="en-US" sz="1900" b="0" kern="1200" dirty="0">
              <a:solidFill>
                <a:schemeClr val="bg1"/>
              </a:solidFill>
            </a:rPr>
            <a:t>GDI &amp; Mercer</a:t>
          </a:r>
        </a:p>
      </dsp:txBody>
      <dsp:txXfrm>
        <a:off x="17478" y="3294019"/>
        <a:ext cx="2699100" cy="340494"/>
      </dsp:txXfrm>
    </dsp:sp>
    <dsp:sp modelId="{5230D6C8-FFC3-4BB6-9531-3EBFFC89861B}">
      <dsp:nvSpPr>
        <dsp:cNvPr id="0" name=""/>
        <dsp:cNvSpPr/>
      </dsp:nvSpPr>
      <dsp:spPr>
        <a:xfrm>
          <a:off x="0" y="3634513"/>
          <a:ext cx="10515600" cy="71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1435" tIns="51435" rIns="51435" bIns="51435" numCol="1" spcCol="1270" anchor="t" anchorCtr="0">
          <a:noAutofit/>
        </a:bodyPr>
        <a:lstStyle/>
        <a:p>
          <a:pPr marL="228600" lvl="1" indent="-228600" algn="l" defTabSz="933450">
            <a:lnSpc>
              <a:spcPct val="90000"/>
            </a:lnSpc>
            <a:spcBef>
              <a:spcPct val="0"/>
            </a:spcBef>
            <a:spcAft>
              <a:spcPct val="15000"/>
            </a:spcAft>
            <a:buChar char="••"/>
          </a:pPr>
          <a:r>
            <a:rPr lang="en-US" sz="2100" kern="1200" dirty="0"/>
            <a:t>People with disabilities are possibly the least engaged with their job, manager, and company of any marginalized group.</a:t>
          </a:r>
        </a:p>
      </dsp:txBody>
      <dsp:txXfrm>
        <a:off x="0" y="3634513"/>
        <a:ext cx="10515600" cy="71605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CA791-0D62-4E92-B4DD-C6C26D1E4C22}">
      <dsp:nvSpPr>
        <dsp:cNvPr id="0" name=""/>
        <dsp:cNvSpPr/>
      </dsp:nvSpPr>
      <dsp:spPr>
        <a:xfrm>
          <a:off x="4431" y="879112"/>
          <a:ext cx="0" cy="4431726"/>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C16D6-7434-44C2-97B0-42C895DC13A3}">
      <dsp:nvSpPr>
        <dsp:cNvPr id="0" name=""/>
        <dsp:cNvSpPr/>
      </dsp:nvSpPr>
      <dsp:spPr>
        <a:xfrm>
          <a:off x="127535" y="1026836"/>
          <a:ext cx="2330842" cy="1994277"/>
        </a:xfrm>
        <a:prstGeom prst="rect">
          <a:avLst/>
        </a:prstGeom>
        <a:blipFill>
          <a:blip xmlns:r="http://schemas.openxmlformats.org/officeDocument/2006/relationships" r:embed="rId1"/>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2D876E-B3DA-4A06-B7DE-7EB9BAD4594D}">
      <dsp:nvSpPr>
        <dsp:cNvPr id="0" name=""/>
        <dsp:cNvSpPr/>
      </dsp:nvSpPr>
      <dsp:spPr>
        <a:xfrm>
          <a:off x="127535" y="3021113"/>
          <a:ext cx="2330842" cy="228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a:lnSpc>
              <a:spcPct val="90000"/>
            </a:lnSpc>
            <a:spcBef>
              <a:spcPct val="0"/>
            </a:spcBef>
            <a:spcAft>
              <a:spcPts val="1200"/>
            </a:spcAft>
            <a:buChar char="••"/>
          </a:pPr>
          <a:r>
            <a:rPr lang="en-US" sz="1600" kern="1200" dirty="0"/>
            <a:t>Disabilities are punishments or weaknesses to be overcome.</a:t>
          </a:r>
        </a:p>
        <a:p>
          <a:pPr marL="171450" lvl="1" indent="-171450" algn="l" defTabSz="711200">
            <a:lnSpc>
              <a:spcPct val="90000"/>
            </a:lnSpc>
            <a:spcBef>
              <a:spcPct val="0"/>
            </a:spcBef>
            <a:spcAft>
              <a:spcPts val="1200"/>
            </a:spcAft>
            <a:buChar char="••"/>
          </a:pPr>
          <a:r>
            <a:rPr lang="en-US" sz="1600" kern="1200" dirty="0"/>
            <a:t>Some disabilities are “harder” than others.</a:t>
          </a:r>
        </a:p>
        <a:p>
          <a:pPr marL="171450" lvl="1" indent="-171450" algn="l" defTabSz="711200">
            <a:lnSpc>
              <a:spcPct val="90000"/>
            </a:lnSpc>
            <a:spcBef>
              <a:spcPct val="0"/>
            </a:spcBef>
            <a:spcAft>
              <a:spcPts val="1200"/>
            </a:spcAft>
            <a:buChar char="••"/>
          </a:pPr>
          <a:r>
            <a:rPr lang="en-US" sz="1600" kern="1200" dirty="0"/>
            <a:t>The “disability con.”</a:t>
          </a:r>
        </a:p>
      </dsp:txBody>
      <dsp:txXfrm>
        <a:off x="127535" y="3021113"/>
        <a:ext cx="2330842" cy="2289725"/>
      </dsp:txXfrm>
    </dsp:sp>
    <dsp:sp modelId="{8366D040-C1EC-4852-B7C7-E754E3665437}">
      <dsp:nvSpPr>
        <dsp:cNvPr id="0" name=""/>
        <dsp:cNvSpPr/>
      </dsp:nvSpPr>
      <dsp:spPr>
        <a:xfrm>
          <a:off x="4431" y="386698"/>
          <a:ext cx="2462070" cy="49241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a:t>Moral Model</a:t>
          </a:r>
        </a:p>
      </dsp:txBody>
      <dsp:txXfrm>
        <a:off x="4431" y="386698"/>
        <a:ext cx="2462070" cy="492414"/>
      </dsp:txXfrm>
    </dsp:sp>
    <dsp:sp modelId="{D8D4B664-1110-4A02-8110-9F0D77B30A4F}">
      <dsp:nvSpPr>
        <dsp:cNvPr id="0" name=""/>
        <dsp:cNvSpPr/>
      </dsp:nvSpPr>
      <dsp:spPr>
        <a:xfrm>
          <a:off x="2816295" y="879112"/>
          <a:ext cx="0" cy="4431726"/>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D2EF1-C470-4315-BC3D-ED449A447883}">
      <dsp:nvSpPr>
        <dsp:cNvPr id="0" name=""/>
        <dsp:cNvSpPr/>
      </dsp:nvSpPr>
      <dsp:spPr>
        <a:xfrm>
          <a:off x="2939399" y="1026836"/>
          <a:ext cx="2330842" cy="1994277"/>
        </a:xfrm>
        <a:prstGeom prst="rect">
          <a:avLst/>
        </a:prstGeom>
        <a:blipFill>
          <a:blip xmlns:r="http://schemas.openxmlformats.org/officeDocument/2006/relationships" r:embed="rId2"/>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14ABE5-F55E-41E7-93C6-D969D6A622D7}">
      <dsp:nvSpPr>
        <dsp:cNvPr id="0" name=""/>
        <dsp:cNvSpPr/>
      </dsp:nvSpPr>
      <dsp:spPr>
        <a:xfrm>
          <a:off x="2939399" y="3021113"/>
          <a:ext cx="2330842" cy="228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a:lnSpc>
              <a:spcPct val="90000"/>
            </a:lnSpc>
            <a:spcBef>
              <a:spcPct val="0"/>
            </a:spcBef>
            <a:spcAft>
              <a:spcPts val="1200"/>
            </a:spcAft>
            <a:buChar char="••"/>
          </a:pPr>
          <a:r>
            <a:rPr lang="en-US" sz="1600" kern="1200" dirty="0"/>
            <a:t>Disabilities are illnesses and must be fixed.</a:t>
          </a:r>
        </a:p>
        <a:p>
          <a:pPr marL="171450" lvl="1" indent="-171450" algn="l" defTabSz="711200">
            <a:lnSpc>
              <a:spcPct val="90000"/>
            </a:lnSpc>
            <a:spcBef>
              <a:spcPct val="0"/>
            </a:spcBef>
            <a:spcAft>
              <a:spcPts val="1200"/>
            </a:spcAft>
            <a:buChar char="••"/>
          </a:pPr>
          <a:r>
            <a:rPr lang="en-US" sz="1600" kern="1200" dirty="0"/>
            <a:t>“Disabled people can’t do this job safely.”</a:t>
          </a:r>
        </a:p>
        <a:p>
          <a:pPr marL="171450" lvl="1" indent="-171450" algn="l" defTabSz="711200">
            <a:lnSpc>
              <a:spcPct val="90000"/>
            </a:lnSpc>
            <a:spcBef>
              <a:spcPct val="0"/>
            </a:spcBef>
            <a:spcAft>
              <a:spcPts val="1200"/>
            </a:spcAft>
            <a:buChar char="••"/>
          </a:pPr>
          <a:r>
            <a:rPr lang="en-US" sz="1600" kern="1200" dirty="0"/>
            <a:t>“We require a doctor’s note for all accommodation requests.”</a:t>
          </a:r>
        </a:p>
      </dsp:txBody>
      <dsp:txXfrm>
        <a:off x="2939399" y="3021113"/>
        <a:ext cx="2330842" cy="2289725"/>
      </dsp:txXfrm>
    </dsp:sp>
    <dsp:sp modelId="{6A5A19A7-CD20-453C-8B83-BF050FE7AB08}">
      <dsp:nvSpPr>
        <dsp:cNvPr id="0" name=""/>
        <dsp:cNvSpPr/>
      </dsp:nvSpPr>
      <dsp:spPr>
        <a:xfrm>
          <a:off x="2816295" y="386698"/>
          <a:ext cx="2462070" cy="49241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a:t>Medical Model</a:t>
          </a:r>
        </a:p>
      </dsp:txBody>
      <dsp:txXfrm>
        <a:off x="2816295" y="386698"/>
        <a:ext cx="2462070" cy="492414"/>
      </dsp:txXfrm>
    </dsp:sp>
    <dsp:sp modelId="{AF10846A-7455-408C-AC96-98CED777A2AE}">
      <dsp:nvSpPr>
        <dsp:cNvPr id="0" name=""/>
        <dsp:cNvSpPr/>
      </dsp:nvSpPr>
      <dsp:spPr>
        <a:xfrm>
          <a:off x="5628159" y="879112"/>
          <a:ext cx="0" cy="4431726"/>
        </a:xfrm>
        <a:prstGeom prst="lin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449947-FA62-485A-BBF3-ECAC4C42C326}">
      <dsp:nvSpPr>
        <dsp:cNvPr id="0" name=""/>
        <dsp:cNvSpPr/>
      </dsp:nvSpPr>
      <dsp:spPr>
        <a:xfrm>
          <a:off x="5751263" y="1026836"/>
          <a:ext cx="2330842" cy="1994277"/>
        </a:xfrm>
        <a:prstGeom prst="rect">
          <a:avLst/>
        </a:prstGeom>
        <a:blipFill dpi="0" rotWithShape="1">
          <a:blip xmlns:r="http://schemas.openxmlformats.org/officeDocument/2006/relationships" r:embed="rId3">
            <a:extLst>
              <a:ext uri="{28A0092B-C50C-407E-A947-70E740481C1C}">
                <a14:useLocalDpi xmlns:a14="http://schemas.microsoft.com/office/drawing/2010/main" val="0"/>
              </a:ext>
            </a:extLst>
          </a:blip>
          <a:srcRect/>
          <a:stretch>
            <a:fillRect l="-45932" t="-475" r="-6068" b="-475"/>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FC3AF-B4FB-41B9-A81A-C3D2B4E97017}">
      <dsp:nvSpPr>
        <dsp:cNvPr id="0" name=""/>
        <dsp:cNvSpPr/>
      </dsp:nvSpPr>
      <dsp:spPr>
        <a:xfrm>
          <a:off x="5751263" y="3021113"/>
          <a:ext cx="2330842" cy="22897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171450" lvl="1" indent="-171450" algn="l" defTabSz="711200">
            <a:lnSpc>
              <a:spcPct val="90000"/>
            </a:lnSpc>
            <a:spcBef>
              <a:spcPct val="0"/>
            </a:spcBef>
            <a:spcAft>
              <a:spcPts val="1200"/>
            </a:spcAft>
            <a:buChar char="••"/>
          </a:pPr>
          <a:r>
            <a:rPr lang="en-US" sz="1600" b="0" kern="1200" dirty="0"/>
            <a:t>Body differences are not disabilities.</a:t>
          </a:r>
        </a:p>
        <a:p>
          <a:pPr marL="171450" lvl="1" indent="-171450" algn="l" defTabSz="711200">
            <a:lnSpc>
              <a:spcPct val="90000"/>
            </a:lnSpc>
            <a:spcBef>
              <a:spcPct val="0"/>
            </a:spcBef>
            <a:spcAft>
              <a:spcPts val="1200"/>
            </a:spcAft>
            <a:buChar char="••"/>
          </a:pPr>
          <a:r>
            <a:rPr lang="en-US" sz="1600" b="0" kern="1200" dirty="0"/>
            <a:t>Body differences become disabilities when environments are not built with differences in mind.</a:t>
          </a:r>
        </a:p>
      </dsp:txBody>
      <dsp:txXfrm>
        <a:off x="5751263" y="3021113"/>
        <a:ext cx="2330842" cy="2289725"/>
      </dsp:txXfrm>
    </dsp:sp>
    <dsp:sp modelId="{1246C435-9588-4F3D-89F4-8D5D8A9610CE}">
      <dsp:nvSpPr>
        <dsp:cNvPr id="0" name=""/>
        <dsp:cNvSpPr/>
      </dsp:nvSpPr>
      <dsp:spPr>
        <a:xfrm>
          <a:off x="5628159" y="386698"/>
          <a:ext cx="2462070" cy="492414"/>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lvl="0" algn="ctr" defTabSz="1111250">
            <a:lnSpc>
              <a:spcPct val="90000"/>
            </a:lnSpc>
            <a:spcBef>
              <a:spcPct val="0"/>
            </a:spcBef>
            <a:spcAft>
              <a:spcPct val="35000"/>
            </a:spcAft>
          </a:pPr>
          <a:r>
            <a:rPr lang="en-US" sz="2500" kern="1200" dirty="0"/>
            <a:t>Social Model</a:t>
          </a:r>
        </a:p>
      </dsp:txBody>
      <dsp:txXfrm>
        <a:off x="5628159" y="386698"/>
        <a:ext cx="2462070" cy="492414"/>
      </dsp:txXfrm>
    </dsp:sp>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1F80390-F5E3-47E2-818F-54D7C61586D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89B2D8-39CF-43A9-BD55-8FEF22E9A6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14C15FC-3A82-4310-83AC-E270C3D7B797}" type="datetimeFigureOut">
              <a:rPr lang="en-US" smtClean="0"/>
              <a:t>5/1/2024</a:t>
            </a:fld>
            <a:endParaRPr lang="en-US"/>
          </a:p>
        </p:txBody>
      </p:sp>
      <p:sp>
        <p:nvSpPr>
          <p:cNvPr id="4" name="Footer Placeholder 3">
            <a:extLst>
              <a:ext uri="{FF2B5EF4-FFF2-40B4-BE49-F238E27FC236}">
                <a16:creationId xmlns:a16="http://schemas.microsoft.com/office/drawing/2014/main" id="{FA7A9276-8503-4FF3-9FFD-E849205DD24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a:t>© 2023 Starkloff Disability Institute</a:t>
            </a:r>
          </a:p>
        </p:txBody>
      </p:sp>
      <p:sp>
        <p:nvSpPr>
          <p:cNvPr id="5" name="Slide Number Placeholder 4">
            <a:extLst>
              <a:ext uri="{FF2B5EF4-FFF2-40B4-BE49-F238E27FC236}">
                <a16:creationId xmlns:a16="http://schemas.microsoft.com/office/drawing/2014/main" id="{87E9E645-7116-4B4A-B74B-5A2041B4B9A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05ABB9D-844F-4430-B4A0-E87AC7911F20}" type="slidenum">
              <a:rPr lang="en-US" smtClean="0"/>
              <a:t>‹#›</a:t>
            </a:fld>
            <a:endParaRPr lang="en-US"/>
          </a:p>
        </p:txBody>
      </p:sp>
    </p:spTree>
    <p:extLst>
      <p:ext uri="{BB962C8B-B14F-4D97-AF65-F5344CB8AC3E}">
        <p14:creationId xmlns:p14="http://schemas.microsoft.com/office/powerpoint/2010/main" val="2480719137"/>
      </p:ext>
    </p:extLst>
  </p:cSld>
  <p:clrMap bg1="lt1" tx1="dk1" bg2="lt2" tx2="dk2" accent1="accent1" accent2="accent2" accent3="accent3" accent4="accent4" accent5="accent5" accent6="accent6" hlink="hlink" folHlink="folHlink"/>
  <p:hf hd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8T15:24:35.638"/>
    </inkml:context>
    <inkml:brush xml:id="br0">
      <inkml:brushProperty name="width" value="0.035" units="cm"/>
      <inkml:brushProperty name="height" value="0.035" units="cm"/>
      <inkml:brushProperty name="color" value="#E71224"/>
    </inkml:brush>
  </inkml:definitions>
  <inkml:trace contextRef="#ctx0" brushRef="#br0">1 1 24575,'6'0'0,"1"0"-8191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BA8224-01EA-47D8-9F8F-7A3E53E2E319}" type="datetimeFigureOut">
              <a:rPr lang="en-US" smtClean="0"/>
              <a:t>5/1/2024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a:t>© 2023 Starkloff Disability Institute</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DB598C-5DF5-424E-BB45-49AD270F0BBF}" type="slidenum">
              <a:rPr lang="en-US" smtClean="0"/>
              <a:t>‹#›</a:t>
            </a:fld>
            <a:endParaRPr lang="en-US"/>
          </a:p>
        </p:txBody>
      </p:sp>
    </p:spTree>
    <p:extLst>
      <p:ext uri="{BB962C8B-B14F-4D97-AF65-F5344CB8AC3E}">
        <p14:creationId xmlns:p14="http://schemas.microsoft.com/office/powerpoint/2010/main" val="2467082704"/>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Ameren – Morgan will give to Brianne Smith to introduce me</a:t>
            </a:r>
          </a:p>
          <a:p>
            <a:endParaRPr lang="en-US" dirty="0"/>
          </a:p>
          <a:p>
            <a:endParaRPr lang="en-US" dirty="0"/>
          </a:p>
          <a:p>
            <a:endParaRPr lang="en-US" dirty="0"/>
          </a:p>
          <a:p>
            <a:endParaRPr lang="en-US" dirty="0"/>
          </a:p>
          <a:p>
            <a:r>
              <a:rPr lang="en-US" dirty="0"/>
              <a:t>Introductions:</a:t>
            </a:r>
          </a:p>
          <a:p>
            <a:pPr marL="228600" indent="-228600">
              <a:buFont typeface="+mj-lt"/>
              <a:buAutoNum type="arabicPeriod"/>
            </a:pPr>
            <a:r>
              <a:rPr lang="en-US" dirty="0"/>
              <a:t>Who are you?</a:t>
            </a:r>
          </a:p>
          <a:p>
            <a:pPr marL="228600" indent="-228600">
              <a:buFont typeface="+mj-lt"/>
              <a:buAutoNum type="arabicPeriod"/>
            </a:pPr>
            <a:r>
              <a:rPr lang="en-US" dirty="0"/>
              <a:t>What is your role?</a:t>
            </a:r>
          </a:p>
          <a:p>
            <a:pPr marL="228600" indent="-228600">
              <a:buFont typeface="+mj-lt"/>
              <a:buAutoNum type="arabicPeriod"/>
            </a:pPr>
            <a:r>
              <a:rPr lang="en-US" dirty="0"/>
              <a:t>What brings you hear today?</a:t>
            </a:r>
          </a:p>
          <a:p>
            <a:pPr marL="228600" indent="-228600">
              <a:buFont typeface="+mj-lt"/>
              <a:buAutoNum type="arabicPeriod"/>
            </a:pPr>
            <a:endParaRPr lang="en-US" dirty="0"/>
          </a:p>
          <a:p>
            <a:pPr marL="0" indent="0">
              <a:buFont typeface="+mj-lt"/>
              <a:buNone/>
            </a:pPr>
            <a:r>
              <a:rPr lang="en-US" dirty="0"/>
              <a:t>First discussion question: “</a:t>
            </a:r>
            <a:r>
              <a:rPr lang="en-US" b="0" dirty="0"/>
              <a:t>Do you know of someone with a disability?”</a:t>
            </a:r>
          </a:p>
          <a:p>
            <a:pPr marL="0" indent="0">
              <a:buFont typeface="+mj-lt"/>
              <a:buNone/>
            </a:pPr>
            <a:endParaRPr lang="en-US" dirty="0"/>
          </a:p>
          <a:p>
            <a:pPr marL="0" indent="0">
              <a:buFont typeface="+mj-lt"/>
              <a:buNone/>
            </a:pPr>
            <a:r>
              <a:rPr lang="en-US" dirty="0"/>
              <a:t>Follow-up question: “What is the leading cause of disability in the world?” Answer: Depression.</a:t>
            </a:r>
          </a:p>
        </p:txBody>
      </p:sp>
      <p:sp>
        <p:nvSpPr>
          <p:cNvPr id="4" name="Slide Number Placeholder 3"/>
          <p:cNvSpPr>
            <a:spLocks noGrp="1"/>
          </p:cNvSpPr>
          <p:nvPr>
            <p:ph type="sldNum" sz="quarter" idx="5"/>
          </p:nvPr>
        </p:nvSpPr>
        <p:spPr/>
        <p:txBody>
          <a:bodyPr/>
          <a:lstStyle/>
          <a:p>
            <a:fld id="{A1DB598C-5DF5-424E-BB45-49AD270F0BBF}" type="slidenum">
              <a:rPr lang="en-US" smtClean="0"/>
              <a:t>2</a:t>
            </a:fld>
            <a:endParaRPr lang="en-US"/>
          </a:p>
        </p:txBody>
      </p:sp>
    </p:spTree>
    <p:extLst>
      <p:ext uri="{BB962C8B-B14F-4D97-AF65-F5344CB8AC3E}">
        <p14:creationId xmlns:p14="http://schemas.microsoft.com/office/powerpoint/2010/main" val="152574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1DB598C-5DF5-424E-BB45-49AD270F0BBF}" type="slidenum">
              <a:rPr lang="en-US" smtClean="0"/>
              <a:t>4</a:t>
            </a:fld>
            <a:endParaRPr lang="en-US" dirty="0"/>
          </a:p>
        </p:txBody>
      </p:sp>
    </p:spTree>
    <p:extLst>
      <p:ext uri="{BB962C8B-B14F-4D97-AF65-F5344CB8AC3E}">
        <p14:creationId xmlns:p14="http://schemas.microsoft.com/office/powerpoint/2010/main" val="247323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B598C-5DF5-424E-BB45-49AD270F0BBF}" type="slidenum">
              <a:rPr lang="en-US" smtClean="0"/>
              <a:t>5</a:t>
            </a:fld>
            <a:endParaRPr lang="en-US"/>
          </a:p>
        </p:txBody>
      </p:sp>
    </p:spTree>
    <p:extLst>
      <p:ext uri="{BB962C8B-B14F-4D97-AF65-F5344CB8AC3E}">
        <p14:creationId xmlns:p14="http://schemas.microsoft.com/office/powerpoint/2010/main" val="252314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definition – A disability is something about the way your body is structured that makes it more difficult for you to function in your current environment. </a:t>
            </a:r>
          </a:p>
        </p:txBody>
      </p:sp>
      <p:sp>
        <p:nvSpPr>
          <p:cNvPr id="4" name="Footer Placeholder 3"/>
          <p:cNvSpPr>
            <a:spLocks noGrp="1"/>
          </p:cNvSpPr>
          <p:nvPr>
            <p:ph type="ftr" sz="quarter" idx="4"/>
          </p:nvPr>
        </p:nvSpPr>
        <p:spPr/>
        <p:txBody>
          <a:bodyPr/>
          <a:lstStyle/>
          <a:p>
            <a:r>
              <a:rPr lang="en-US"/>
              <a:t>© 2023 Starkloff Disability Institute</a:t>
            </a:r>
          </a:p>
        </p:txBody>
      </p:sp>
      <p:sp>
        <p:nvSpPr>
          <p:cNvPr id="5" name="Slide Number Placeholder 4"/>
          <p:cNvSpPr>
            <a:spLocks noGrp="1"/>
          </p:cNvSpPr>
          <p:nvPr>
            <p:ph type="sldNum" sz="quarter" idx="5"/>
          </p:nvPr>
        </p:nvSpPr>
        <p:spPr/>
        <p:txBody>
          <a:bodyPr/>
          <a:lstStyle/>
          <a:p>
            <a:fld id="{A1DB598C-5DF5-424E-BB45-49AD270F0BBF}" type="slidenum">
              <a:rPr lang="en-US" smtClean="0"/>
              <a:t>6</a:t>
            </a:fld>
            <a:endParaRPr lang="en-US"/>
          </a:p>
        </p:txBody>
      </p:sp>
    </p:spTree>
    <p:extLst>
      <p:ext uri="{BB962C8B-B14F-4D97-AF65-F5344CB8AC3E}">
        <p14:creationId xmlns:p14="http://schemas.microsoft.com/office/powerpoint/2010/main" val="38628662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Briefly explain study. 2-3 minutes</a:t>
            </a:r>
          </a:p>
          <a:p>
            <a:endParaRPr lang="en-US" dirty="0"/>
          </a:p>
          <a:p>
            <a:r>
              <a:rPr lang="en-US" dirty="0"/>
              <a:t>Accenture – 28 international companies, 1,700 executives, 5,870 employees</a:t>
            </a:r>
          </a:p>
          <a:p>
            <a:endParaRPr lang="en-US" dirty="0"/>
          </a:p>
          <a:p>
            <a:endParaRPr lang="en-US" dirty="0"/>
          </a:p>
          <a:p>
            <a:r>
              <a:rPr lang="en-US" dirty="0"/>
              <a:t>Lead a discussion</a:t>
            </a:r>
          </a:p>
          <a:p>
            <a:endParaRPr lang="en-US" dirty="0"/>
          </a:p>
          <a:p>
            <a:pPr marL="228600" indent="-228600">
              <a:buAutoNum type="arabicPeriod"/>
            </a:pPr>
            <a:r>
              <a:rPr lang="en-US" dirty="0"/>
              <a:t>What is your initial reaction?</a:t>
            </a:r>
          </a:p>
          <a:p>
            <a:pPr marL="228600" indent="-228600">
              <a:buAutoNum type="arabicPeriod"/>
            </a:pPr>
            <a:r>
              <a:rPr lang="en-US" dirty="0"/>
              <a:t>Why? What might be behind these numbers?</a:t>
            </a:r>
          </a:p>
          <a:p>
            <a:pPr marL="228600" indent="-228600">
              <a:buAutoNum type="arabicPeriod"/>
            </a:pPr>
            <a:r>
              <a:rPr lang="en-US" dirty="0"/>
              <a:t>What can be done? What have you heard might work? What would you like to try?</a:t>
            </a:r>
          </a:p>
        </p:txBody>
      </p:sp>
      <p:sp>
        <p:nvSpPr>
          <p:cNvPr id="4" name="Slide Number Placeholder 3"/>
          <p:cNvSpPr>
            <a:spLocks noGrp="1"/>
          </p:cNvSpPr>
          <p:nvPr>
            <p:ph type="sldNum" sz="quarter" idx="5"/>
          </p:nvPr>
        </p:nvSpPr>
        <p:spPr/>
        <p:txBody>
          <a:bodyPr/>
          <a:lstStyle/>
          <a:p>
            <a:fld id="{A1DB598C-5DF5-424E-BB45-49AD270F0BBF}" type="slidenum">
              <a:rPr lang="en-US" smtClean="0"/>
              <a:t>8</a:t>
            </a:fld>
            <a:endParaRPr lang="en-US" dirty="0"/>
          </a:p>
        </p:txBody>
      </p:sp>
    </p:spTree>
    <p:extLst>
      <p:ext uri="{BB962C8B-B14F-4D97-AF65-F5344CB8AC3E}">
        <p14:creationId xmlns:p14="http://schemas.microsoft.com/office/powerpoint/2010/main" val="3958849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2023 Starkloff Disability Institute</a:t>
            </a:r>
          </a:p>
        </p:txBody>
      </p:sp>
      <p:sp>
        <p:nvSpPr>
          <p:cNvPr id="5" name="Slide Number Placeholder 4"/>
          <p:cNvSpPr>
            <a:spLocks noGrp="1"/>
          </p:cNvSpPr>
          <p:nvPr>
            <p:ph type="sldNum" sz="quarter" idx="5"/>
          </p:nvPr>
        </p:nvSpPr>
        <p:spPr/>
        <p:txBody>
          <a:bodyPr/>
          <a:lstStyle/>
          <a:p>
            <a:fld id="{A1DB598C-5DF5-424E-BB45-49AD270F0BBF}" type="slidenum">
              <a:rPr lang="en-US" smtClean="0"/>
              <a:t>9</a:t>
            </a:fld>
            <a:endParaRPr lang="en-US"/>
          </a:p>
        </p:txBody>
      </p:sp>
    </p:spTree>
    <p:extLst>
      <p:ext uri="{BB962C8B-B14F-4D97-AF65-F5344CB8AC3E}">
        <p14:creationId xmlns:p14="http://schemas.microsoft.com/office/powerpoint/2010/main" val="2305603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r>
              <a:rPr lang="en-US"/>
              <a:t>© 2023 Starkloff Disability Institute</a:t>
            </a:r>
          </a:p>
        </p:txBody>
      </p:sp>
      <p:sp>
        <p:nvSpPr>
          <p:cNvPr id="5" name="Slide Number Placeholder 4"/>
          <p:cNvSpPr>
            <a:spLocks noGrp="1"/>
          </p:cNvSpPr>
          <p:nvPr>
            <p:ph type="sldNum" sz="quarter" idx="5"/>
          </p:nvPr>
        </p:nvSpPr>
        <p:spPr/>
        <p:txBody>
          <a:bodyPr/>
          <a:lstStyle/>
          <a:p>
            <a:fld id="{A1DB598C-5DF5-424E-BB45-49AD270F0BBF}" type="slidenum">
              <a:rPr lang="en-US" smtClean="0"/>
              <a:t>10</a:t>
            </a:fld>
            <a:endParaRPr lang="en-US"/>
          </a:p>
        </p:txBody>
      </p:sp>
    </p:spTree>
    <p:extLst>
      <p:ext uri="{BB962C8B-B14F-4D97-AF65-F5344CB8AC3E}">
        <p14:creationId xmlns:p14="http://schemas.microsoft.com/office/powerpoint/2010/main" val="2297873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DB598C-5DF5-424E-BB45-49AD270F0BBF}" type="slidenum">
              <a:rPr lang="en-US" smtClean="0"/>
              <a:t>11</a:t>
            </a:fld>
            <a:endParaRPr lang="en-US" dirty="0"/>
          </a:p>
        </p:txBody>
      </p:sp>
    </p:spTree>
    <p:extLst>
      <p:ext uri="{BB962C8B-B14F-4D97-AF65-F5344CB8AC3E}">
        <p14:creationId xmlns:p14="http://schemas.microsoft.com/office/powerpoint/2010/main" val="1222567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Brianne will facilitate Q&amp;A.</a:t>
            </a:r>
          </a:p>
        </p:txBody>
      </p:sp>
      <p:sp>
        <p:nvSpPr>
          <p:cNvPr id="4" name="Slide Number Placeholder 3"/>
          <p:cNvSpPr>
            <a:spLocks noGrp="1"/>
          </p:cNvSpPr>
          <p:nvPr>
            <p:ph type="sldNum" sz="quarter" idx="5"/>
          </p:nvPr>
        </p:nvSpPr>
        <p:spPr/>
        <p:txBody>
          <a:bodyPr/>
          <a:lstStyle/>
          <a:p>
            <a:fld id="{A1DB598C-5DF5-424E-BB45-49AD270F0BBF}" type="slidenum">
              <a:rPr lang="en-US" smtClean="0"/>
              <a:t>18</a:t>
            </a:fld>
            <a:endParaRPr lang="en-US"/>
          </a:p>
        </p:txBody>
      </p:sp>
    </p:spTree>
    <p:extLst>
      <p:ext uri="{BB962C8B-B14F-4D97-AF65-F5344CB8AC3E}">
        <p14:creationId xmlns:p14="http://schemas.microsoft.com/office/powerpoint/2010/main" val="37083984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DI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0B20F2-5236-4158-8091-F9EC94E969A1}"/>
              </a:ext>
            </a:extLst>
          </p:cNvPr>
          <p:cNvSpPr>
            <a:spLocks noGrp="1"/>
          </p:cNvSpPr>
          <p:nvPr>
            <p:ph type="dt" sz="half" idx="10"/>
          </p:nvPr>
        </p:nvSpPr>
        <p:spPr/>
        <p:txBody>
          <a:bodyPr/>
          <a:lstStyle/>
          <a:p>
            <a:fld id="{6A1FF5DA-1A4A-4DAA-B0BE-FD029ABD7C1A}" type="datetime1">
              <a:rPr lang="en-US" smtClean="0"/>
              <a:t>5/1/2024</a:t>
            </a:fld>
            <a:endParaRPr lang="en-US"/>
          </a:p>
        </p:txBody>
      </p:sp>
      <p:sp>
        <p:nvSpPr>
          <p:cNvPr id="4" name="Footer Placeholder 3">
            <a:extLst>
              <a:ext uri="{FF2B5EF4-FFF2-40B4-BE49-F238E27FC236}">
                <a16:creationId xmlns:a16="http://schemas.microsoft.com/office/drawing/2014/main" id="{8FD92DAC-87C1-4F19-AC09-F50430D7EE65}"/>
              </a:ext>
            </a:extLst>
          </p:cNvPr>
          <p:cNvSpPr>
            <a:spLocks noGrp="1"/>
          </p:cNvSpPr>
          <p:nvPr>
            <p:ph type="ftr" sz="quarter" idx="11"/>
          </p:nvPr>
        </p:nvSpPr>
        <p:spPr/>
        <p:txBody>
          <a:bodyPr/>
          <a:lstStyle/>
          <a:p>
            <a:r>
              <a:rPr lang="en-US"/>
              <a:t>© 2024 Starkloff Disability Institute</a:t>
            </a:r>
          </a:p>
        </p:txBody>
      </p:sp>
      <p:sp>
        <p:nvSpPr>
          <p:cNvPr id="5" name="Slide Number Placeholder 4">
            <a:extLst>
              <a:ext uri="{FF2B5EF4-FFF2-40B4-BE49-F238E27FC236}">
                <a16:creationId xmlns:a16="http://schemas.microsoft.com/office/drawing/2014/main" id="{0614464F-51AB-42C9-9334-85B61AA22208}"/>
              </a:ext>
            </a:extLst>
          </p:cNvPr>
          <p:cNvSpPr>
            <a:spLocks noGrp="1"/>
          </p:cNvSpPr>
          <p:nvPr>
            <p:ph type="sldNum" sz="quarter" idx="12"/>
          </p:nvPr>
        </p:nvSpPr>
        <p:spPr/>
        <p:txBody>
          <a:bodyPr/>
          <a:lstStyle/>
          <a:p>
            <a:fld id="{41BD9149-010D-4A9E-9C3A-732B951F9EFE}" type="slidenum">
              <a:rPr lang="en-US" smtClean="0"/>
              <a:t>‹#›</a:t>
            </a:fld>
            <a:endParaRPr lang="en-US"/>
          </a:p>
        </p:txBody>
      </p:sp>
      <p:pic>
        <p:nvPicPr>
          <p:cNvPr id="6" name="Picture 5" descr="Starkloff_logo_2017_FINAL_ou-01.png">
            <a:extLst>
              <a:ext uri="{FF2B5EF4-FFF2-40B4-BE49-F238E27FC236}">
                <a16:creationId xmlns:a16="http://schemas.microsoft.com/office/drawing/2014/main" id="{21CA5F68-0452-42A9-A68A-3460CAC0E8F6}"/>
              </a:ext>
            </a:extLst>
          </p:cNvPr>
          <p:cNvPicPr>
            <a:picLocks noChangeAspect="1"/>
          </p:cNvPicPr>
          <p:nvPr userDrawn="1"/>
        </p:nvPicPr>
        <p:blipFill>
          <a:blip r:embed="rId2"/>
          <a:stretch>
            <a:fillRect/>
          </a:stretch>
        </p:blipFill>
        <p:spPr>
          <a:xfrm>
            <a:off x="2350875" y="1777507"/>
            <a:ext cx="7312025" cy="3095625"/>
          </a:xfrm>
          <a:prstGeom prst="rect">
            <a:avLst/>
          </a:prstGeom>
        </p:spPr>
      </p:pic>
      <p:pic>
        <p:nvPicPr>
          <p:cNvPr id="7" name="Picture 6">
            <a:extLst>
              <a:ext uri="{FF2B5EF4-FFF2-40B4-BE49-F238E27FC236}">
                <a16:creationId xmlns:a16="http://schemas.microsoft.com/office/drawing/2014/main" id="{B996C778-8E15-4DFF-8EF4-496FDB2E969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205984" y="4987403"/>
            <a:ext cx="1780033" cy="1254675"/>
          </a:xfrm>
          <a:prstGeom prst="rect">
            <a:avLst/>
          </a:prstGeom>
        </p:spPr>
      </p:pic>
    </p:spTree>
    <p:extLst>
      <p:ext uri="{BB962C8B-B14F-4D97-AF65-F5344CB8AC3E}">
        <p14:creationId xmlns:p14="http://schemas.microsoft.com/office/powerpoint/2010/main" val="711825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19AD11-19F3-460D-A2CA-697F058D1D81}"/>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CB4EB6-7FC3-46BA-8473-9ABD3571E33E}"/>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336A1E-0DCE-4C2D-A55E-1D6AC0ED92A5}"/>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434F88F-5847-4ACA-9E70-9927B06A7AA2}"/>
              </a:ext>
            </a:extLst>
          </p:cNvPr>
          <p:cNvSpPr>
            <a:spLocks noGrp="1"/>
          </p:cNvSpPr>
          <p:nvPr>
            <p:ph type="dt" sz="half" idx="10"/>
          </p:nvPr>
        </p:nvSpPr>
        <p:spPr/>
        <p:txBody>
          <a:bodyPr/>
          <a:lstStyle>
            <a:lvl1pPr>
              <a:defRPr>
                <a:solidFill>
                  <a:srgbClr val="000000"/>
                </a:solidFill>
              </a:defRPr>
            </a:lvl1pPr>
          </a:lstStyle>
          <a:p>
            <a:fld id="{C3915E17-C366-416C-A47E-10E5E580C7C5}" type="datetime1">
              <a:rPr lang="en-US" smtClean="0"/>
              <a:t>5/1/2024</a:t>
            </a:fld>
            <a:endParaRPr lang="en-US" dirty="0"/>
          </a:p>
        </p:txBody>
      </p:sp>
      <p:sp>
        <p:nvSpPr>
          <p:cNvPr id="6" name="Footer Placeholder 5">
            <a:extLst>
              <a:ext uri="{FF2B5EF4-FFF2-40B4-BE49-F238E27FC236}">
                <a16:creationId xmlns:a16="http://schemas.microsoft.com/office/drawing/2014/main" id="{D09CDA31-C89B-4C4D-B5F1-520973FAFD95}"/>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7" name="Slide Number Placeholder 6">
            <a:extLst>
              <a:ext uri="{FF2B5EF4-FFF2-40B4-BE49-F238E27FC236}">
                <a16:creationId xmlns:a16="http://schemas.microsoft.com/office/drawing/2014/main" id="{1E522A60-E3FF-4521-BCF3-1F99D7E93B86}"/>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 name="Title 1">
            <a:extLst>
              <a:ext uri="{FF2B5EF4-FFF2-40B4-BE49-F238E27FC236}">
                <a16:creationId xmlns:a16="http://schemas.microsoft.com/office/drawing/2014/main" id="{05ABB0A4-BB9C-4085-957C-F30EA6E1D7F1}"/>
              </a:ext>
            </a:extLst>
          </p:cNvPr>
          <p:cNvSpPr>
            <a:spLocks noGrp="1"/>
          </p:cNvSpPr>
          <p:nvPr>
            <p:ph type="title" hasCustomPrompt="1"/>
          </p:nvPr>
        </p:nvSpPr>
        <p:spPr>
          <a:xfrm>
            <a:off x="838200" y="365125"/>
            <a:ext cx="10515600" cy="132556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4" name="Rectangle 33">
            <a:extLst>
              <a:ext uri="{FF2B5EF4-FFF2-40B4-BE49-F238E27FC236}">
                <a16:creationId xmlns:a16="http://schemas.microsoft.com/office/drawing/2014/main" id="{7F98112B-9430-405D-934A-F62A5BCCAC5A}"/>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1C4CDD8F-635E-4F6B-BB42-BF85759EA064}"/>
              </a:ext>
            </a:extLst>
          </p:cNvPr>
          <p:cNvGrpSpPr/>
          <p:nvPr userDrawn="1"/>
        </p:nvGrpSpPr>
        <p:grpSpPr>
          <a:xfrm>
            <a:off x="-38779" y="6041718"/>
            <a:ext cx="766778" cy="863865"/>
            <a:chOff x="-38779" y="6041718"/>
            <a:chExt cx="766778" cy="863865"/>
          </a:xfrm>
        </p:grpSpPr>
        <p:sp>
          <p:nvSpPr>
            <p:cNvPr id="36" name="Rectangle 35">
              <a:extLst>
                <a:ext uri="{FF2B5EF4-FFF2-40B4-BE49-F238E27FC236}">
                  <a16:creationId xmlns:a16="http://schemas.microsoft.com/office/drawing/2014/main" id="{41DC09E1-36C8-4688-BD92-E4DC1CC0F49C}"/>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6FA9F6C-25DF-42A2-9B0E-3E59284BB575}"/>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EDB83501-7496-48CD-A690-C5EFEA5FDB83}"/>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33378285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2FF775B-27F2-48F1-BF9F-78D70C9C71EA}"/>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9D99EA-DD5F-43A7-984B-B34A155E5C2B}"/>
              </a:ext>
            </a:extLst>
          </p:cNvPr>
          <p:cNvSpPr>
            <a:spLocks noGrp="1"/>
          </p:cNvSpPr>
          <p:nvPr>
            <p:ph type="title" hasCustomPrompt="1"/>
          </p:nvPr>
        </p:nvSpPr>
        <p:spPr>
          <a:xfrm>
            <a:off x="839788" y="365125"/>
            <a:ext cx="10515600" cy="132556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5213A2-4477-4A25-BF39-3DFB22BA8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9E08B-5CBA-4204-93C6-451D17B72A16}"/>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1401FF0-73A3-4020-A155-EE13A10EB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61FB3-48EE-4FF2-889F-80ABB138EE99}"/>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4974B91-2597-417C-84CB-C798FEE29774}"/>
              </a:ext>
            </a:extLst>
          </p:cNvPr>
          <p:cNvSpPr>
            <a:spLocks noGrp="1"/>
          </p:cNvSpPr>
          <p:nvPr>
            <p:ph type="dt" sz="half" idx="10"/>
          </p:nvPr>
        </p:nvSpPr>
        <p:spPr/>
        <p:txBody>
          <a:bodyPr/>
          <a:lstStyle>
            <a:lvl1pPr>
              <a:defRPr>
                <a:solidFill>
                  <a:srgbClr val="000000"/>
                </a:solidFill>
              </a:defRPr>
            </a:lvl1pPr>
          </a:lstStyle>
          <a:p>
            <a:fld id="{8A9BAC67-E71D-4F92-8776-051CA2F58A3B}" type="datetime1">
              <a:rPr lang="en-US" smtClean="0"/>
              <a:t>5/1/2024</a:t>
            </a:fld>
            <a:endParaRPr lang="en-US" dirty="0"/>
          </a:p>
        </p:txBody>
      </p:sp>
      <p:sp>
        <p:nvSpPr>
          <p:cNvPr id="8" name="Footer Placeholder 7">
            <a:extLst>
              <a:ext uri="{FF2B5EF4-FFF2-40B4-BE49-F238E27FC236}">
                <a16:creationId xmlns:a16="http://schemas.microsoft.com/office/drawing/2014/main" id="{2A82ACD4-E8F7-41D1-AC71-7F163CF4C616}"/>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9" name="Slide Number Placeholder 8">
            <a:extLst>
              <a:ext uri="{FF2B5EF4-FFF2-40B4-BE49-F238E27FC236}">
                <a16:creationId xmlns:a16="http://schemas.microsoft.com/office/drawing/2014/main" id="{F02994AC-3399-4DF6-B446-C108CE487C1B}"/>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41" name="Rectangle 40">
            <a:extLst>
              <a:ext uri="{FF2B5EF4-FFF2-40B4-BE49-F238E27FC236}">
                <a16:creationId xmlns:a16="http://schemas.microsoft.com/office/drawing/2014/main" id="{01C8428D-F618-4629-B36F-562A5151BE7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41C228E-B3D2-429F-9973-B62B05C3D468}"/>
              </a:ext>
            </a:extLst>
          </p:cNvPr>
          <p:cNvGrpSpPr/>
          <p:nvPr userDrawn="1"/>
        </p:nvGrpSpPr>
        <p:grpSpPr>
          <a:xfrm>
            <a:off x="-38779" y="6041718"/>
            <a:ext cx="766778" cy="863865"/>
            <a:chOff x="-38779" y="6041718"/>
            <a:chExt cx="766778" cy="863865"/>
          </a:xfrm>
        </p:grpSpPr>
        <p:sp>
          <p:nvSpPr>
            <p:cNvPr id="43" name="Rectangle 42">
              <a:extLst>
                <a:ext uri="{FF2B5EF4-FFF2-40B4-BE49-F238E27FC236}">
                  <a16:creationId xmlns:a16="http://schemas.microsoft.com/office/drawing/2014/main" id="{1BCF8BE3-1555-4CAA-B083-59B8BAB0E38C}"/>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E6D3457-2617-4606-9983-FE12D913612B}"/>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FEECC96E-1C3F-4853-9862-24E04A88AD42}"/>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3357407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8B48AA-4370-47C5-8A86-100AF573F8B8}"/>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17A59-45A5-4181-9EDF-367BA02AFA4C}"/>
              </a:ext>
            </a:extLst>
          </p:cNvPr>
          <p:cNvSpPr>
            <a:spLocks noGrp="1"/>
          </p:cNvSpPr>
          <p:nvPr>
            <p:ph type="title" hasCustomPrompt="1"/>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A488CEC-E3BD-49D8-8A08-63D9CCFBBA49}"/>
              </a:ext>
            </a:extLst>
          </p:cNvPr>
          <p:cNvSpPr>
            <a:spLocks noGrp="1"/>
          </p:cNvSpPr>
          <p:nvPr>
            <p:ph type="dt" sz="half" idx="10"/>
          </p:nvPr>
        </p:nvSpPr>
        <p:spPr/>
        <p:txBody>
          <a:bodyPr/>
          <a:lstStyle>
            <a:lvl1pPr>
              <a:defRPr>
                <a:solidFill>
                  <a:srgbClr val="000000"/>
                </a:solidFill>
              </a:defRPr>
            </a:lvl1pPr>
          </a:lstStyle>
          <a:p>
            <a:fld id="{090BE504-94BB-4D64-AFF1-F5419461DB8D}" type="datetime1">
              <a:rPr lang="en-US" smtClean="0"/>
              <a:t>5/1/2024</a:t>
            </a:fld>
            <a:endParaRPr lang="en-US" dirty="0"/>
          </a:p>
        </p:txBody>
      </p:sp>
      <p:sp>
        <p:nvSpPr>
          <p:cNvPr id="4" name="Footer Placeholder 3">
            <a:extLst>
              <a:ext uri="{FF2B5EF4-FFF2-40B4-BE49-F238E27FC236}">
                <a16:creationId xmlns:a16="http://schemas.microsoft.com/office/drawing/2014/main" id="{4180A073-3A98-4F88-BA6B-E3401382A3D0}"/>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5" name="Slide Number Placeholder 4">
            <a:extLst>
              <a:ext uri="{FF2B5EF4-FFF2-40B4-BE49-F238E27FC236}">
                <a16:creationId xmlns:a16="http://schemas.microsoft.com/office/drawing/2014/main" id="{9058B9B0-7F3D-48C7-9B19-C2DDBFB5BF8C}"/>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7" name="Rectangle 26">
            <a:extLst>
              <a:ext uri="{FF2B5EF4-FFF2-40B4-BE49-F238E27FC236}">
                <a16:creationId xmlns:a16="http://schemas.microsoft.com/office/drawing/2014/main" id="{5E5608B6-3D81-4073-A19B-48837CE5B0B3}"/>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C725CC3-C5A3-41AD-84BD-722E599E0415}"/>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C5A070F5-C0E6-4F85-87A0-AA772342C694}"/>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59E007D-2717-4660-8E1C-676B991474E4}"/>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F06C8EB5-6CF9-44F6-B53D-09F3DA21A92E}"/>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05625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3BC155-7C5F-4434-A721-CDC2E580F64E}"/>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DA4AC9B5-3ECF-4818-8434-D9980159E2C6}"/>
              </a:ext>
            </a:extLst>
          </p:cNvPr>
          <p:cNvSpPr>
            <a:spLocks noGrp="1"/>
          </p:cNvSpPr>
          <p:nvPr>
            <p:ph type="dt" sz="half" idx="10"/>
          </p:nvPr>
        </p:nvSpPr>
        <p:spPr/>
        <p:txBody>
          <a:bodyPr/>
          <a:lstStyle>
            <a:lvl1pPr>
              <a:defRPr>
                <a:solidFill>
                  <a:srgbClr val="000000"/>
                </a:solidFill>
              </a:defRPr>
            </a:lvl1pPr>
          </a:lstStyle>
          <a:p>
            <a:fld id="{E1BD6135-CF94-44BC-9445-AA42F2779362}" type="datetime1">
              <a:rPr lang="en-US" smtClean="0"/>
              <a:t>5/1/2024</a:t>
            </a:fld>
            <a:endParaRPr lang="en-US" dirty="0"/>
          </a:p>
        </p:txBody>
      </p:sp>
      <p:sp>
        <p:nvSpPr>
          <p:cNvPr id="3" name="Footer Placeholder 2">
            <a:extLst>
              <a:ext uri="{FF2B5EF4-FFF2-40B4-BE49-F238E27FC236}">
                <a16:creationId xmlns:a16="http://schemas.microsoft.com/office/drawing/2014/main" id="{8C31FF58-9A21-4FE5-A877-953A6976E833}"/>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4" name="Slide Number Placeholder 3">
            <a:extLst>
              <a:ext uri="{FF2B5EF4-FFF2-40B4-BE49-F238E27FC236}">
                <a16:creationId xmlns:a16="http://schemas.microsoft.com/office/drawing/2014/main" id="{C35A6FCD-AA71-467C-9E39-240F40FD6705}"/>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5" name="Title 4">
            <a:extLst>
              <a:ext uri="{FF2B5EF4-FFF2-40B4-BE49-F238E27FC236}">
                <a16:creationId xmlns:a16="http://schemas.microsoft.com/office/drawing/2014/main" id="{28F73940-5B9D-4EEE-9DEF-D7B7C632DF9D}"/>
              </a:ext>
            </a:extLst>
          </p:cNvPr>
          <p:cNvSpPr>
            <a:spLocks noGrp="1"/>
          </p:cNvSpPr>
          <p:nvPr>
            <p:ph type="title"/>
          </p:nvPr>
        </p:nvSpPr>
        <p:spPr>
          <a:xfrm>
            <a:off x="838200" y="-1730375"/>
            <a:ext cx="10515600" cy="1325563"/>
          </a:xfrm>
        </p:spPr>
        <p:txBody>
          <a:bodyPr/>
          <a:lstStyle/>
          <a:p>
            <a:r>
              <a:rPr lang="en-US"/>
              <a:t>Click to edit Master title style</a:t>
            </a:r>
          </a:p>
        </p:txBody>
      </p:sp>
      <p:sp>
        <p:nvSpPr>
          <p:cNvPr id="27" name="Rectangle 26">
            <a:extLst>
              <a:ext uri="{FF2B5EF4-FFF2-40B4-BE49-F238E27FC236}">
                <a16:creationId xmlns:a16="http://schemas.microsoft.com/office/drawing/2014/main" id="{4E6FE626-5F2D-4EB8-BF6D-A00CFD38D8E4}"/>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0CEFF2E-ABAA-4401-8209-8ECB326AA8E0}"/>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A276BBCA-772A-4CEC-AAF6-913F2112E4F8}"/>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B8134BC-80A2-4A19-9868-8E28D497946D}"/>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DD8391B7-C5D9-44F4-ADA2-4CDC1D1FE44B}"/>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695205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739A25-64CD-4A86-B2AF-00F954072BC8}"/>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1549D-7E04-4208-A9EC-BB7740B78789}"/>
              </a:ext>
            </a:extLst>
          </p:cNvPr>
          <p:cNvSpPr>
            <a:spLocks noGrp="1"/>
          </p:cNvSpPr>
          <p:nvPr>
            <p:ph type="title"/>
          </p:nvPr>
        </p:nvSpPr>
        <p:spPr>
          <a:xfrm>
            <a:off x="839788" y="457200"/>
            <a:ext cx="3932237" cy="1600200"/>
          </a:xfrm>
        </p:spPr>
        <p:txBody>
          <a:bodyPr anchor="b"/>
          <a:lstStyle>
            <a:lvl1pPr>
              <a:defRPr sz="32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4E7818A-4E1B-4237-80FD-27E4F4E0B6A5}"/>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60B47C-579A-41C0-B945-636DB4E93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9860E-2DDB-4626-A7D1-C7FFDBCA471A}"/>
              </a:ext>
            </a:extLst>
          </p:cNvPr>
          <p:cNvSpPr>
            <a:spLocks noGrp="1"/>
          </p:cNvSpPr>
          <p:nvPr>
            <p:ph type="dt" sz="half" idx="10"/>
          </p:nvPr>
        </p:nvSpPr>
        <p:spPr/>
        <p:txBody>
          <a:bodyPr/>
          <a:lstStyle>
            <a:lvl1pPr>
              <a:defRPr>
                <a:solidFill>
                  <a:srgbClr val="000000"/>
                </a:solidFill>
              </a:defRPr>
            </a:lvl1pPr>
          </a:lstStyle>
          <a:p>
            <a:fld id="{7F99D290-15D0-43A0-97C3-AA1664823A2F}" type="datetime1">
              <a:rPr lang="en-US" smtClean="0"/>
              <a:t>5/1/2024</a:t>
            </a:fld>
            <a:endParaRPr lang="en-US" dirty="0"/>
          </a:p>
        </p:txBody>
      </p:sp>
      <p:sp>
        <p:nvSpPr>
          <p:cNvPr id="6" name="Footer Placeholder 5">
            <a:extLst>
              <a:ext uri="{FF2B5EF4-FFF2-40B4-BE49-F238E27FC236}">
                <a16:creationId xmlns:a16="http://schemas.microsoft.com/office/drawing/2014/main" id="{33088B14-0385-4246-A839-3405789E3E79}"/>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7" name="Slide Number Placeholder 6">
            <a:extLst>
              <a:ext uri="{FF2B5EF4-FFF2-40B4-BE49-F238E27FC236}">
                <a16:creationId xmlns:a16="http://schemas.microsoft.com/office/drawing/2014/main" id="{36BF6BCF-3E9D-497C-B0E8-74BDA7B0BA0C}"/>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3" name="Rectangle 22">
            <a:extLst>
              <a:ext uri="{FF2B5EF4-FFF2-40B4-BE49-F238E27FC236}">
                <a16:creationId xmlns:a16="http://schemas.microsoft.com/office/drawing/2014/main" id="{2D4F452C-210D-4C34-AAA8-AE9C67F48C4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FB5FBBE-14EE-4CD9-BF95-E9871C96433B}"/>
              </a:ext>
            </a:extLst>
          </p:cNvPr>
          <p:cNvGrpSpPr/>
          <p:nvPr userDrawn="1"/>
        </p:nvGrpSpPr>
        <p:grpSpPr>
          <a:xfrm>
            <a:off x="-38779" y="6041718"/>
            <a:ext cx="766778" cy="863865"/>
            <a:chOff x="-38779" y="6041718"/>
            <a:chExt cx="766778" cy="863865"/>
          </a:xfrm>
        </p:grpSpPr>
        <p:sp>
          <p:nvSpPr>
            <p:cNvPr id="31" name="Rectangle 30">
              <a:extLst>
                <a:ext uri="{FF2B5EF4-FFF2-40B4-BE49-F238E27FC236}">
                  <a16:creationId xmlns:a16="http://schemas.microsoft.com/office/drawing/2014/main" id="{376FFB71-DC1C-4B52-9431-752B8D68A4B0}"/>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7B71481-D0C0-4357-A32F-F755836E56AE}"/>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919285CC-1109-4846-93B1-FCEAF7CC2952}"/>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684773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0D7D2A-D6C6-4967-AB74-891714AF3D1B}"/>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630D1B-D661-4255-95BA-1595819BE785}"/>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E495B4-C601-40D9-A939-B09FBB492BBF}"/>
              </a:ext>
            </a:extLst>
          </p:cNvPr>
          <p:cNvSpPr>
            <a:spLocks noGrp="1"/>
          </p:cNvSpPr>
          <p:nvPr>
            <p:ph type="title"/>
          </p:nvPr>
        </p:nvSpPr>
        <p:spPr>
          <a:xfrm>
            <a:off x="839788" y="457200"/>
            <a:ext cx="3932237" cy="1600200"/>
          </a:xfrm>
        </p:spPr>
        <p:txBody>
          <a:bodyPr anchor="b"/>
          <a:lstStyle>
            <a:lvl1pPr>
              <a:defRPr sz="32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1D62243D-9518-460B-BB71-A23E03BCD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D6E32C-092C-4B68-89FF-9BECD621C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5732-C353-47B6-B4E4-57768DE37717}"/>
              </a:ext>
            </a:extLst>
          </p:cNvPr>
          <p:cNvSpPr>
            <a:spLocks noGrp="1"/>
          </p:cNvSpPr>
          <p:nvPr>
            <p:ph type="dt" sz="half" idx="10"/>
          </p:nvPr>
        </p:nvSpPr>
        <p:spPr/>
        <p:txBody>
          <a:bodyPr/>
          <a:lstStyle>
            <a:lvl1pPr>
              <a:defRPr>
                <a:solidFill>
                  <a:srgbClr val="000000"/>
                </a:solidFill>
              </a:defRPr>
            </a:lvl1pPr>
          </a:lstStyle>
          <a:p>
            <a:fld id="{9C8FB2C3-E5A4-4E4C-A790-9009098155DE}" type="datetime1">
              <a:rPr lang="en-US" smtClean="0"/>
              <a:t>5/1/2024</a:t>
            </a:fld>
            <a:endParaRPr lang="en-US" dirty="0"/>
          </a:p>
        </p:txBody>
      </p:sp>
      <p:sp>
        <p:nvSpPr>
          <p:cNvPr id="6" name="Footer Placeholder 5">
            <a:extLst>
              <a:ext uri="{FF2B5EF4-FFF2-40B4-BE49-F238E27FC236}">
                <a16:creationId xmlns:a16="http://schemas.microsoft.com/office/drawing/2014/main" id="{357C6770-6030-4C74-91A8-1FC5BA32C808}"/>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7" name="Slide Number Placeholder 6">
            <a:extLst>
              <a:ext uri="{FF2B5EF4-FFF2-40B4-BE49-F238E27FC236}">
                <a16:creationId xmlns:a16="http://schemas.microsoft.com/office/drawing/2014/main" id="{9671E8F7-C297-4CBC-952B-9F4F287F9B77}"/>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14" name="Group 13">
            <a:extLst>
              <a:ext uri="{FF2B5EF4-FFF2-40B4-BE49-F238E27FC236}">
                <a16:creationId xmlns:a16="http://schemas.microsoft.com/office/drawing/2014/main" id="{76DE1F0C-00C3-405E-8B4E-7956B27060E3}"/>
              </a:ext>
            </a:extLst>
          </p:cNvPr>
          <p:cNvGrpSpPr/>
          <p:nvPr userDrawn="1"/>
        </p:nvGrpSpPr>
        <p:grpSpPr>
          <a:xfrm>
            <a:off x="-38779" y="6041718"/>
            <a:ext cx="766778" cy="863865"/>
            <a:chOff x="-38779" y="6041718"/>
            <a:chExt cx="766778" cy="863865"/>
          </a:xfrm>
        </p:grpSpPr>
        <p:sp>
          <p:nvSpPr>
            <p:cNvPr id="15" name="Rectangle 14">
              <a:extLst>
                <a:ext uri="{FF2B5EF4-FFF2-40B4-BE49-F238E27FC236}">
                  <a16:creationId xmlns:a16="http://schemas.microsoft.com/office/drawing/2014/main" id="{74772BC1-1EA2-44DB-81E9-4B5CC5F01A14}"/>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000F1A2-D589-4BD3-A063-8251C42CE9B5}"/>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169323D0-5515-49D2-8339-67C446928F3A}"/>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3640744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312F5F-5410-4619-A871-5027FCFA8810}"/>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2F2F8FC-1563-49CC-A921-9ACE54C4C701}"/>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E664A9-58E2-447E-97E0-23C45FA70F37}"/>
              </a:ext>
            </a:extLst>
          </p:cNvPr>
          <p:cNvSpPr>
            <a:spLocks noGrp="1"/>
          </p:cNvSpPr>
          <p:nvPr>
            <p:ph type="title"/>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C0A4723-ABB4-4688-8A3D-ADAEF1180B03}"/>
              </a:ext>
            </a:extLst>
          </p:cNvPr>
          <p:cNvSpPr>
            <a:spLocks noGrp="1"/>
          </p:cNvSpPr>
          <p:nvPr>
            <p:ph type="body" orient="vert" idx="1"/>
          </p:nvPr>
        </p:nvSpPr>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A14A94-FB3E-4EF9-A889-A41D8C4B3682}"/>
              </a:ext>
            </a:extLst>
          </p:cNvPr>
          <p:cNvSpPr>
            <a:spLocks noGrp="1"/>
          </p:cNvSpPr>
          <p:nvPr>
            <p:ph type="dt" sz="half" idx="10"/>
          </p:nvPr>
        </p:nvSpPr>
        <p:spPr/>
        <p:txBody>
          <a:bodyPr/>
          <a:lstStyle>
            <a:lvl1pPr>
              <a:defRPr>
                <a:solidFill>
                  <a:srgbClr val="000000"/>
                </a:solidFill>
              </a:defRPr>
            </a:lvl1pPr>
          </a:lstStyle>
          <a:p>
            <a:fld id="{FDC0E147-6A83-45F4-8154-8A068F670BCE}" type="datetime1">
              <a:rPr lang="en-US" smtClean="0"/>
              <a:t>5/1/2024</a:t>
            </a:fld>
            <a:endParaRPr lang="en-US" dirty="0"/>
          </a:p>
        </p:txBody>
      </p:sp>
      <p:sp>
        <p:nvSpPr>
          <p:cNvPr id="5" name="Footer Placeholder 4">
            <a:extLst>
              <a:ext uri="{FF2B5EF4-FFF2-40B4-BE49-F238E27FC236}">
                <a16:creationId xmlns:a16="http://schemas.microsoft.com/office/drawing/2014/main" id="{D2247155-A98B-4DE8-B8D1-E03D7BB958F6}"/>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F79E512E-B23B-4F8A-802D-6B80E67BE6CF}"/>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23" name="Group 22">
            <a:extLst>
              <a:ext uri="{FF2B5EF4-FFF2-40B4-BE49-F238E27FC236}">
                <a16:creationId xmlns:a16="http://schemas.microsoft.com/office/drawing/2014/main" id="{25A286FA-74EE-45DF-838D-A57DF89171EE}"/>
              </a:ext>
            </a:extLst>
          </p:cNvPr>
          <p:cNvGrpSpPr/>
          <p:nvPr userDrawn="1"/>
        </p:nvGrpSpPr>
        <p:grpSpPr>
          <a:xfrm>
            <a:off x="-38779" y="6041718"/>
            <a:ext cx="766778" cy="863865"/>
            <a:chOff x="-38779" y="6041718"/>
            <a:chExt cx="766778" cy="863865"/>
          </a:xfrm>
        </p:grpSpPr>
        <p:sp>
          <p:nvSpPr>
            <p:cNvPr id="24" name="Rectangle 23">
              <a:extLst>
                <a:ext uri="{FF2B5EF4-FFF2-40B4-BE49-F238E27FC236}">
                  <a16:creationId xmlns:a16="http://schemas.microsoft.com/office/drawing/2014/main" id="{E8E9E2FD-9BD9-4FE8-9397-7CE9728378C2}"/>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36587DF-9910-4A6B-9D09-DB677E19AF2C}"/>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4754E91-FE18-4E96-B9AF-241797AB6723}"/>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37606967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A615F2-E97D-4C81-A663-DBB16FD5B671}"/>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B34A3F2-B542-4E48-A47B-931FDAE5CE90}"/>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77A7AAE4-F997-462C-A6A8-3C6FA3D9C79B}"/>
              </a:ext>
            </a:extLst>
          </p:cNvPr>
          <p:cNvSpPr>
            <a:spLocks noGrp="1"/>
          </p:cNvSpPr>
          <p:nvPr>
            <p:ph type="title" orient="vert"/>
          </p:nvPr>
        </p:nvSpPr>
        <p:spPr>
          <a:xfrm>
            <a:off x="8724900" y="365125"/>
            <a:ext cx="2628900" cy="5811838"/>
          </a:xfrm>
        </p:spPr>
        <p:txBody>
          <a:bodyPr vert="eaVert"/>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5FDA198-E3C3-491F-824F-CE28FC96DF34}"/>
              </a:ext>
            </a:extLst>
          </p:cNvPr>
          <p:cNvSpPr>
            <a:spLocks noGrp="1"/>
          </p:cNvSpPr>
          <p:nvPr>
            <p:ph type="body" orient="vert" idx="1"/>
          </p:nvPr>
        </p:nvSpPr>
        <p:spPr>
          <a:xfrm>
            <a:off x="838200" y="365125"/>
            <a:ext cx="7734300" cy="5811838"/>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ABD166-4845-4DC0-8063-908729A52018}"/>
              </a:ext>
            </a:extLst>
          </p:cNvPr>
          <p:cNvSpPr>
            <a:spLocks noGrp="1"/>
          </p:cNvSpPr>
          <p:nvPr>
            <p:ph type="dt" sz="half" idx="10"/>
          </p:nvPr>
        </p:nvSpPr>
        <p:spPr/>
        <p:txBody>
          <a:bodyPr/>
          <a:lstStyle>
            <a:lvl1pPr>
              <a:defRPr>
                <a:solidFill>
                  <a:srgbClr val="000000"/>
                </a:solidFill>
              </a:defRPr>
            </a:lvl1pPr>
          </a:lstStyle>
          <a:p>
            <a:fld id="{1C184B50-E26A-4162-891B-0C8C3AF001DB}" type="datetime1">
              <a:rPr lang="en-US" smtClean="0"/>
              <a:t>5/1/2024</a:t>
            </a:fld>
            <a:endParaRPr lang="en-US" dirty="0"/>
          </a:p>
        </p:txBody>
      </p:sp>
      <p:sp>
        <p:nvSpPr>
          <p:cNvPr id="5" name="Footer Placeholder 4">
            <a:extLst>
              <a:ext uri="{FF2B5EF4-FFF2-40B4-BE49-F238E27FC236}">
                <a16:creationId xmlns:a16="http://schemas.microsoft.com/office/drawing/2014/main" id="{F2A838B0-9431-4494-B478-54886D1C53FF}"/>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BB3CD49A-E01A-4337-AE91-CCB7E61E1AE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13" name="Group 12">
            <a:extLst>
              <a:ext uri="{FF2B5EF4-FFF2-40B4-BE49-F238E27FC236}">
                <a16:creationId xmlns:a16="http://schemas.microsoft.com/office/drawing/2014/main" id="{9955ADCC-8916-496A-97F4-15BD20E2E9F6}"/>
              </a:ext>
            </a:extLst>
          </p:cNvPr>
          <p:cNvGrpSpPr/>
          <p:nvPr userDrawn="1"/>
        </p:nvGrpSpPr>
        <p:grpSpPr>
          <a:xfrm>
            <a:off x="-38779" y="6041718"/>
            <a:ext cx="766778" cy="863865"/>
            <a:chOff x="-38779" y="6041718"/>
            <a:chExt cx="766778" cy="863865"/>
          </a:xfrm>
        </p:grpSpPr>
        <p:sp>
          <p:nvSpPr>
            <p:cNvPr id="14" name="Rectangle 13">
              <a:extLst>
                <a:ext uri="{FF2B5EF4-FFF2-40B4-BE49-F238E27FC236}">
                  <a16:creationId xmlns:a16="http://schemas.microsoft.com/office/drawing/2014/main" id="{B25C9C97-0E3F-4B0D-B41E-0DE89E75CE35}"/>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5CFF6F-E123-4F0B-AE40-E0F438A864D9}"/>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ACE8503-5DA1-485D-9623-E3E6ABC00435}"/>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21813595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DI Logo">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B0B20F2-5236-4158-8091-F9EC94E969A1}"/>
              </a:ext>
            </a:extLst>
          </p:cNvPr>
          <p:cNvSpPr>
            <a:spLocks noGrp="1"/>
          </p:cNvSpPr>
          <p:nvPr>
            <p:ph type="dt" sz="half" idx="10"/>
          </p:nvPr>
        </p:nvSpPr>
        <p:spPr/>
        <p:txBody>
          <a:bodyPr/>
          <a:lstStyle/>
          <a:p>
            <a:fld id="{7D829BA4-C650-4C6C-B624-57A75D4B4411}" type="datetime1">
              <a:rPr lang="en-US" smtClean="0"/>
              <a:t>5/1/2024</a:t>
            </a:fld>
            <a:endParaRPr lang="en-US" dirty="0"/>
          </a:p>
        </p:txBody>
      </p:sp>
      <p:sp>
        <p:nvSpPr>
          <p:cNvPr id="4" name="Footer Placeholder 3">
            <a:extLst>
              <a:ext uri="{FF2B5EF4-FFF2-40B4-BE49-F238E27FC236}">
                <a16:creationId xmlns:a16="http://schemas.microsoft.com/office/drawing/2014/main" id="{8FD92DAC-87C1-4F19-AC09-F50430D7EE65}"/>
              </a:ext>
            </a:extLst>
          </p:cNvPr>
          <p:cNvSpPr>
            <a:spLocks noGrp="1"/>
          </p:cNvSpPr>
          <p:nvPr>
            <p:ph type="ftr" sz="quarter" idx="11"/>
          </p:nvPr>
        </p:nvSpPr>
        <p:spPr/>
        <p:txBody>
          <a:bodyPr/>
          <a:lstStyle/>
          <a:p>
            <a:r>
              <a:rPr lang="en-US" dirty="0"/>
              <a:t>© 2024 Starkloff Disability Institute</a:t>
            </a:r>
          </a:p>
        </p:txBody>
      </p:sp>
      <p:sp>
        <p:nvSpPr>
          <p:cNvPr id="5" name="Slide Number Placeholder 4">
            <a:extLst>
              <a:ext uri="{FF2B5EF4-FFF2-40B4-BE49-F238E27FC236}">
                <a16:creationId xmlns:a16="http://schemas.microsoft.com/office/drawing/2014/main" id="{0614464F-51AB-42C9-9334-85B61AA22208}"/>
              </a:ext>
            </a:extLst>
          </p:cNvPr>
          <p:cNvSpPr>
            <a:spLocks noGrp="1"/>
          </p:cNvSpPr>
          <p:nvPr>
            <p:ph type="sldNum" sz="quarter" idx="12"/>
          </p:nvPr>
        </p:nvSpPr>
        <p:spPr/>
        <p:txBody>
          <a:bodyPr/>
          <a:lstStyle/>
          <a:p>
            <a:fld id="{41BD9149-010D-4A9E-9C3A-732B951F9EFE}" type="slidenum">
              <a:rPr lang="en-US" smtClean="0"/>
              <a:t>‹#›</a:t>
            </a:fld>
            <a:endParaRPr lang="en-US" dirty="0"/>
          </a:p>
        </p:txBody>
      </p:sp>
      <p:pic>
        <p:nvPicPr>
          <p:cNvPr id="7" name="Picture 6">
            <a:extLst>
              <a:ext uri="{FF2B5EF4-FFF2-40B4-BE49-F238E27FC236}">
                <a16:creationId xmlns:a16="http://schemas.microsoft.com/office/drawing/2014/main" id="{B996C778-8E15-4DFF-8EF4-496FDB2E96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984" y="4987403"/>
            <a:ext cx="1780033" cy="1254675"/>
          </a:xfrm>
          <a:prstGeom prst="rect">
            <a:avLst/>
          </a:prstGeom>
        </p:spPr>
      </p:pic>
      <p:pic>
        <p:nvPicPr>
          <p:cNvPr id="2" name="Picture 1" descr="A white text on a black background&#10;&#10;Description automatically generated">
            <a:extLst>
              <a:ext uri="{FF2B5EF4-FFF2-40B4-BE49-F238E27FC236}">
                <a16:creationId xmlns:a16="http://schemas.microsoft.com/office/drawing/2014/main" id="{BDA28EA2-4CB3-5129-24F8-EC6C1305532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8634" y="1792959"/>
            <a:ext cx="9034732" cy="2703186"/>
          </a:xfrm>
          <a:prstGeom prst="rect">
            <a:avLst/>
          </a:prstGeom>
        </p:spPr>
      </p:pic>
    </p:spTree>
    <p:extLst>
      <p:ext uri="{BB962C8B-B14F-4D97-AF65-F5344CB8AC3E}">
        <p14:creationId xmlns:p14="http://schemas.microsoft.com/office/powerpoint/2010/main" val="9650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43944" y="-1"/>
            <a:ext cx="8948056" cy="3429001"/>
          </a:xfrm>
          <a:custGeom>
            <a:avLst/>
            <a:gdLst>
              <a:gd name="connsiteX0" fmla="*/ 0 w 8948056"/>
              <a:gd name="connsiteY0" fmla="*/ 0 h 3298372"/>
              <a:gd name="connsiteX1" fmla="*/ 8948056 w 8948056"/>
              <a:gd name="connsiteY1" fmla="*/ 0 h 3298372"/>
              <a:gd name="connsiteX2" fmla="*/ 8948056 w 8948056"/>
              <a:gd name="connsiteY2" fmla="*/ 3298372 h 3298372"/>
              <a:gd name="connsiteX3" fmla="*/ 0 w 8948056"/>
              <a:gd name="connsiteY3" fmla="*/ 3298372 h 3298372"/>
            </a:gdLst>
            <a:ahLst/>
            <a:cxnLst>
              <a:cxn ang="0">
                <a:pos x="connsiteX0" y="connsiteY0"/>
              </a:cxn>
              <a:cxn ang="0">
                <a:pos x="connsiteX1" y="connsiteY1"/>
              </a:cxn>
              <a:cxn ang="0">
                <a:pos x="connsiteX2" y="connsiteY2"/>
              </a:cxn>
              <a:cxn ang="0">
                <a:pos x="connsiteX3" y="connsiteY3"/>
              </a:cxn>
            </a:cxnLst>
            <a:rect l="l" t="t" r="r" b="b"/>
            <a:pathLst>
              <a:path w="8948056" h="3298372">
                <a:moveTo>
                  <a:pt x="0" y="0"/>
                </a:moveTo>
                <a:lnTo>
                  <a:pt x="8948056" y="0"/>
                </a:lnTo>
                <a:lnTo>
                  <a:pt x="8948056" y="3298372"/>
                </a:lnTo>
                <a:lnTo>
                  <a:pt x="0" y="3298372"/>
                </a:lnTo>
                <a:close/>
              </a:path>
            </a:pathLst>
          </a:custGeom>
        </p:spPr>
        <p:txBody>
          <a:bodyPr wrap="square">
            <a:noAutofit/>
          </a:bodyPr>
          <a:lstStyle/>
          <a:p>
            <a:endParaRPr lang="en-US" dirty="0"/>
          </a:p>
        </p:txBody>
      </p:sp>
      <p:sp>
        <p:nvSpPr>
          <p:cNvPr id="3" name="Rectangle 2">
            <a:extLst>
              <a:ext uri="{FF2B5EF4-FFF2-40B4-BE49-F238E27FC236}">
                <a16:creationId xmlns:a16="http://schemas.microsoft.com/office/drawing/2014/main" id="{76BA9D88-FC6F-4244-BE3C-BBE1AD57E3FF}"/>
              </a:ext>
            </a:extLst>
          </p:cNvPr>
          <p:cNvSpPr/>
          <p:nvPr userDrawn="1"/>
        </p:nvSpPr>
        <p:spPr>
          <a:xfrm>
            <a:off x="0" y="0"/>
            <a:ext cx="324394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5CD63F-803A-4706-B9DC-DD0E784E6E72}"/>
              </a:ext>
            </a:extLst>
          </p:cNvPr>
          <p:cNvSpPr>
            <a:spLocks noGrp="1"/>
          </p:cNvSpPr>
          <p:nvPr>
            <p:ph type="title" hasCustomPrompt="1"/>
          </p:nvPr>
        </p:nvSpPr>
        <p:spPr>
          <a:xfrm>
            <a:off x="3813176" y="3562350"/>
            <a:ext cx="7769224" cy="1234599"/>
          </a:xfrm>
          <a:noFill/>
        </p:spPr>
        <p:txBody>
          <a:bodyPr anchor="b">
            <a:noAutofit/>
          </a:bodyPr>
          <a:lstStyle>
            <a:lvl1pPr>
              <a:defRPr sz="44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11" name="Date Placeholder 4">
            <a:extLst>
              <a:ext uri="{FF2B5EF4-FFF2-40B4-BE49-F238E27FC236}">
                <a16:creationId xmlns:a16="http://schemas.microsoft.com/office/drawing/2014/main" id="{0EB8AFCE-4676-473D-BC0C-3E97D06C9280}"/>
              </a:ext>
            </a:extLst>
          </p:cNvPr>
          <p:cNvSpPr>
            <a:spLocks noGrp="1"/>
          </p:cNvSpPr>
          <p:nvPr>
            <p:ph type="dt" sz="half" idx="12"/>
          </p:nvPr>
        </p:nvSpPr>
        <p:spPr>
          <a:xfrm>
            <a:off x="838200" y="6356350"/>
            <a:ext cx="2743200" cy="365125"/>
          </a:xfrm>
        </p:spPr>
        <p:txBody>
          <a:bodyPr/>
          <a:lstStyle>
            <a:lvl1pPr>
              <a:defRPr>
                <a:solidFill>
                  <a:srgbClr val="000000"/>
                </a:solidFill>
              </a:defRPr>
            </a:lvl1pPr>
          </a:lstStyle>
          <a:p>
            <a:fld id="{752EEFE7-73E5-4B83-A053-7A362B248AB0}" type="datetime1">
              <a:rPr lang="en-US" smtClean="0"/>
              <a:t>5/1/2024</a:t>
            </a:fld>
            <a:endParaRPr lang="en-US" dirty="0"/>
          </a:p>
        </p:txBody>
      </p:sp>
      <p:sp>
        <p:nvSpPr>
          <p:cNvPr id="12" name="Footer Placeholder 5">
            <a:extLst>
              <a:ext uri="{FF2B5EF4-FFF2-40B4-BE49-F238E27FC236}">
                <a16:creationId xmlns:a16="http://schemas.microsoft.com/office/drawing/2014/main" id="{EF2A593D-D536-4478-98B5-B6F58BFFFB6A}"/>
              </a:ext>
            </a:extLst>
          </p:cNvPr>
          <p:cNvSpPr>
            <a:spLocks noGrp="1"/>
          </p:cNvSpPr>
          <p:nvPr>
            <p:ph type="ftr" sz="quarter" idx="13"/>
          </p:nvPr>
        </p:nvSpPr>
        <p:spPr>
          <a:xfrm>
            <a:off x="4038600" y="6356350"/>
            <a:ext cx="4114800" cy="365125"/>
          </a:xfrm>
        </p:spPr>
        <p:txBody>
          <a:bodyPr/>
          <a:lstStyle/>
          <a:p>
            <a:r>
              <a:rPr lang="en-US" dirty="0"/>
              <a:t>© 2024 Starkloff Disability Institute</a:t>
            </a:r>
          </a:p>
        </p:txBody>
      </p:sp>
      <p:sp>
        <p:nvSpPr>
          <p:cNvPr id="13" name="Slide Number Placeholder 6">
            <a:extLst>
              <a:ext uri="{FF2B5EF4-FFF2-40B4-BE49-F238E27FC236}">
                <a16:creationId xmlns:a16="http://schemas.microsoft.com/office/drawing/2014/main" id="{32492726-7D44-47F6-914A-60040A8EC665}"/>
              </a:ext>
            </a:extLst>
          </p:cNvPr>
          <p:cNvSpPr>
            <a:spLocks noGrp="1"/>
          </p:cNvSpPr>
          <p:nvPr>
            <p:ph type="sldNum" sz="quarter" idx="14"/>
          </p:nvPr>
        </p:nvSpPr>
        <p:spPr>
          <a:xfrm>
            <a:off x="8610600" y="6356350"/>
            <a:ext cx="2743200" cy="365125"/>
          </a:xfrm>
        </p:spPr>
        <p:txBody>
          <a:bodyPr/>
          <a:lstStyle/>
          <a:p>
            <a:fld id="{41BD9149-010D-4A9E-9C3A-732B951F9EFE}" type="slidenum">
              <a:rPr lang="en-US" smtClean="0"/>
              <a:t>‹#›</a:t>
            </a:fld>
            <a:endParaRPr lang="en-US" dirty="0"/>
          </a:p>
        </p:txBody>
      </p:sp>
      <p:sp>
        <p:nvSpPr>
          <p:cNvPr id="14" name="Subtitle 2">
            <a:extLst>
              <a:ext uri="{FF2B5EF4-FFF2-40B4-BE49-F238E27FC236}">
                <a16:creationId xmlns:a16="http://schemas.microsoft.com/office/drawing/2014/main" id="{14609889-38A1-4EFF-B573-633A456EF773}"/>
              </a:ext>
            </a:extLst>
          </p:cNvPr>
          <p:cNvSpPr>
            <a:spLocks noGrp="1"/>
          </p:cNvSpPr>
          <p:nvPr>
            <p:ph type="subTitle" idx="1" hasCustomPrompt="1"/>
          </p:nvPr>
        </p:nvSpPr>
        <p:spPr>
          <a:xfrm>
            <a:off x="3813175" y="4967322"/>
            <a:ext cx="7769223" cy="1114760"/>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3" name="Group 32">
            <a:extLst>
              <a:ext uri="{FF2B5EF4-FFF2-40B4-BE49-F238E27FC236}">
                <a16:creationId xmlns:a16="http://schemas.microsoft.com/office/drawing/2014/main" id="{8B423B33-EAD8-43F5-9F7B-C600364686DB}"/>
              </a:ext>
            </a:extLst>
          </p:cNvPr>
          <p:cNvGrpSpPr/>
          <p:nvPr userDrawn="1"/>
        </p:nvGrpSpPr>
        <p:grpSpPr>
          <a:xfrm>
            <a:off x="-719790" y="463075"/>
            <a:ext cx="3516212" cy="4133814"/>
            <a:chOff x="-609724" y="446142"/>
            <a:chExt cx="3516212" cy="4133814"/>
          </a:xfrm>
        </p:grpSpPr>
        <p:sp>
          <p:nvSpPr>
            <p:cNvPr id="24" name="Rectangle 23">
              <a:extLst>
                <a:ext uri="{FF2B5EF4-FFF2-40B4-BE49-F238E27FC236}">
                  <a16:creationId xmlns:a16="http://schemas.microsoft.com/office/drawing/2014/main" id="{14C1065F-66A7-4972-8001-ECCCE1DCAF6C}"/>
                </a:ext>
              </a:extLst>
            </p:cNvPr>
            <p:cNvSpPr/>
            <p:nvPr userDrawn="1"/>
          </p:nvSpPr>
          <p:spPr>
            <a:xfrm>
              <a:off x="565218" y="3987818"/>
              <a:ext cx="412202" cy="2270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9CE709D7-EBDF-4C99-B5E0-8054BE00771B}"/>
                </a:ext>
              </a:extLst>
            </p:cNvPr>
            <p:cNvSpPr/>
            <p:nvPr userDrawn="1"/>
          </p:nvSpPr>
          <p:spPr>
            <a:xfrm>
              <a:off x="587375" y="446143"/>
              <a:ext cx="2319111" cy="40955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25C2179-1FB2-4A50-A503-DE81EE34BCC7}"/>
                </a:ext>
              </a:extLst>
            </p:cNvPr>
            <p:cNvSpPr/>
            <p:nvPr userDrawn="1"/>
          </p:nvSpPr>
          <p:spPr>
            <a:xfrm>
              <a:off x="141202" y="1202596"/>
              <a:ext cx="2013662" cy="37308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F36666E-16A8-42F8-B043-3CEDA964A858}"/>
                </a:ext>
              </a:extLst>
            </p:cNvPr>
            <p:cNvSpPr/>
            <p:nvPr userDrawn="1"/>
          </p:nvSpPr>
          <p:spPr>
            <a:xfrm>
              <a:off x="1310862" y="3622694"/>
              <a:ext cx="1587143"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473C869-5704-4BCA-9745-B15CF10E52D0}"/>
                </a:ext>
              </a:extLst>
            </p:cNvPr>
            <p:cNvSpPr/>
            <p:nvPr userDrawn="1"/>
          </p:nvSpPr>
          <p:spPr>
            <a:xfrm>
              <a:off x="-609724" y="3622694"/>
              <a:ext cx="1587144"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524C87F-EB9D-4F00-927D-A61DC3745C64}"/>
                </a:ext>
              </a:extLst>
            </p:cNvPr>
            <p:cNvSpPr/>
            <p:nvPr userDrawn="1"/>
          </p:nvSpPr>
          <p:spPr>
            <a:xfrm>
              <a:off x="565218" y="4214831"/>
              <a:ext cx="1156690"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AF528954-B90B-4568-AAC9-AE2D0E9353CE}"/>
                </a:ext>
              </a:extLst>
            </p:cNvPr>
            <p:cNvSpPr/>
            <p:nvPr userDrawn="1"/>
          </p:nvSpPr>
          <p:spPr>
            <a:xfrm>
              <a:off x="1749797" y="1863227"/>
              <a:ext cx="743154" cy="30010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15E0829B-18C3-4CDB-BC96-85BF20A61D98}"/>
                </a:ext>
              </a:extLst>
            </p:cNvPr>
            <p:cNvSpPr/>
            <p:nvPr userDrawn="1"/>
          </p:nvSpPr>
          <p:spPr>
            <a:xfrm>
              <a:off x="139055" y="2933336"/>
              <a:ext cx="2013662" cy="3677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EF6F2CF-1E89-4975-A929-D1261FAFF0D0}"/>
                </a:ext>
              </a:extLst>
            </p:cNvPr>
            <p:cNvSpPr/>
            <p:nvPr userDrawn="1"/>
          </p:nvSpPr>
          <p:spPr>
            <a:xfrm>
              <a:off x="-193720" y="2149089"/>
              <a:ext cx="758938" cy="306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9DE7B442-3782-40C7-B23D-3F0AF446E1DC}"/>
                </a:ext>
              </a:extLst>
            </p:cNvPr>
            <p:cNvSpPr/>
            <p:nvPr userDrawn="1"/>
          </p:nvSpPr>
          <p:spPr>
            <a:xfrm>
              <a:off x="141202" y="1575677"/>
              <a:ext cx="422844" cy="22701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76D6C8F-504E-4113-B161-E0754459F9E0}"/>
                </a:ext>
              </a:extLst>
            </p:cNvPr>
            <p:cNvSpPr/>
            <p:nvPr userDrawn="1"/>
          </p:nvSpPr>
          <p:spPr>
            <a:xfrm>
              <a:off x="-603850" y="446142"/>
              <a:ext cx="853770" cy="40955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244389ED-A27A-4586-96D8-714D95B44E71}"/>
                </a:ext>
              </a:extLst>
            </p:cNvPr>
            <p:cNvSpPr/>
            <p:nvPr userDrawn="1"/>
          </p:nvSpPr>
          <p:spPr>
            <a:xfrm>
              <a:off x="1310863" y="3987817"/>
              <a:ext cx="411045" cy="2270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682EB81D-7D76-4EEE-BB59-427F278263B6}"/>
                </a:ext>
              </a:extLst>
            </p:cNvPr>
            <p:cNvSpPr/>
            <p:nvPr userDrawn="1"/>
          </p:nvSpPr>
          <p:spPr>
            <a:xfrm>
              <a:off x="2492952" y="3170869"/>
              <a:ext cx="413536" cy="4518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E11269-4AAE-4C84-9AA2-78C1C549FE7E}"/>
                </a:ext>
              </a:extLst>
            </p:cNvPr>
            <p:cNvSpPr/>
            <p:nvPr userDrawn="1"/>
          </p:nvSpPr>
          <p:spPr>
            <a:xfrm>
              <a:off x="2492951" y="855695"/>
              <a:ext cx="413536" cy="20088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E5B8968A-89FE-436F-BDCD-9D67086B454A}"/>
                </a:ext>
              </a:extLst>
            </p:cNvPr>
            <p:cNvSpPr/>
            <p:nvPr userDrawn="1"/>
          </p:nvSpPr>
          <p:spPr>
            <a:xfrm>
              <a:off x="-607256" y="855694"/>
              <a:ext cx="413536" cy="276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3FB20FF3-4623-4081-9DE3-53B2F316C30B}"/>
                </a:ext>
              </a:extLst>
            </p:cNvPr>
            <p:cNvSpPr/>
            <p:nvPr userDrawn="1"/>
          </p:nvSpPr>
          <p:spPr>
            <a:xfrm>
              <a:off x="136908" y="2455333"/>
              <a:ext cx="427138" cy="4780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9DFE4B00-0BA0-469B-83D0-EAC9BDB8EEBE}"/>
                </a:ext>
              </a:extLst>
            </p:cNvPr>
            <p:cNvSpPr/>
            <p:nvPr userDrawn="1"/>
          </p:nvSpPr>
          <p:spPr>
            <a:xfrm>
              <a:off x="1739970" y="2494440"/>
              <a:ext cx="413536" cy="43889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7F80C10-EEA9-4599-8070-BDCFAF5F1AE3}"/>
                </a:ext>
              </a:extLst>
            </p:cNvPr>
            <p:cNvSpPr/>
            <p:nvPr userDrawn="1"/>
          </p:nvSpPr>
          <p:spPr>
            <a:xfrm>
              <a:off x="1748625" y="1575677"/>
              <a:ext cx="406239" cy="2875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43116DE4-B0A3-415D-97E4-56E1A21AB6B8}"/>
                </a:ext>
              </a:extLst>
            </p:cNvPr>
            <p:cNvSpPr/>
            <p:nvPr userDrawn="1"/>
          </p:nvSpPr>
          <p:spPr>
            <a:xfrm>
              <a:off x="782545" y="1878177"/>
              <a:ext cx="722034" cy="72203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44133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3243944" y="-1"/>
            <a:ext cx="8948056" cy="3429001"/>
          </a:xfrm>
          <a:custGeom>
            <a:avLst/>
            <a:gdLst>
              <a:gd name="connsiteX0" fmla="*/ 0 w 8948056"/>
              <a:gd name="connsiteY0" fmla="*/ 0 h 3298372"/>
              <a:gd name="connsiteX1" fmla="*/ 8948056 w 8948056"/>
              <a:gd name="connsiteY1" fmla="*/ 0 h 3298372"/>
              <a:gd name="connsiteX2" fmla="*/ 8948056 w 8948056"/>
              <a:gd name="connsiteY2" fmla="*/ 3298372 h 3298372"/>
              <a:gd name="connsiteX3" fmla="*/ 0 w 8948056"/>
              <a:gd name="connsiteY3" fmla="*/ 3298372 h 3298372"/>
            </a:gdLst>
            <a:ahLst/>
            <a:cxnLst>
              <a:cxn ang="0">
                <a:pos x="connsiteX0" y="connsiteY0"/>
              </a:cxn>
              <a:cxn ang="0">
                <a:pos x="connsiteX1" y="connsiteY1"/>
              </a:cxn>
              <a:cxn ang="0">
                <a:pos x="connsiteX2" y="connsiteY2"/>
              </a:cxn>
              <a:cxn ang="0">
                <a:pos x="connsiteX3" y="connsiteY3"/>
              </a:cxn>
            </a:cxnLst>
            <a:rect l="l" t="t" r="r" b="b"/>
            <a:pathLst>
              <a:path w="8948056" h="3298372">
                <a:moveTo>
                  <a:pt x="0" y="0"/>
                </a:moveTo>
                <a:lnTo>
                  <a:pt x="8948056" y="0"/>
                </a:lnTo>
                <a:lnTo>
                  <a:pt x="8948056" y="3298372"/>
                </a:lnTo>
                <a:lnTo>
                  <a:pt x="0" y="3298372"/>
                </a:lnTo>
                <a:close/>
              </a:path>
            </a:pathLst>
          </a:custGeom>
        </p:spPr>
        <p:txBody>
          <a:bodyPr wrap="square">
            <a:noAutofit/>
          </a:bodyPr>
          <a:lstStyle/>
          <a:p>
            <a:endParaRPr lang="en-US"/>
          </a:p>
        </p:txBody>
      </p:sp>
      <p:sp>
        <p:nvSpPr>
          <p:cNvPr id="3" name="Rectangle 2">
            <a:extLst>
              <a:ext uri="{FF2B5EF4-FFF2-40B4-BE49-F238E27FC236}">
                <a16:creationId xmlns:a16="http://schemas.microsoft.com/office/drawing/2014/main" id="{76BA9D88-FC6F-4244-BE3C-BBE1AD57E3FF}"/>
              </a:ext>
            </a:extLst>
          </p:cNvPr>
          <p:cNvSpPr/>
          <p:nvPr userDrawn="1"/>
        </p:nvSpPr>
        <p:spPr>
          <a:xfrm>
            <a:off x="0" y="0"/>
            <a:ext cx="324394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05CD63F-803A-4706-B9DC-DD0E784E6E72}"/>
              </a:ext>
            </a:extLst>
          </p:cNvPr>
          <p:cNvSpPr>
            <a:spLocks noGrp="1"/>
          </p:cNvSpPr>
          <p:nvPr>
            <p:ph type="title" hasCustomPrompt="1"/>
          </p:nvPr>
        </p:nvSpPr>
        <p:spPr>
          <a:xfrm>
            <a:off x="3813176" y="3562350"/>
            <a:ext cx="7769224" cy="1234599"/>
          </a:xfrm>
          <a:noFill/>
        </p:spPr>
        <p:txBody>
          <a:bodyPr anchor="b">
            <a:noAutofit/>
          </a:bodyPr>
          <a:lstStyle>
            <a:lvl1pPr>
              <a:defRPr sz="44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11" name="Date Placeholder 4">
            <a:extLst>
              <a:ext uri="{FF2B5EF4-FFF2-40B4-BE49-F238E27FC236}">
                <a16:creationId xmlns:a16="http://schemas.microsoft.com/office/drawing/2014/main" id="{0EB8AFCE-4676-473D-BC0C-3E97D06C9280}"/>
              </a:ext>
            </a:extLst>
          </p:cNvPr>
          <p:cNvSpPr>
            <a:spLocks noGrp="1"/>
          </p:cNvSpPr>
          <p:nvPr>
            <p:ph type="dt" sz="half" idx="12"/>
          </p:nvPr>
        </p:nvSpPr>
        <p:spPr>
          <a:xfrm>
            <a:off x="838200" y="6356350"/>
            <a:ext cx="2743200" cy="365125"/>
          </a:xfrm>
        </p:spPr>
        <p:txBody>
          <a:bodyPr/>
          <a:lstStyle>
            <a:lvl1pPr>
              <a:defRPr>
                <a:solidFill>
                  <a:srgbClr val="000000"/>
                </a:solidFill>
              </a:defRPr>
            </a:lvl1pPr>
          </a:lstStyle>
          <a:p>
            <a:fld id="{58FFDEBE-A9B6-442A-B7AE-7E075DA42B14}" type="datetime1">
              <a:rPr lang="en-US" smtClean="0"/>
              <a:t>5/1/2024</a:t>
            </a:fld>
            <a:endParaRPr lang="en-US" dirty="0"/>
          </a:p>
        </p:txBody>
      </p:sp>
      <p:sp>
        <p:nvSpPr>
          <p:cNvPr id="12" name="Footer Placeholder 5">
            <a:extLst>
              <a:ext uri="{FF2B5EF4-FFF2-40B4-BE49-F238E27FC236}">
                <a16:creationId xmlns:a16="http://schemas.microsoft.com/office/drawing/2014/main" id="{EF2A593D-D536-4478-98B5-B6F58BFFFB6A}"/>
              </a:ext>
            </a:extLst>
          </p:cNvPr>
          <p:cNvSpPr>
            <a:spLocks noGrp="1"/>
          </p:cNvSpPr>
          <p:nvPr>
            <p:ph type="ftr" sz="quarter" idx="13"/>
          </p:nvPr>
        </p:nvSpPr>
        <p:spPr>
          <a:xfrm>
            <a:off x="4038600" y="6356350"/>
            <a:ext cx="4114800" cy="365125"/>
          </a:xfrm>
        </p:spPr>
        <p:txBody>
          <a:bodyPr/>
          <a:lstStyle/>
          <a:p>
            <a:r>
              <a:rPr lang="en-US"/>
              <a:t>© 2024 Starkloff Disability Institute</a:t>
            </a:r>
          </a:p>
        </p:txBody>
      </p:sp>
      <p:sp>
        <p:nvSpPr>
          <p:cNvPr id="13" name="Slide Number Placeholder 6">
            <a:extLst>
              <a:ext uri="{FF2B5EF4-FFF2-40B4-BE49-F238E27FC236}">
                <a16:creationId xmlns:a16="http://schemas.microsoft.com/office/drawing/2014/main" id="{32492726-7D44-47F6-914A-60040A8EC665}"/>
              </a:ext>
            </a:extLst>
          </p:cNvPr>
          <p:cNvSpPr>
            <a:spLocks noGrp="1"/>
          </p:cNvSpPr>
          <p:nvPr>
            <p:ph type="sldNum" sz="quarter" idx="14"/>
          </p:nvPr>
        </p:nvSpPr>
        <p:spPr>
          <a:xfrm>
            <a:off x="8610600" y="6356350"/>
            <a:ext cx="2743200" cy="365125"/>
          </a:xfrm>
        </p:spPr>
        <p:txBody>
          <a:bodyPr/>
          <a:lstStyle/>
          <a:p>
            <a:fld id="{41BD9149-010D-4A9E-9C3A-732B951F9EFE}" type="slidenum">
              <a:rPr lang="en-US" smtClean="0"/>
              <a:t>‹#›</a:t>
            </a:fld>
            <a:endParaRPr lang="en-US"/>
          </a:p>
        </p:txBody>
      </p:sp>
      <p:sp>
        <p:nvSpPr>
          <p:cNvPr id="14" name="Subtitle 2">
            <a:extLst>
              <a:ext uri="{FF2B5EF4-FFF2-40B4-BE49-F238E27FC236}">
                <a16:creationId xmlns:a16="http://schemas.microsoft.com/office/drawing/2014/main" id="{14609889-38A1-4EFF-B573-633A456EF773}"/>
              </a:ext>
            </a:extLst>
          </p:cNvPr>
          <p:cNvSpPr>
            <a:spLocks noGrp="1"/>
          </p:cNvSpPr>
          <p:nvPr>
            <p:ph type="subTitle" idx="1" hasCustomPrompt="1"/>
          </p:nvPr>
        </p:nvSpPr>
        <p:spPr>
          <a:xfrm>
            <a:off x="3813175" y="4967322"/>
            <a:ext cx="7769223" cy="1114760"/>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grpSp>
        <p:nvGrpSpPr>
          <p:cNvPr id="33" name="Group 32">
            <a:extLst>
              <a:ext uri="{FF2B5EF4-FFF2-40B4-BE49-F238E27FC236}">
                <a16:creationId xmlns:a16="http://schemas.microsoft.com/office/drawing/2014/main" id="{8B423B33-EAD8-43F5-9F7B-C600364686DB}"/>
              </a:ext>
            </a:extLst>
          </p:cNvPr>
          <p:cNvGrpSpPr/>
          <p:nvPr userDrawn="1"/>
        </p:nvGrpSpPr>
        <p:grpSpPr>
          <a:xfrm>
            <a:off x="-719790" y="463075"/>
            <a:ext cx="3516212" cy="4133814"/>
            <a:chOff x="-609724" y="446142"/>
            <a:chExt cx="3516212" cy="4133814"/>
          </a:xfrm>
        </p:grpSpPr>
        <p:sp>
          <p:nvSpPr>
            <p:cNvPr id="24" name="Rectangle 23">
              <a:extLst>
                <a:ext uri="{FF2B5EF4-FFF2-40B4-BE49-F238E27FC236}">
                  <a16:creationId xmlns:a16="http://schemas.microsoft.com/office/drawing/2014/main" id="{14C1065F-66A7-4972-8001-ECCCE1DCAF6C}"/>
                </a:ext>
              </a:extLst>
            </p:cNvPr>
            <p:cNvSpPr/>
            <p:nvPr userDrawn="1"/>
          </p:nvSpPr>
          <p:spPr>
            <a:xfrm>
              <a:off x="565218" y="3987818"/>
              <a:ext cx="412202" cy="2270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CE709D7-EBDF-4C99-B5E0-8054BE00771B}"/>
                </a:ext>
              </a:extLst>
            </p:cNvPr>
            <p:cNvSpPr/>
            <p:nvPr userDrawn="1"/>
          </p:nvSpPr>
          <p:spPr>
            <a:xfrm>
              <a:off x="587375" y="446143"/>
              <a:ext cx="2319111" cy="40955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5C2179-1FB2-4A50-A503-DE81EE34BCC7}"/>
                </a:ext>
              </a:extLst>
            </p:cNvPr>
            <p:cNvSpPr/>
            <p:nvPr userDrawn="1"/>
          </p:nvSpPr>
          <p:spPr>
            <a:xfrm>
              <a:off x="141202" y="1202596"/>
              <a:ext cx="2013662" cy="37308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36666E-16A8-42F8-B043-3CEDA964A858}"/>
                </a:ext>
              </a:extLst>
            </p:cNvPr>
            <p:cNvSpPr/>
            <p:nvPr userDrawn="1"/>
          </p:nvSpPr>
          <p:spPr>
            <a:xfrm>
              <a:off x="1310862" y="3622694"/>
              <a:ext cx="1587143"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473C869-5704-4BCA-9745-B15CF10E52D0}"/>
                </a:ext>
              </a:extLst>
            </p:cNvPr>
            <p:cNvSpPr/>
            <p:nvPr userDrawn="1"/>
          </p:nvSpPr>
          <p:spPr>
            <a:xfrm>
              <a:off x="-609724" y="3622694"/>
              <a:ext cx="1587144"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524C87F-EB9D-4F00-927D-A61DC3745C64}"/>
                </a:ext>
              </a:extLst>
            </p:cNvPr>
            <p:cNvSpPr/>
            <p:nvPr userDrawn="1"/>
          </p:nvSpPr>
          <p:spPr>
            <a:xfrm>
              <a:off x="565218" y="4214831"/>
              <a:ext cx="1156690" cy="3651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F528954-B90B-4568-AAC9-AE2D0E9353CE}"/>
                </a:ext>
              </a:extLst>
            </p:cNvPr>
            <p:cNvSpPr/>
            <p:nvPr userDrawn="1"/>
          </p:nvSpPr>
          <p:spPr>
            <a:xfrm>
              <a:off x="1749797" y="1863227"/>
              <a:ext cx="743154" cy="30010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5E0829B-18C3-4CDB-BC96-85BF20A61D98}"/>
                </a:ext>
              </a:extLst>
            </p:cNvPr>
            <p:cNvSpPr/>
            <p:nvPr userDrawn="1"/>
          </p:nvSpPr>
          <p:spPr>
            <a:xfrm>
              <a:off x="139055" y="2933336"/>
              <a:ext cx="2013662" cy="3677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6F2CF-1E89-4975-A929-D1261FAFF0D0}"/>
                </a:ext>
              </a:extLst>
            </p:cNvPr>
            <p:cNvSpPr/>
            <p:nvPr userDrawn="1"/>
          </p:nvSpPr>
          <p:spPr>
            <a:xfrm>
              <a:off x="-193720" y="2149089"/>
              <a:ext cx="758938" cy="306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DE7B442-3782-40C7-B23D-3F0AF446E1DC}"/>
                </a:ext>
              </a:extLst>
            </p:cNvPr>
            <p:cNvSpPr/>
            <p:nvPr userDrawn="1"/>
          </p:nvSpPr>
          <p:spPr>
            <a:xfrm>
              <a:off x="141202" y="1575677"/>
              <a:ext cx="422844" cy="22701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776D6C8F-504E-4113-B161-E0754459F9E0}"/>
                </a:ext>
              </a:extLst>
            </p:cNvPr>
            <p:cNvSpPr/>
            <p:nvPr userDrawn="1"/>
          </p:nvSpPr>
          <p:spPr>
            <a:xfrm>
              <a:off x="-603850" y="446142"/>
              <a:ext cx="853770" cy="40955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44389ED-A27A-4586-96D8-714D95B44E71}"/>
                </a:ext>
              </a:extLst>
            </p:cNvPr>
            <p:cNvSpPr/>
            <p:nvPr userDrawn="1"/>
          </p:nvSpPr>
          <p:spPr>
            <a:xfrm>
              <a:off x="1310863" y="3987817"/>
              <a:ext cx="411045" cy="22701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82EB81D-7D76-4EEE-BB59-427F278263B6}"/>
                </a:ext>
              </a:extLst>
            </p:cNvPr>
            <p:cNvSpPr/>
            <p:nvPr userDrawn="1"/>
          </p:nvSpPr>
          <p:spPr>
            <a:xfrm>
              <a:off x="2492952" y="3170869"/>
              <a:ext cx="413536" cy="45182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DE11269-4AAE-4C84-9AA2-78C1C549FE7E}"/>
                </a:ext>
              </a:extLst>
            </p:cNvPr>
            <p:cNvSpPr/>
            <p:nvPr userDrawn="1"/>
          </p:nvSpPr>
          <p:spPr>
            <a:xfrm>
              <a:off x="2492951" y="855695"/>
              <a:ext cx="413536" cy="20088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5B8968A-89FE-436F-BDCD-9D67086B454A}"/>
                </a:ext>
              </a:extLst>
            </p:cNvPr>
            <p:cNvSpPr/>
            <p:nvPr userDrawn="1"/>
          </p:nvSpPr>
          <p:spPr>
            <a:xfrm>
              <a:off x="-607256" y="855694"/>
              <a:ext cx="413536" cy="2767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FB20FF3-4623-4081-9DE3-53B2F316C30B}"/>
                </a:ext>
              </a:extLst>
            </p:cNvPr>
            <p:cNvSpPr/>
            <p:nvPr userDrawn="1"/>
          </p:nvSpPr>
          <p:spPr>
            <a:xfrm>
              <a:off x="136908" y="2455333"/>
              <a:ext cx="427138" cy="478002"/>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DFE4B00-0BA0-469B-83D0-EAC9BDB8EEBE}"/>
                </a:ext>
              </a:extLst>
            </p:cNvPr>
            <p:cNvSpPr/>
            <p:nvPr userDrawn="1"/>
          </p:nvSpPr>
          <p:spPr>
            <a:xfrm>
              <a:off x="1739970" y="2494440"/>
              <a:ext cx="413536" cy="43889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7F80C10-EEA9-4599-8070-BDCFAF5F1AE3}"/>
                </a:ext>
              </a:extLst>
            </p:cNvPr>
            <p:cNvSpPr/>
            <p:nvPr userDrawn="1"/>
          </p:nvSpPr>
          <p:spPr>
            <a:xfrm>
              <a:off x="1748625" y="1575677"/>
              <a:ext cx="406239" cy="28755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43116DE4-B0A3-415D-97E4-56E1A21AB6B8}"/>
                </a:ext>
              </a:extLst>
            </p:cNvPr>
            <p:cNvSpPr/>
            <p:nvPr userDrawn="1"/>
          </p:nvSpPr>
          <p:spPr>
            <a:xfrm>
              <a:off x="782545" y="1878177"/>
              <a:ext cx="722034" cy="722034"/>
            </a:xfrm>
            <a:prstGeom prst="ellipse">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286703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06504A94-2C83-4143-A252-0A2F262FB03D}"/>
              </a:ext>
            </a:extLst>
          </p:cNvPr>
          <p:cNvSpPr>
            <a:spLocks noGrp="1"/>
          </p:cNvSpPr>
          <p:nvPr>
            <p:ph type="dt" sz="half" idx="11"/>
          </p:nvPr>
        </p:nvSpPr>
        <p:spPr>
          <a:xfrm>
            <a:off x="838200" y="6356350"/>
            <a:ext cx="2743200" cy="365125"/>
          </a:xfrm>
        </p:spPr>
        <p:txBody>
          <a:bodyPr/>
          <a:lstStyle/>
          <a:p>
            <a:fld id="{3EE94489-3496-4D7A-B2F0-80965A46BD76}" type="datetime1">
              <a:rPr lang="en-US" smtClean="0"/>
              <a:t>5/1/2024</a:t>
            </a:fld>
            <a:endParaRPr lang="en-US" dirty="0"/>
          </a:p>
        </p:txBody>
      </p:sp>
      <p:sp>
        <p:nvSpPr>
          <p:cNvPr id="4" name="Footer Placeholder 5">
            <a:extLst>
              <a:ext uri="{FF2B5EF4-FFF2-40B4-BE49-F238E27FC236}">
                <a16:creationId xmlns:a16="http://schemas.microsoft.com/office/drawing/2014/main" id="{EC3BFEE9-467E-4865-BD83-CA29456FE7FF}"/>
              </a:ext>
            </a:extLst>
          </p:cNvPr>
          <p:cNvSpPr>
            <a:spLocks noGrp="1"/>
          </p:cNvSpPr>
          <p:nvPr>
            <p:ph type="ftr" sz="quarter" idx="12"/>
          </p:nvPr>
        </p:nvSpPr>
        <p:spPr>
          <a:xfrm>
            <a:off x="4038600" y="6356350"/>
            <a:ext cx="4114800" cy="365125"/>
          </a:xfrm>
        </p:spPr>
        <p:txBody>
          <a:bodyPr/>
          <a:lstStyle/>
          <a:p>
            <a:r>
              <a:rPr lang="en-US" dirty="0"/>
              <a:t>© 2024 Starkloff Disability Institute</a:t>
            </a:r>
          </a:p>
        </p:txBody>
      </p:sp>
      <p:sp>
        <p:nvSpPr>
          <p:cNvPr id="5" name="Slide Number Placeholder 6">
            <a:extLst>
              <a:ext uri="{FF2B5EF4-FFF2-40B4-BE49-F238E27FC236}">
                <a16:creationId xmlns:a16="http://schemas.microsoft.com/office/drawing/2014/main" id="{1717652A-F8AB-4840-BF30-9F5A1D103055}"/>
              </a:ext>
            </a:extLst>
          </p:cNvPr>
          <p:cNvSpPr>
            <a:spLocks noGrp="1"/>
          </p:cNvSpPr>
          <p:nvPr>
            <p:ph type="sldNum" sz="quarter" idx="13"/>
          </p:nvPr>
        </p:nvSpPr>
        <p:spPr>
          <a:xfrm>
            <a:off x="8610600" y="6356350"/>
            <a:ext cx="2743200" cy="365125"/>
          </a:xfrm>
        </p:spPr>
        <p:txBody>
          <a:bodyPr/>
          <a:lstStyle/>
          <a:p>
            <a:fld id="{41BD9149-010D-4A9E-9C3A-732B951F9EFE}" type="slidenum">
              <a:rPr lang="en-US" smtClean="0"/>
              <a:t>‹#›</a:t>
            </a:fld>
            <a:endParaRPr lang="en-US" dirty="0"/>
          </a:p>
        </p:txBody>
      </p:sp>
      <p:sp>
        <p:nvSpPr>
          <p:cNvPr id="9" name="Content Placeholder 8">
            <a:extLst>
              <a:ext uri="{FF2B5EF4-FFF2-40B4-BE49-F238E27FC236}">
                <a16:creationId xmlns:a16="http://schemas.microsoft.com/office/drawing/2014/main" id="{D8184438-120E-44EC-BAD8-E894EBAAF998}"/>
              </a:ext>
            </a:extLst>
          </p:cNvPr>
          <p:cNvSpPr>
            <a:spLocks noGrp="1"/>
          </p:cNvSpPr>
          <p:nvPr>
            <p:ph sz="quarter" idx="14"/>
          </p:nvPr>
        </p:nvSpPr>
        <p:spPr>
          <a:xfrm>
            <a:off x="838201" y="345736"/>
            <a:ext cx="10515600" cy="581510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76D1C002-B811-40DE-B038-B3A1C3D0D2C2}"/>
              </a:ext>
            </a:extLst>
          </p:cNvPr>
          <p:cNvSpPr/>
          <p:nvPr userDrawn="1"/>
        </p:nvSpPr>
        <p:spPr>
          <a:xfrm>
            <a:off x="11803384" y="-163513"/>
            <a:ext cx="389793" cy="7185025"/>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5D2E4F-E12F-499F-B423-E40AC1B955C8}"/>
              </a:ext>
            </a:extLst>
          </p:cNvPr>
          <p:cNvSpPr/>
          <p:nvPr userDrawn="1"/>
        </p:nvSpPr>
        <p:spPr>
          <a:xfrm>
            <a:off x="-24912" y="11357"/>
            <a:ext cx="383223" cy="7111562"/>
          </a:xfrm>
          <a:prstGeom prst="rect">
            <a:avLst/>
          </a:prstGeom>
          <a:solidFill>
            <a:srgbClr val="A4D65E"/>
          </a:solidFill>
          <a:ln>
            <a:solidFill>
              <a:srgbClr val="A4D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C09EC4C-1406-414E-9FA1-4CF96782FCD1}"/>
              </a:ext>
            </a:extLst>
          </p:cNvPr>
          <p:cNvSpPr>
            <a:spLocks noGrp="1"/>
          </p:cNvSpPr>
          <p:nvPr>
            <p:ph type="title"/>
          </p:nvPr>
        </p:nvSpPr>
        <p:spPr>
          <a:xfrm>
            <a:off x="838200" y="-1314206"/>
            <a:ext cx="10515600" cy="1325563"/>
          </a:xfrm>
        </p:spPr>
        <p:txBody>
          <a:bodyPr/>
          <a:lstStyle/>
          <a:p>
            <a:r>
              <a:rPr lang="en-US"/>
              <a:t>Click to edit Master title style</a:t>
            </a:r>
          </a:p>
        </p:txBody>
      </p:sp>
    </p:spTree>
    <p:extLst>
      <p:ext uri="{BB962C8B-B14F-4D97-AF65-F5344CB8AC3E}">
        <p14:creationId xmlns:p14="http://schemas.microsoft.com/office/powerpoint/2010/main" val="823290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Green left colum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E2007-A2A3-4342-9677-D5DCE4713FBD}"/>
              </a:ext>
            </a:extLst>
          </p:cNvPr>
          <p:cNvSpPr/>
          <p:nvPr userDrawn="1"/>
        </p:nvSpPr>
        <p:spPr>
          <a:xfrm>
            <a:off x="1" y="0"/>
            <a:ext cx="325315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6F10BF5-F7E6-4CCD-9B68-89CEDDD78630}"/>
              </a:ext>
            </a:extLst>
          </p:cNvPr>
          <p:cNvPicPr>
            <a:picLocks noChangeAspect="1"/>
          </p:cNvPicPr>
          <p:nvPr userDrawn="1"/>
        </p:nvPicPr>
        <p:blipFill>
          <a:blip r:embed="rId2"/>
          <a:stretch>
            <a:fillRect/>
          </a:stretch>
        </p:blipFill>
        <p:spPr>
          <a:xfrm>
            <a:off x="448055" y="474785"/>
            <a:ext cx="979040" cy="1153390"/>
          </a:xfrm>
          <a:prstGeom prst="rect">
            <a:avLst/>
          </a:prstGeom>
          <a:effectLst>
            <a:outerShdw dist="50800" sx="1000" sy="1000" algn="ctr" rotWithShape="0">
              <a:srgbClr val="000000"/>
            </a:outerShdw>
          </a:effectLst>
        </p:spPr>
      </p:pic>
      <p:sp>
        <p:nvSpPr>
          <p:cNvPr id="7" name="Date Placeholder 4">
            <a:extLst>
              <a:ext uri="{FF2B5EF4-FFF2-40B4-BE49-F238E27FC236}">
                <a16:creationId xmlns:a16="http://schemas.microsoft.com/office/drawing/2014/main" id="{D2394F7A-CB37-4C00-ADE5-34D1B53D945F}"/>
              </a:ext>
            </a:extLst>
          </p:cNvPr>
          <p:cNvSpPr>
            <a:spLocks noGrp="1"/>
          </p:cNvSpPr>
          <p:nvPr>
            <p:ph type="dt" sz="half" idx="13"/>
          </p:nvPr>
        </p:nvSpPr>
        <p:spPr>
          <a:xfrm>
            <a:off x="838200" y="6356350"/>
            <a:ext cx="2743200" cy="365125"/>
          </a:xfrm>
        </p:spPr>
        <p:txBody>
          <a:bodyPr/>
          <a:lstStyle>
            <a:lvl1pPr>
              <a:defRPr>
                <a:solidFill>
                  <a:srgbClr val="000000"/>
                </a:solidFill>
              </a:defRPr>
            </a:lvl1pPr>
          </a:lstStyle>
          <a:p>
            <a:fld id="{ECCF4B5F-8A00-4F33-9FD1-87EF8D22C2B1}" type="datetime1">
              <a:rPr lang="en-US" smtClean="0"/>
              <a:t>5/1/2024</a:t>
            </a:fld>
            <a:endParaRPr lang="en-US" dirty="0"/>
          </a:p>
        </p:txBody>
      </p:sp>
      <p:sp>
        <p:nvSpPr>
          <p:cNvPr id="8" name="Footer Placeholder 5">
            <a:extLst>
              <a:ext uri="{FF2B5EF4-FFF2-40B4-BE49-F238E27FC236}">
                <a16:creationId xmlns:a16="http://schemas.microsoft.com/office/drawing/2014/main" id="{67ABC632-2049-4093-9C81-AC11AA2C0CD4}"/>
              </a:ext>
            </a:extLst>
          </p:cNvPr>
          <p:cNvSpPr>
            <a:spLocks noGrp="1"/>
          </p:cNvSpPr>
          <p:nvPr>
            <p:ph type="ftr" sz="quarter" idx="14"/>
          </p:nvPr>
        </p:nvSpPr>
        <p:spPr>
          <a:xfrm>
            <a:off x="4038600" y="6356350"/>
            <a:ext cx="4114800" cy="365125"/>
          </a:xfrm>
        </p:spPr>
        <p:txBody>
          <a:bodyPr/>
          <a:lstStyle/>
          <a:p>
            <a:r>
              <a:rPr lang="en-US" dirty="0"/>
              <a:t>© 2024 Starkloff Disability Institute</a:t>
            </a:r>
          </a:p>
        </p:txBody>
      </p:sp>
      <p:sp>
        <p:nvSpPr>
          <p:cNvPr id="9" name="Slide Number Placeholder 6">
            <a:extLst>
              <a:ext uri="{FF2B5EF4-FFF2-40B4-BE49-F238E27FC236}">
                <a16:creationId xmlns:a16="http://schemas.microsoft.com/office/drawing/2014/main" id="{18F8A6F5-9AE2-4997-AC14-AC015950831A}"/>
              </a:ext>
            </a:extLst>
          </p:cNvPr>
          <p:cNvSpPr>
            <a:spLocks noGrp="1"/>
          </p:cNvSpPr>
          <p:nvPr>
            <p:ph type="sldNum" sz="quarter" idx="15"/>
          </p:nvPr>
        </p:nvSpPr>
        <p:spPr>
          <a:xfrm>
            <a:off x="8610600" y="6356350"/>
            <a:ext cx="2743200" cy="365125"/>
          </a:xfrm>
        </p:spPr>
        <p:txBody>
          <a:bodyPr/>
          <a:lstStyle/>
          <a:p>
            <a:fld id="{41BD9149-010D-4A9E-9C3A-732B951F9EFE}" type="slidenum">
              <a:rPr lang="en-US" smtClean="0"/>
              <a:t>‹#›</a:t>
            </a:fld>
            <a:endParaRPr lang="en-US" dirty="0"/>
          </a:p>
        </p:txBody>
      </p:sp>
      <p:sp>
        <p:nvSpPr>
          <p:cNvPr id="10" name="Content Placeholder 9">
            <a:extLst>
              <a:ext uri="{FF2B5EF4-FFF2-40B4-BE49-F238E27FC236}">
                <a16:creationId xmlns:a16="http://schemas.microsoft.com/office/drawing/2014/main" id="{40F1BD04-CA03-41DA-A13D-132202B8B905}"/>
              </a:ext>
            </a:extLst>
          </p:cNvPr>
          <p:cNvSpPr>
            <a:spLocks noGrp="1"/>
          </p:cNvSpPr>
          <p:nvPr>
            <p:ph sz="quarter" idx="16"/>
          </p:nvPr>
        </p:nvSpPr>
        <p:spPr>
          <a:xfrm>
            <a:off x="3516922" y="474784"/>
            <a:ext cx="8093673" cy="569741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8D9F66-FF66-4BB5-8C55-9E74D25C256E}"/>
              </a:ext>
            </a:extLst>
          </p:cNvPr>
          <p:cNvSpPr>
            <a:spLocks noGrp="1"/>
          </p:cNvSpPr>
          <p:nvPr>
            <p:ph type="title" hasCustomPrompt="1"/>
          </p:nvPr>
        </p:nvSpPr>
        <p:spPr>
          <a:xfrm>
            <a:off x="254978" y="1812326"/>
            <a:ext cx="2743200" cy="4226666"/>
          </a:xfrm>
        </p:spPr>
        <p:txBody>
          <a:bodyPr anchor="t">
            <a:normAutofit/>
          </a:bodyPr>
          <a:lstStyle>
            <a:lvl1pPr>
              <a:defRPr sz="3600" b="0" cap="all" baseline="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214447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en left column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E2007-A2A3-4342-9677-D5DCE4713FBD}"/>
              </a:ext>
            </a:extLst>
          </p:cNvPr>
          <p:cNvSpPr/>
          <p:nvPr userDrawn="1"/>
        </p:nvSpPr>
        <p:spPr>
          <a:xfrm>
            <a:off x="1" y="0"/>
            <a:ext cx="325315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6F10BF5-F7E6-4CCD-9B68-89CEDDD78630}"/>
              </a:ext>
            </a:extLst>
          </p:cNvPr>
          <p:cNvPicPr>
            <a:picLocks noChangeAspect="1"/>
          </p:cNvPicPr>
          <p:nvPr userDrawn="1"/>
        </p:nvPicPr>
        <p:blipFill>
          <a:blip r:embed="rId2"/>
          <a:stretch>
            <a:fillRect/>
          </a:stretch>
        </p:blipFill>
        <p:spPr>
          <a:xfrm>
            <a:off x="448055" y="474785"/>
            <a:ext cx="979040" cy="1153390"/>
          </a:xfrm>
          <a:prstGeom prst="rect">
            <a:avLst/>
          </a:prstGeom>
          <a:effectLst>
            <a:outerShdw dist="50800" sx="1000" sy="1000" algn="ctr" rotWithShape="0">
              <a:srgbClr val="000000"/>
            </a:outerShdw>
          </a:effectLst>
        </p:spPr>
      </p:pic>
      <p:sp>
        <p:nvSpPr>
          <p:cNvPr id="7" name="Date Placeholder 4">
            <a:extLst>
              <a:ext uri="{FF2B5EF4-FFF2-40B4-BE49-F238E27FC236}">
                <a16:creationId xmlns:a16="http://schemas.microsoft.com/office/drawing/2014/main" id="{D2394F7A-CB37-4C00-ADE5-34D1B53D945F}"/>
              </a:ext>
            </a:extLst>
          </p:cNvPr>
          <p:cNvSpPr>
            <a:spLocks noGrp="1"/>
          </p:cNvSpPr>
          <p:nvPr>
            <p:ph type="dt" sz="half" idx="13"/>
          </p:nvPr>
        </p:nvSpPr>
        <p:spPr>
          <a:xfrm>
            <a:off x="838200" y="6356350"/>
            <a:ext cx="2743200" cy="365125"/>
          </a:xfrm>
        </p:spPr>
        <p:txBody>
          <a:bodyPr/>
          <a:lstStyle>
            <a:lvl1pPr>
              <a:defRPr>
                <a:solidFill>
                  <a:srgbClr val="000000"/>
                </a:solidFill>
              </a:defRPr>
            </a:lvl1pPr>
          </a:lstStyle>
          <a:p>
            <a:fld id="{DB9380EA-F386-4FA8-8027-99B2E1320D25}" type="datetime1">
              <a:rPr lang="en-US" smtClean="0"/>
              <a:t>5/1/2024</a:t>
            </a:fld>
            <a:endParaRPr lang="en-US" dirty="0"/>
          </a:p>
        </p:txBody>
      </p:sp>
      <p:sp>
        <p:nvSpPr>
          <p:cNvPr id="8" name="Footer Placeholder 5">
            <a:extLst>
              <a:ext uri="{FF2B5EF4-FFF2-40B4-BE49-F238E27FC236}">
                <a16:creationId xmlns:a16="http://schemas.microsoft.com/office/drawing/2014/main" id="{67ABC632-2049-4093-9C81-AC11AA2C0CD4}"/>
              </a:ext>
            </a:extLst>
          </p:cNvPr>
          <p:cNvSpPr>
            <a:spLocks noGrp="1"/>
          </p:cNvSpPr>
          <p:nvPr>
            <p:ph type="ftr" sz="quarter" idx="14"/>
          </p:nvPr>
        </p:nvSpPr>
        <p:spPr>
          <a:xfrm>
            <a:off x="4038600" y="6356350"/>
            <a:ext cx="4114800" cy="365125"/>
          </a:xfrm>
        </p:spPr>
        <p:txBody>
          <a:bodyPr/>
          <a:lstStyle/>
          <a:p>
            <a:r>
              <a:rPr lang="en-US" dirty="0"/>
              <a:t>© 2024 Starkloff Disability Institute</a:t>
            </a:r>
          </a:p>
        </p:txBody>
      </p:sp>
      <p:sp>
        <p:nvSpPr>
          <p:cNvPr id="9" name="Slide Number Placeholder 6">
            <a:extLst>
              <a:ext uri="{FF2B5EF4-FFF2-40B4-BE49-F238E27FC236}">
                <a16:creationId xmlns:a16="http://schemas.microsoft.com/office/drawing/2014/main" id="{18F8A6F5-9AE2-4997-AC14-AC015950831A}"/>
              </a:ext>
            </a:extLst>
          </p:cNvPr>
          <p:cNvSpPr>
            <a:spLocks noGrp="1"/>
          </p:cNvSpPr>
          <p:nvPr>
            <p:ph type="sldNum" sz="quarter" idx="15"/>
          </p:nvPr>
        </p:nvSpPr>
        <p:spPr>
          <a:xfrm>
            <a:off x="8610600" y="6356350"/>
            <a:ext cx="2743200" cy="365125"/>
          </a:xfrm>
        </p:spPr>
        <p:txBody>
          <a:bodyPr/>
          <a:lstStyle/>
          <a:p>
            <a:fld id="{41BD9149-010D-4A9E-9C3A-732B951F9EFE}" type="slidenum">
              <a:rPr lang="en-US" smtClean="0"/>
              <a:t>‹#›</a:t>
            </a:fld>
            <a:endParaRPr lang="en-US" dirty="0"/>
          </a:p>
        </p:txBody>
      </p:sp>
      <p:sp>
        <p:nvSpPr>
          <p:cNvPr id="10" name="Content Placeholder 9">
            <a:extLst>
              <a:ext uri="{FF2B5EF4-FFF2-40B4-BE49-F238E27FC236}">
                <a16:creationId xmlns:a16="http://schemas.microsoft.com/office/drawing/2014/main" id="{40F1BD04-CA03-41DA-A13D-132202B8B905}"/>
              </a:ext>
            </a:extLst>
          </p:cNvPr>
          <p:cNvSpPr>
            <a:spLocks noGrp="1"/>
          </p:cNvSpPr>
          <p:nvPr>
            <p:ph sz="quarter" idx="16"/>
          </p:nvPr>
        </p:nvSpPr>
        <p:spPr>
          <a:xfrm>
            <a:off x="3620312" y="474784"/>
            <a:ext cx="3960648" cy="55518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9432B456-885E-4DE8-9292-EF1607B3590C}"/>
              </a:ext>
            </a:extLst>
          </p:cNvPr>
          <p:cNvSpPr>
            <a:spLocks noGrp="1"/>
          </p:cNvSpPr>
          <p:nvPr>
            <p:ph sz="quarter" idx="17"/>
          </p:nvPr>
        </p:nvSpPr>
        <p:spPr>
          <a:xfrm>
            <a:off x="7844728" y="474783"/>
            <a:ext cx="3960648" cy="55518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D90E282-205F-4B14-95C9-BF49467CF194}"/>
              </a:ext>
            </a:extLst>
          </p:cNvPr>
          <p:cNvSpPr>
            <a:spLocks noGrp="1"/>
          </p:cNvSpPr>
          <p:nvPr>
            <p:ph type="title" hasCustomPrompt="1"/>
          </p:nvPr>
        </p:nvSpPr>
        <p:spPr>
          <a:xfrm>
            <a:off x="254978" y="1828800"/>
            <a:ext cx="2743200" cy="4197842"/>
          </a:xfrm>
        </p:spPr>
        <p:txBody>
          <a:bodyPr anchor="t">
            <a:normAutofit/>
          </a:bodyPr>
          <a:lstStyle>
            <a:lvl1pPr>
              <a:defRPr sz="3600" b="0" cap="all" baseline="0">
                <a:solidFill>
                  <a:schemeClr val="bg1"/>
                </a:solidFill>
                <a:latin typeface="+mn-lt"/>
              </a:defRPr>
            </a:lvl1pPr>
          </a:lstStyle>
          <a:p>
            <a:r>
              <a:rPr lang="en-US" dirty="0"/>
              <a:t>CLICK TO EDIT TITLE STYLE</a:t>
            </a:r>
          </a:p>
        </p:txBody>
      </p:sp>
    </p:spTree>
    <p:extLst>
      <p:ext uri="{BB962C8B-B14F-4D97-AF65-F5344CB8AC3E}">
        <p14:creationId xmlns:p14="http://schemas.microsoft.com/office/powerpoint/2010/main" val="2055372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3CF972-0BE4-4F0F-8DA3-C66709B61E7E}"/>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4">
            <a:extLst>
              <a:ext uri="{FF2B5EF4-FFF2-40B4-BE49-F238E27FC236}">
                <a16:creationId xmlns:a16="http://schemas.microsoft.com/office/drawing/2014/main" id="{489D2EC8-C5F3-4689-98D4-490F0E5688C0}"/>
              </a:ext>
            </a:extLst>
          </p:cNvPr>
          <p:cNvSpPr>
            <a:spLocks noGrp="1"/>
          </p:cNvSpPr>
          <p:nvPr>
            <p:ph type="dt" sz="half" idx="10"/>
          </p:nvPr>
        </p:nvSpPr>
        <p:spPr>
          <a:xfrm>
            <a:off x="838200" y="6356350"/>
            <a:ext cx="2743200" cy="365125"/>
          </a:xfrm>
        </p:spPr>
        <p:txBody>
          <a:bodyPr/>
          <a:lstStyle>
            <a:lvl1pPr>
              <a:defRPr>
                <a:solidFill>
                  <a:srgbClr val="000000"/>
                </a:solidFill>
              </a:defRPr>
            </a:lvl1pPr>
          </a:lstStyle>
          <a:p>
            <a:fld id="{175BBCC2-60AC-4C59-B083-EE7ACC71B921}" type="datetime1">
              <a:rPr lang="en-US" smtClean="0"/>
              <a:t>5/1/2024</a:t>
            </a:fld>
            <a:endParaRPr lang="en-US" dirty="0"/>
          </a:p>
        </p:txBody>
      </p:sp>
      <p:sp>
        <p:nvSpPr>
          <p:cNvPr id="5" name="Footer Placeholder 5">
            <a:extLst>
              <a:ext uri="{FF2B5EF4-FFF2-40B4-BE49-F238E27FC236}">
                <a16:creationId xmlns:a16="http://schemas.microsoft.com/office/drawing/2014/main" id="{FD7BE0DA-0810-4657-B4FF-A8ECEC97BA8F}"/>
              </a:ext>
            </a:extLst>
          </p:cNvPr>
          <p:cNvSpPr>
            <a:spLocks noGrp="1"/>
          </p:cNvSpPr>
          <p:nvPr>
            <p:ph type="ftr" sz="quarter" idx="14"/>
          </p:nvPr>
        </p:nvSpPr>
        <p:spPr>
          <a:xfrm>
            <a:off x="4038600" y="6356350"/>
            <a:ext cx="4114800" cy="365125"/>
          </a:xfrm>
        </p:spPr>
        <p:txBody>
          <a:bodyPr/>
          <a:lstStyle>
            <a:lvl1pPr>
              <a:defRPr>
                <a:solidFill>
                  <a:srgbClr val="000000"/>
                </a:solidFill>
              </a:defRPr>
            </a:lvl1pPr>
          </a:lstStyle>
          <a:p>
            <a:r>
              <a:rPr lang="en-US" dirty="0"/>
              <a:t>© 2024 Starkloff Disability Institute</a:t>
            </a:r>
          </a:p>
        </p:txBody>
      </p:sp>
      <p:sp>
        <p:nvSpPr>
          <p:cNvPr id="8" name="Slide Number Placeholder 6">
            <a:extLst>
              <a:ext uri="{FF2B5EF4-FFF2-40B4-BE49-F238E27FC236}">
                <a16:creationId xmlns:a16="http://schemas.microsoft.com/office/drawing/2014/main" id="{C2ADFA0B-C2C8-48F1-A6D7-B8C784AD9B09}"/>
              </a:ext>
            </a:extLst>
          </p:cNvPr>
          <p:cNvSpPr>
            <a:spLocks noGrp="1"/>
          </p:cNvSpPr>
          <p:nvPr>
            <p:ph type="sldNum" sz="quarter" idx="12"/>
          </p:nvPr>
        </p:nvSpPr>
        <p:spPr>
          <a:xfrm>
            <a:off x="8610600" y="6356350"/>
            <a:ext cx="2743200" cy="365125"/>
          </a:xfrm>
        </p:spPr>
        <p:txBody>
          <a:bodyPr/>
          <a:lstStyle>
            <a:lvl1pPr>
              <a:defRPr>
                <a:solidFill>
                  <a:srgbClr val="000000"/>
                </a:solidFill>
              </a:defRPr>
            </a:lvl1pPr>
          </a:lstStyle>
          <a:p>
            <a:fld id="{41BD9149-010D-4A9E-9C3A-732B951F9EFE}" type="slidenum">
              <a:rPr lang="en-US" smtClean="0"/>
              <a:pPr/>
              <a:t>‹#›</a:t>
            </a:fld>
            <a:endParaRPr lang="en-US" dirty="0"/>
          </a:p>
        </p:txBody>
      </p:sp>
      <p:sp>
        <p:nvSpPr>
          <p:cNvPr id="2" name="Title 1">
            <a:extLst>
              <a:ext uri="{FF2B5EF4-FFF2-40B4-BE49-F238E27FC236}">
                <a16:creationId xmlns:a16="http://schemas.microsoft.com/office/drawing/2014/main" id="{B8A4A892-DC79-40DD-8802-A5DEA25A769E}"/>
              </a:ext>
            </a:extLst>
          </p:cNvPr>
          <p:cNvSpPr>
            <a:spLocks noGrp="1"/>
          </p:cNvSpPr>
          <p:nvPr>
            <p:ph type="title" hasCustomPrompt="1"/>
          </p:nvPr>
        </p:nvSpPr>
        <p:spPr>
          <a:xfrm>
            <a:off x="389106" y="332019"/>
            <a:ext cx="5486399" cy="194884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C32F5221-60EE-4775-BCC5-7E2A9F605B30}"/>
              </a:ext>
            </a:extLst>
          </p:cNvPr>
          <p:cNvSpPr>
            <a:spLocks noGrp="1"/>
          </p:cNvSpPr>
          <p:nvPr>
            <p:ph sz="quarter" idx="16"/>
          </p:nvPr>
        </p:nvSpPr>
        <p:spPr>
          <a:xfrm>
            <a:off x="6197600" y="332019"/>
            <a:ext cx="5643710" cy="279917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9CBA127D-6044-42FC-BDDC-0823430B7427}"/>
              </a:ext>
            </a:extLst>
          </p:cNvPr>
          <p:cNvSpPr>
            <a:spLocks noGrp="1"/>
          </p:cNvSpPr>
          <p:nvPr>
            <p:ph sz="quarter" idx="17"/>
          </p:nvPr>
        </p:nvSpPr>
        <p:spPr>
          <a:xfrm>
            <a:off x="6197600" y="3131195"/>
            <a:ext cx="5643710" cy="280387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C28CA34-3376-48E4-9A51-7DAF8A5BCBE7}"/>
              </a:ext>
            </a:extLst>
          </p:cNvPr>
          <p:cNvSpPr>
            <a:spLocks noGrp="1"/>
          </p:cNvSpPr>
          <p:nvPr userDrawn="1">
            <p:ph sz="quarter" idx="18"/>
          </p:nvPr>
        </p:nvSpPr>
        <p:spPr>
          <a:xfrm>
            <a:off x="350690" y="2505459"/>
            <a:ext cx="5524816" cy="342961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a:extLst>
              <a:ext uri="{FF2B5EF4-FFF2-40B4-BE49-F238E27FC236}">
                <a16:creationId xmlns:a16="http://schemas.microsoft.com/office/drawing/2014/main" id="{EB8D7C8D-B11A-47A4-B1D6-7EBA38666897}"/>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F80B74-443E-4064-A7FB-399A12C34F64}"/>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7DF2627D-8564-4A31-97C0-1511373386D9}"/>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0D8858-3CA5-4D52-B3A6-0EB0FD29E721}"/>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BD7F4D62-7A2C-43A7-9091-8E896668CCD0}"/>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5346060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34C991-6752-43DF-92B0-0998716F57ED}"/>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32C5D8-55A6-4215-B4F3-AD1AD64FD56C}"/>
              </a:ext>
            </a:extLst>
          </p:cNvPr>
          <p:cNvSpPr>
            <a:spLocks noGrp="1"/>
          </p:cNvSpPr>
          <p:nvPr>
            <p:ph type="ctrTitle" hasCustomPrompt="1"/>
          </p:nvPr>
        </p:nvSpPr>
        <p:spPr>
          <a:xfrm>
            <a:off x="1524000" y="1122363"/>
            <a:ext cx="9144000" cy="2387600"/>
          </a:xfrm>
        </p:spPr>
        <p:txBody>
          <a:bodyPr anchor="b"/>
          <a:lstStyle>
            <a:lvl1pPr algn="ctr">
              <a:defRPr sz="60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ED2E27F-7C0D-4E69-A2E3-07C28E69D332}"/>
              </a:ext>
            </a:extLst>
          </p:cNvPr>
          <p:cNvSpPr>
            <a:spLocks noGrp="1"/>
          </p:cNvSpPr>
          <p:nvPr>
            <p:ph type="subTitle" idx="1" hasCustomPrompt="1"/>
          </p:nvPr>
        </p:nvSpPr>
        <p:spPr>
          <a:xfrm>
            <a:off x="1524000" y="3688842"/>
            <a:ext cx="9144000" cy="1568958"/>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AE35151-20C4-4CC1-8631-76C1DBA4C6F1}"/>
              </a:ext>
            </a:extLst>
          </p:cNvPr>
          <p:cNvSpPr>
            <a:spLocks noGrp="1"/>
          </p:cNvSpPr>
          <p:nvPr>
            <p:ph type="dt" sz="half" idx="10"/>
          </p:nvPr>
        </p:nvSpPr>
        <p:spPr/>
        <p:txBody>
          <a:bodyPr/>
          <a:lstStyle>
            <a:lvl1pPr>
              <a:defRPr>
                <a:solidFill>
                  <a:srgbClr val="000000"/>
                </a:solidFill>
              </a:defRPr>
            </a:lvl1pPr>
          </a:lstStyle>
          <a:p>
            <a:fld id="{046B04A3-4757-4D6E-8A0C-29C5E2E264F5}" type="datetime1">
              <a:rPr lang="en-US" smtClean="0"/>
              <a:t>5/1/2024</a:t>
            </a:fld>
            <a:endParaRPr lang="en-US" dirty="0"/>
          </a:p>
        </p:txBody>
      </p:sp>
      <p:sp>
        <p:nvSpPr>
          <p:cNvPr id="5" name="Footer Placeholder 4">
            <a:extLst>
              <a:ext uri="{FF2B5EF4-FFF2-40B4-BE49-F238E27FC236}">
                <a16:creationId xmlns:a16="http://schemas.microsoft.com/office/drawing/2014/main" id="{8A31E0D8-6DD2-4A5B-B2B6-E13B03865F8A}"/>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C7D8D0E1-B477-4E1B-AB19-18C697156B83}"/>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cxnSp>
        <p:nvCxnSpPr>
          <p:cNvPr id="9" name="Straight Connector 8">
            <a:extLst>
              <a:ext uri="{FF2B5EF4-FFF2-40B4-BE49-F238E27FC236}">
                <a16:creationId xmlns:a16="http://schemas.microsoft.com/office/drawing/2014/main" id="{9DE7C073-5243-403A-A058-88035CF36806}"/>
              </a:ext>
            </a:extLst>
          </p:cNvPr>
          <p:cNvCxnSpPr>
            <a:cxnSpLocks/>
          </p:cNvCxnSpPr>
          <p:nvPr userDrawn="1"/>
        </p:nvCxnSpPr>
        <p:spPr>
          <a:xfrm>
            <a:off x="1990725" y="3599402"/>
            <a:ext cx="8229600" cy="0"/>
          </a:xfrm>
          <a:prstGeom prst="line">
            <a:avLst/>
          </a:prstGeom>
          <a:ln>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070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5D8EFA2-BA27-4906-A7F5-02595175D690}"/>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0EE708-AE14-4667-9860-99D563DC365D}"/>
              </a:ext>
            </a:extLst>
          </p:cNvPr>
          <p:cNvSpPr>
            <a:spLocks noGrp="1"/>
          </p:cNvSpPr>
          <p:nvPr>
            <p:ph type="title" hasCustomPrompt="1"/>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3BF428-808E-4CEE-A97D-70F7317211C6}"/>
              </a:ext>
            </a:extLst>
          </p:cNvPr>
          <p:cNvSpPr>
            <a:spLocks noGrp="1"/>
          </p:cNvSpPr>
          <p:nvPr>
            <p:ph idx="1"/>
          </p:nvPr>
        </p:nvSpPr>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1F5158-7AF0-4F54-8630-4002DD119CC8}"/>
              </a:ext>
            </a:extLst>
          </p:cNvPr>
          <p:cNvSpPr>
            <a:spLocks noGrp="1"/>
          </p:cNvSpPr>
          <p:nvPr>
            <p:ph type="dt" sz="half" idx="10"/>
          </p:nvPr>
        </p:nvSpPr>
        <p:spPr/>
        <p:txBody>
          <a:bodyPr/>
          <a:lstStyle>
            <a:lvl1pPr>
              <a:defRPr>
                <a:solidFill>
                  <a:srgbClr val="000000"/>
                </a:solidFill>
              </a:defRPr>
            </a:lvl1pPr>
          </a:lstStyle>
          <a:p>
            <a:fld id="{59D5D31E-70BB-474A-B75C-03AFF7EC38F6}" type="datetime1">
              <a:rPr lang="en-US" smtClean="0"/>
              <a:t>5/1/2024</a:t>
            </a:fld>
            <a:endParaRPr lang="en-US" dirty="0"/>
          </a:p>
        </p:txBody>
      </p:sp>
      <p:sp>
        <p:nvSpPr>
          <p:cNvPr id="5" name="Footer Placeholder 4">
            <a:extLst>
              <a:ext uri="{FF2B5EF4-FFF2-40B4-BE49-F238E27FC236}">
                <a16:creationId xmlns:a16="http://schemas.microsoft.com/office/drawing/2014/main" id="{61F3AC72-A759-4017-AE0A-54BD802E9477}"/>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32433095-3C9E-4D58-8A09-E0CA6050A30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33" name="Rectangle 32">
            <a:extLst>
              <a:ext uri="{FF2B5EF4-FFF2-40B4-BE49-F238E27FC236}">
                <a16:creationId xmlns:a16="http://schemas.microsoft.com/office/drawing/2014/main" id="{904AA2C5-5634-4550-A341-1872B25B8FA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6390D22-E217-4197-88D9-C426251C01F4}"/>
              </a:ext>
            </a:extLst>
          </p:cNvPr>
          <p:cNvGrpSpPr/>
          <p:nvPr userDrawn="1"/>
        </p:nvGrpSpPr>
        <p:grpSpPr>
          <a:xfrm>
            <a:off x="-38779" y="6041718"/>
            <a:ext cx="766778" cy="863865"/>
            <a:chOff x="-38779" y="6041718"/>
            <a:chExt cx="766778" cy="863865"/>
          </a:xfrm>
        </p:grpSpPr>
        <p:sp>
          <p:nvSpPr>
            <p:cNvPr id="35" name="Rectangle 34">
              <a:extLst>
                <a:ext uri="{FF2B5EF4-FFF2-40B4-BE49-F238E27FC236}">
                  <a16:creationId xmlns:a16="http://schemas.microsoft.com/office/drawing/2014/main" id="{6C69A385-03AB-42D3-A3B0-54A54ADA3432}"/>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44A1D50-6E70-422D-AF30-DA6EDED0DDEB}"/>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9A363005-6B3B-426B-B4B8-AEF643B2D69C}"/>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783500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BECD59-0F53-48A1-A0EC-74210C26753D}"/>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27A50E-8158-4036-8AB1-55EBE91A361A}"/>
              </a:ext>
            </a:extLst>
          </p:cNvPr>
          <p:cNvSpPr>
            <a:spLocks noGrp="1"/>
          </p:cNvSpPr>
          <p:nvPr>
            <p:ph type="title" hasCustomPrompt="1"/>
          </p:nvPr>
        </p:nvSpPr>
        <p:spPr>
          <a:xfrm>
            <a:off x="831850" y="1709738"/>
            <a:ext cx="10515600" cy="2852737"/>
          </a:xfrm>
        </p:spPr>
        <p:txBody>
          <a:bodyPr anchor="b"/>
          <a:lstStyle>
            <a:lvl1pPr>
              <a:defRPr sz="6000" b="0">
                <a:solidFill>
                  <a:srgbClr val="A4D65E"/>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BFF6570-69F5-42D6-A27E-5EEE11C4C7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D0809A8-0F7C-4FCE-BDAA-436449C5C384}"/>
              </a:ext>
            </a:extLst>
          </p:cNvPr>
          <p:cNvSpPr>
            <a:spLocks noGrp="1"/>
          </p:cNvSpPr>
          <p:nvPr>
            <p:ph type="dt" sz="half" idx="10"/>
          </p:nvPr>
        </p:nvSpPr>
        <p:spPr/>
        <p:txBody>
          <a:bodyPr/>
          <a:lstStyle>
            <a:lvl1pPr>
              <a:defRPr>
                <a:solidFill>
                  <a:srgbClr val="000000"/>
                </a:solidFill>
              </a:defRPr>
            </a:lvl1pPr>
          </a:lstStyle>
          <a:p>
            <a:fld id="{FEB42D6E-F9D2-41A6-A614-2FDA4C532748}" type="datetime1">
              <a:rPr lang="en-US" smtClean="0"/>
              <a:t>5/1/2024</a:t>
            </a:fld>
            <a:endParaRPr lang="en-US" dirty="0"/>
          </a:p>
        </p:txBody>
      </p:sp>
      <p:sp>
        <p:nvSpPr>
          <p:cNvPr id="5" name="Footer Placeholder 4">
            <a:extLst>
              <a:ext uri="{FF2B5EF4-FFF2-40B4-BE49-F238E27FC236}">
                <a16:creationId xmlns:a16="http://schemas.microsoft.com/office/drawing/2014/main" id="{3F9CCB82-2CFA-431E-B175-A6A81E5945EA}"/>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83012958-D3C0-4DD9-931A-F7E13BD65C8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38" name="Rectangle 37">
            <a:extLst>
              <a:ext uri="{FF2B5EF4-FFF2-40B4-BE49-F238E27FC236}">
                <a16:creationId xmlns:a16="http://schemas.microsoft.com/office/drawing/2014/main" id="{BADDCCD8-D4BB-4920-8B5A-5BDD8CA5DDA7}"/>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13B1DE2-657E-44D2-ABF8-D16323AE13F9}"/>
              </a:ext>
            </a:extLst>
          </p:cNvPr>
          <p:cNvGrpSpPr/>
          <p:nvPr userDrawn="1"/>
        </p:nvGrpSpPr>
        <p:grpSpPr>
          <a:xfrm>
            <a:off x="-38779" y="6041718"/>
            <a:ext cx="766778" cy="863865"/>
            <a:chOff x="-38779" y="6041718"/>
            <a:chExt cx="766778" cy="863865"/>
          </a:xfrm>
        </p:grpSpPr>
        <p:sp>
          <p:nvSpPr>
            <p:cNvPr id="40" name="Rectangle 39">
              <a:extLst>
                <a:ext uri="{FF2B5EF4-FFF2-40B4-BE49-F238E27FC236}">
                  <a16:creationId xmlns:a16="http://schemas.microsoft.com/office/drawing/2014/main" id="{0962A054-692B-4E5B-A046-E292220B220D}"/>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8AAA38A-AEA5-4EEB-90A0-E4B9D8139DE6}"/>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8480E4B0-DBE7-4C2E-A5F2-CB4774CD48F7}"/>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2478397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E319AD11-19F3-460D-A2CA-697F058D1D81}"/>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ACB4EB6-7FC3-46BA-8473-9ABD3571E33E}"/>
              </a:ext>
            </a:extLst>
          </p:cNvPr>
          <p:cNvSpPr>
            <a:spLocks noGrp="1"/>
          </p:cNvSpPr>
          <p:nvPr>
            <p:ph sz="half" idx="1"/>
          </p:nvPr>
        </p:nvSpPr>
        <p:spPr>
          <a:xfrm>
            <a:off x="838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23336A1E-0DCE-4C2D-A55E-1D6AC0ED92A5}"/>
              </a:ext>
            </a:extLst>
          </p:cNvPr>
          <p:cNvSpPr>
            <a:spLocks noGrp="1"/>
          </p:cNvSpPr>
          <p:nvPr>
            <p:ph sz="half" idx="2"/>
          </p:nvPr>
        </p:nvSpPr>
        <p:spPr>
          <a:xfrm>
            <a:off x="6172200" y="1825625"/>
            <a:ext cx="5181600" cy="435133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6434F88F-5847-4ACA-9E70-9927B06A7AA2}"/>
              </a:ext>
            </a:extLst>
          </p:cNvPr>
          <p:cNvSpPr>
            <a:spLocks noGrp="1"/>
          </p:cNvSpPr>
          <p:nvPr>
            <p:ph type="dt" sz="half" idx="10"/>
          </p:nvPr>
        </p:nvSpPr>
        <p:spPr/>
        <p:txBody>
          <a:bodyPr/>
          <a:lstStyle>
            <a:lvl1pPr>
              <a:defRPr>
                <a:solidFill>
                  <a:srgbClr val="000000"/>
                </a:solidFill>
              </a:defRPr>
            </a:lvl1pPr>
          </a:lstStyle>
          <a:p>
            <a:fld id="{683DEE0A-4A60-4297-94A1-9C7F64D9BEF1}" type="datetime1">
              <a:rPr lang="en-US" smtClean="0"/>
              <a:t>5/1/2024</a:t>
            </a:fld>
            <a:endParaRPr lang="en-US" dirty="0"/>
          </a:p>
        </p:txBody>
      </p:sp>
      <p:sp>
        <p:nvSpPr>
          <p:cNvPr id="6" name="Footer Placeholder 5">
            <a:extLst>
              <a:ext uri="{FF2B5EF4-FFF2-40B4-BE49-F238E27FC236}">
                <a16:creationId xmlns:a16="http://schemas.microsoft.com/office/drawing/2014/main" id="{D09CDA31-C89B-4C4D-B5F1-520973FAFD95}"/>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7" name="Slide Number Placeholder 6">
            <a:extLst>
              <a:ext uri="{FF2B5EF4-FFF2-40B4-BE49-F238E27FC236}">
                <a16:creationId xmlns:a16="http://schemas.microsoft.com/office/drawing/2014/main" id="{1E522A60-E3FF-4521-BCF3-1F99D7E93B86}"/>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 name="Title 1">
            <a:extLst>
              <a:ext uri="{FF2B5EF4-FFF2-40B4-BE49-F238E27FC236}">
                <a16:creationId xmlns:a16="http://schemas.microsoft.com/office/drawing/2014/main" id="{05ABB0A4-BB9C-4085-957C-F30EA6E1D7F1}"/>
              </a:ext>
            </a:extLst>
          </p:cNvPr>
          <p:cNvSpPr>
            <a:spLocks noGrp="1"/>
          </p:cNvSpPr>
          <p:nvPr>
            <p:ph type="title" hasCustomPrompt="1"/>
          </p:nvPr>
        </p:nvSpPr>
        <p:spPr>
          <a:xfrm>
            <a:off x="838200" y="365125"/>
            <a:ext cx="10515600" cy="132556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4" name="Rectangle 33">
            <a:extLst>
              <a:ext uri="{FF2B5EF4-FFF2-40B4-BE49-F238E27FC236}">
                <a16:creationId xmlns:a16="http://schemas.microsoft.com/office/drawing/2014/main" id="{7F98112B-9430-405D-934A-F62A5BCCAC5A}"/>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1C4CDD8F-635E-4F6B-BB42-BF85759EA064}"/>
              </a:ext>
            </a:extLst>
          </p:cNvPr>
          <p:cNvGrpSpPr/>
          <p:nvPr userDrawn="1"/>
        </p:nvGrpSpPr>
        <p:grpSpPr>
          <a:xfrm>
            <a:off x="-38779" y="6041718"/>
            <a:ext cx="766778" cy="863865"/>
            <a:chOff x="-38779" y="6041718"/>
            <a:chExt cx="766778" cy="863865"/>
          </a:xfrm>
        </p:grpSpPr>
        <p:sp>
          <p:nvSpPr>
            <p:cNvPr id="36" name="Rectangle 35">
              <a:extLst>
                <a:ext uri="{FF2B5EF4-FFF2-40B4-BE49-F238E27FC236}">
                  <a16:creationId xmlns:a16="http://schemas.microsoft.com/office/drawing/2014/main" id="{41DC09E1-36C8-4688-BD92-E4DC1CC0F49C}"/>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D6FA9F6C-25DF-42A2-9B0E-3E59284BB575}"/>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a:extLst>
                <a:ext uri="{FF2B5EF4-FFF2-40B4-BE49-F238E27FC236}">
                  <a16:creationId xmlns:a16="http://schemas.microsoft.com/office/drawing/2014/main" id="{EDB83501-7496-48CD-A690-C5EFEA5FDB83}"/>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92211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2FF775B-27F2-48F1-BF9F-78D70C9C71EA}"/>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9D99EA-DD5F-43A7-984B-B34A155E5C2B}"/>
              </a:ext>
            </a:extLst>
          </p:cNvPr>
          <p:cNvSpPr>
            <a:spLocks noGrp="1"/>
          </p:cNvSpPr>
          <p:nvPr>
            <p:ph type="title" hasCustomPrompt="1"/>
          </p:nvPr>
        </p:nvSpPr>
        <p:spPr>
          <a:xfrm>
            <a:off x="839788" y="365125"/>
            <a:ext cx="10515600" cy="132556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BF5213A2-4477-4A25-BF39-3DFB22BA8F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C9E08B-5CBA-4204-93C6-451D17B72A16}"/>
              </a:ext>
            </a:extLst>
          </p:cNvPr>
          <p:cNvSpPr>
            <a:spLocks noGrp="1"/>
          </p:cNvSpPr>
          <p:nvPr>
            <p:ph sz="half" idx="2"/>
          </p:nvPr>
        </p:nvSpPr>
        <p:spPr>
          <a:xfrm>
            <a:off x="839788" y="2505075"/>
            <a:ext cx="5157787"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91401FF0-73A3-4020-A155-EE13A10EB2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7461FB3-48EE-4FF2-889F-80ABB138EE99}"/>
              </a:ext>
            </a:extLst>
          </p:cNvPr>
          <p:cNvSpPr>
            <a:spLocks noGrp="1"/>
          </p:cNvSpPr>
          <p:nvPr>
            <p:ph sz="quarter" idx="4"/>
          </p:nvPr>
        </p:nvSpPr>
        <p:spPr>
          <a:xfrm>
            <a:off x="6172200" y="2505075"/>
            <a:ext cx="5183188" cy="3684588"/>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4974B91-2597-417C-84CB-C798FEE29774}"/>
              </a:ext>
            </a:extLst>
          </p:cNvPr>
          <p:cNvSpPr>
            <a:spLocks noGrp="1"/>
          </p:cNvSpPr>
          <p:nvPr>
            <p:ph type="dt" sz="half" idx="10"/>
          </p:nvPr>
        </p:nvSpPr>
        <p:spPr/>
        <p:txBody>
          <a:bodyPr/>
          <a:lstStyle>
            <a:lvl1pPr>
              <a:defRPr>
                <a:solidFill>
                  <a:srgbClr val="000000"/>
                </a:solidFill>
              </a:defRPr>
            </a:lvl1pPr>
          </a:lstStyle>
          <a:p>
            <a:fld id="{78832129-F0F3-4834-A90C-8DF9A79CE4E8}" type="datetime1">
              <a:rPr lang="en-US" smtClean="0"/>
              <a:t>5/1/2024</a:t>
            </a:fld>
            <a:endParaRPr lang="en-US" dirty="0"/>
          </a:p>
        </p:txBody>
      </p:sp>
      <p:sp>
        <p:nvSpPr>
          <p:cNvPr id="8" name="Footer Placeholder 7">
            <a:extLst>
              <a:ext uri="{FF2B5EF4-FFF2-40B4-BE49-F238E27FC236}">
                <a16:creationId xmlns:a16="http://schemas.microsoft.com/office/drawing/2014/main" id="{2A82ACD4-E8F7-41D1-AC71-7F163CF4C616}"/>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9" name="Slide Number Placeholder 8">
            <a:extLst>
              <a:ext uri="{FF2B5EF4-FFF2-40B4-BE49-F238E27FC236}">
                <a16:creationId xmlns:a16="http://schemas.microsoft.com/office/drawing/2014/main" id="{F02994AC-3399-4DF6-B446-C108CE487C1B}"/>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41" name="Rectangle 40">
            <a:extLst>
              <a:ext uri="{FF2B5EF4-FFF2-40B4-BE49-F238E27FC236}">
                <a16:creationId xmlns:a16="http://schemas.microsoft.com/office/drawing/2014/main" id="{01C8428D-F618-4629-B36F-562A5151BE7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241C228E-B3D2-429F-9973-B62B05C3D468}"/>
              </a:ext>
            </a:extLst>
          </p:cNvPr>
          <p:cNvGrpSpPr/>
          <p:nvPr userDrawn="1"/>
        </p:nvGrpSpPr>
        <p:grpSpPr>
          <a:xfrm>
            <a:off x="-38779" y="6041718"/>
            <a:ext cx="766778" cy="863865"/>
            <a:chOff x="-38779" y="6041718"/>
            <a:chExt cx="766778" cy="863865"/>
          </a:xfrm>
        </p:grpSpPr>
        <p:sp>
          <p:nvSpPr>
            <p:cNvPr id="43" name="Rectangle 42">
              <a:extLst>
                <a:ext uri="{FF2B5EF4-FFF2-40B4-BE49-F238E27FC236}">
                  <a16:creationId xmlns:a16="http://schemas.microsoft.com/office/drawing/2014/main" id="{1BCF8BE3-1555-4CAA-B083-59B8BAB0E38C}"/>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E6D3457-2617-4606-9983-FE12D913612B}"/>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5" name="Picture 44">
              <a:extLst>
                <a:ext uri="{FF2B5EF4-FFF2-40B4-BE49-F238E27FC236}">
                  <a16:creationId xmlns:a16="http://schemas.microsoft.com/office/drawing/2014/main" id="{FEECC96E-1C3F-4853-9862-24E04A88AD42}"/>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6094017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B8B48AA-4370-47C5-8A86-100AF573F8B8}"/>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9D17A59-45A5-4181-9EDF-367BA02AFA4C}"/>
              </a:ext>
            </a:extLst>
          </p:cNvPr>
          <p:cNvSpPr>
            <a:spLocks noGrp="1"/>
          </p:cNvSpPr>
          <p:nvPr>
            <p:ph type="title" hasCustomPrompt="1"/>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5A488CEC-E3BD-49D8-8A08-63D9CCFBBA49}"/>
              </a:ext>
            </a:extLst>
          </p:cNvPr>
          <p:cNvSpPr>
            <a:spLocks noGrp="1"/>
          </p:cNvSpPr>
          <p:nvPr>
            <p:ph type="dt" sz="half" idx="10"/>
          </p:nvPr>
        </p:nvSpPr>
        <p:spPr/>
        <p:txBody>
          <a:bodyPr/>
          <a:lstStyle>
            <a:lvl1pPr>
              <a:defRPr>
                <a:solidFill>
                  <a:srgbClr val="000000"/>
                </a:solidFill>
              </a:defRPr>
            </a:lvl1pPr>
          </a:lstStyle>
          <a:p>
            <a:fld id="{6C7A28E0-945D-4E35-B14E-A47C67FF0E62}" type="datetime1">
              <a:rPr lang="en-US" smtClean="0"/>
              <a:t>5/1/2024</a:t>
            </a:fld>
            <a:endParaRPr lang="en-US" dirty="0"/>
          </a:p>
        </p:txBody>
      </p:sp>
      <p:sp>
        <p:nvSpPr>
          <p:cNvPr id="4" name="Footer Placeholder 3">
            <a:extLst>
              <a:ext uri="{FF2B5EF4-FFF2-40B4-BE49-F238E27FC236}">
                <a16:creationId xmlns:a16="http://schemas.microsoft.com/office/drawing/2014/main" id="{4180A073-3A98-4F88-BA6B-E3401382A3D0}"/>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5" name="Slide Number Placeholder 4">
            <a:extLst>
              <a:ext uri="{FF2B5EF4-FFF2-40B4-BE49-F238E27FC236}">
                <a16:creationId xmlns:a16="http://schemas.microsoft.com/office/drawing/2014/main" id="{9058B9B0-7F3D-48C7-9B19-C2DDBFB5BF8C}"/>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7" name="Rectangle 26">
            <a:extLst>
              <a:ext uri="{FF2B5EF4-FFF2-40B4-BE49-F238E27FC236}">
                <a16:creationId xmlns:a16="http://schemas.microsoft.com/office/drawing/2014/main" id="{5E5608B6-3D81-4073-A19B-48837CE5B0B3}"/>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CC725CC3-C5A3-41AD-84BD-722E599E0415}"/>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C5A070F5-C0E6-4F85-87A0-AA772342C694}"/>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59E007D-2717-4660-8E1C-676B991474E4}"/>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F06C8EB5-6CF9-44F6-B53D-09F3DA21A92E}"/>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520283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06504A94-2C83-4143-A252-0A2F262FB03D}"/>
              </a:ext>
            </a:extLst>
          </p:cNvPr>
          <p:cNvSpPr>
            <a:spLocks noGrp="1"/>
          </p:cNvSpPr>
          <p:nvPr>
            <p:ph type="dt" sz="half" idx="11"/>
          </p:nvPr>
        </p:nvSpPr>
        <p:spPr>
          <a:xfrm>
            <a:off x="838200" y="6356350"/>
            <a:ext cx="2743200" cy="365125"/>
          </a:xfrm>
        </p:spPr>
        <p:txBody>
          <a:bodyPr/>
          <a:lstStyle/>
          <a:p>
            <a:fld id="{ECCB52A9-1953-493B-AFB2-3A63E7CC52F7}" type="datetime1">
              <a:rPr lang="en-US" smtClean="0"/>
              <a:t>5/1/2024</a:t>
            </a:fld>
            <a:endParaRPr lang="en-US"/>
          </a:p>
        </p:txBody>
      </p:sp>
      <p:sp>
        <p:nvSpPr>
          <p:cNvPr id="4" name="Footer Placeholder 5">
            <a:extLst>
              <a:ext uri="{FF2B5EF4-FFF2-40B4-BE49-F238E27FC236}">
                <a16:creationId xmlns:a16="http://schemas.microsoft.com/office/drawing/2014/main" id="{EC3BFEE9-467E-4865-BD83-CA29456FE7FF}"/>
              </a:ext>
            </a:extLst>
          </p:cNvPr>
          <p:cNvSpPr>
            <a:spLocks noGrp="1"/>
          </p:cNvSpPr>
          <p:nvPr>
            <p:ph type="ftr" sz="quarter" idx="12"/>
          </p:nvPr>
        </p:nvSpPr>
        <p:spPr>
          <a:xfrm>
            <a:off x="4038600" y="6356350"/>
            <a:ext cx="4114800" cy="365125"/>
          </a:xfrm>
        </p:spPr>
        <p:txBody>
          <a:bodyPr/>
          <a:lstStyle/>
          <a:p>
            <a:r>
              <a:rPr lang="en-US"/>
              <a:t>© 2024 Starkloff Disability Institute</a:t>
            </a:r>
          </a:p>
        </p:txBody>
      </p:sp>
      <p:sp>
        <p:nvSpPr>
          <p:cNvPr id="5" name="Slide Number Placeholder 6">
            <a:extLst>
              <a:ext uri="{FF2B5EF4-FFF2-40B4-BE49-F238E27FC236}">
                <a16:creationId xmlns:a16="http://schemas.microsoft.com/office/drawing/2014/main" id="{1717652A-F8AB-4840-BF30-9F5A1D103055}"/>
              </a:ext>
            </a:extLst>
          </p:cNvPr>
          <p:cNvSpPr>
            <a:spLocks noGrp="1"/>
          </p:cNvSpPr>
          <p:nvPr>
            <p:ph type="sldNum" sz="quarter" idx="13"/>
          </p:nvPr>
        </p:nvSpPr>
        <p:spPr>
          <a:xfrm>
            <a:off x="8610600" y="6356350"/>
            <a:ext cx="2743200" cy="365125"/>
          </a:xfrm>
        </p:spPr>
        <p:txBody>
          <a:bodyPr/>
          <a:lstStyle/>
          <a:p>
            <a:fld id="{41BD9149-010D-4A9E-9C3A-732B951F9EFE}" type="slidenum">
              <a:rPr lang="en-US" smtClean="0"/>
              <a:t>‹#›</a:t>
            </a:fld>
            <a:endParaRPr lang="en-US"/>
          </a:p>
        </p:txBody>
      </p:sp>
      <p:sp>
        <p:nvSpPr>
          <p:cNvPr id="9" name="Content Placeholder 8">
            <a:extLst>
              <a:ext uri="{FF2B5EF4-FFF2-40B4-BE49-F238E27FC236}">
                <a16:creationId xmlns:a16="http://schemas.microsoft.com/office/drawing/2014/main" id="{D8184438-120E-44EC-BAD8-E894EBAAF998}"/>
              </a:ext>
            </a:extLst>
          </p:cNvPr>
          <p:cNvSpPr>
            <a:spLocks noGrp="1"/>
          </p:cNvSpPr>
          <p:nvPr>
            <p:ph sz="quarter" idx="14"/>
          </p:nvPr>
        </p:nvSpPr>
        <p:spPr>
          <a:xfrm>
            <a:off x="838201" y="345736"/>
            <a:ext cx="10515600" cy="581510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76D1C002-B811-40DE-B038-B3A1C3D0D2C2}"/>
              </a:ext>
            </a:extLst>
          </p:cNvPr>
          <p:cNvSpPr/>
          <p:nvPr userDrawn="1"/>
        </p:nvSpPr>
        <p:spPr>
          <a:xfrm>
            <a:off x="11803384" y="-163513"/>
            <a:ext cx="389793" cy="7185025"/>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5D2E4F-E12F-499F-B423-E40AC1B955C8}"/>
              </a:ext>
            </a:extLst>
          </p:cNvPr>
          <p:cNvSpPr/>
          <p:nvPr userDrawn="1"/>
        </p:nvSpPr>
        <p:spPr>
          <a:xfrm>
            <a:off x="-24912" y="11357"/>
            <a:ext cx="383223" cy="7111562"/>
          </a:xfrm>
          <a:prstGeom prst="rect">
            <a:avLst/>
          </a:prstGeom>
          <a:solidFill>
            <a:srgbClr val="A4D65E"/>
          </a:solidFill>
          <a:ln>
            <a:solidFill>
              <a:srgbClr val="A4D6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0C09EC4C-1406-414E-9FA1-4CF96782FCD1}"/>
              </a:ext>
            </a:extLst>
          </p:cNvPr>
          <p:cNvSpPr>
            <a:spLocks noGrp="1"/>
          </p:cNvSpPr>
          <p:nvPr>
            <p:ph type="title"/>
          </p:nvPr>
        </p:nvSpPr>
        <p:spPr>
          <a:xfrm>
            <a:off x="838200" y="-1314206"/>
            <a:ext cx="10515600" cy="1325563"/>
          </a:xfrm>
        </p:spPr>
        <p:txBody>
          <a:bodyPr/>
          <a:lstStyle/>
          <a:p>
            <a:r>
              <a:rPr lang="en-US"/>
              <a:t>Click to edit Master title style</a:t>
            </a:r>
          </a:p>
        </p:txBody>
      </p:sp>
    </p:spTree>
    <p:extLst>
      <p:ext uri="{BB962C8B-B14F-4D97-AF65-F5344CB8AC3E}">
        <p14:creationId xmlns:p14="http://schemas.microsoft.com/office/powerpoint/2010/main" val="724432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E3BC155-7C5F-4434-A721-CDC2E580F64E}"/>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Date Placeholder 1">
            <a:extLst>
              <a:ext uri="{FF2B5EF4-FFF2-40B4-BE49-F238E27FC236}">
                <a16:creationId xmlns:a16="http://schemas.microsoft.com/office/drawing/2014/main" id="{DA4AC9B5-3ECF-4818-8434-D9980159E2C6}"/>
              </a:ext>
            </a:extLst>
          </p:cNvPr>
          <p:cNvSpPr>
            <a:spLocks noGrp="1"/>
          </p:cNvSpPr>
          <p:nvPr>
            <p:ph type="dt" sz="half" idx="10"/>
          </p:nvPr>
        </p:nvSpPr>
        <p:spPr/>
        <p:txBody>
          <a:bodyPr/>
          <a:lstStyle>
            <a:lvl1pPr>
              <a:defRPr>
                <a:solidFill>
                  <a:srgbClr val="000000"/>
                </a:solidFill>
              </a:defRPr>
            </a:lvl1pPr>
          </a:lstStyle>
          <a:p>
            <a:fld id="{3DEBF264-DBC0-44BC-8592-DAFEF7262AC6}" type="datetime1">
              <a:rPr lang="en-US" smtClean="0"/>
              <a:t>5/1/2024</a:t>
            </a:fld>
            <a:endParaRPr lang="en-US" dirty="0"/>
          </a:p>
        </p:txBody>
      </p:sp>
      <p:sp>
        <p:nvSpPr>
          <p:cNvPr id="3" name="Footer Placeholder 2">
            <a:extLst>
              <a:ext uri="{FF2B5EF4-FFF2-40B4-BE49-F238E27FC236}">
                <a16:creationId xmlns:a16="http://schemas.microsoft.com/office/drawing/2014/main" id="{8C31FF58-9A21-4FE5-A877-953A6976E833}"/>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4" name="Slide Number Placeholder 3">
            <a:extLst>
              <a:ext uri="{FF2B5EF4-FFF2-40B4-BE49-F238E27FC236}">
                <a16:creationId xmlns:a16="http://schemas.microsoft.com/office/drawing/2014/main" id="{C35A6FCD-AA71-467C-9E39-240F40FD6705}"/>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5" name="Title 4">
            <a:extLst>
              <a:ext uri="{FF2B5EF4-FFF2-40B4-BE49-F238E27FC236}">
                <a16:creationId xmlns:a16="http://schemas.microsoft.com/office/drawing/2014/main" id="{28F73940-5B9D-4EEE-9DEF-D7B7C632DF9D}"/>
              </a:ext>
            </a:extLst>
          </p:cNvPr>
          <p:cNvSpPr>
            <a:spLocks noGrp="1"/>
          </p:cNvSpPr>
          <p:nvPr>
            <p:ph type="title"/>
          </p:nvPr>
        </p:nvSpPr>
        <p:spPr>
          <a:xfrm>
            <a:off x="838200" y="-1730375"/>
            <a:ext cx="10515600" cy="1325563"/>
          </a:xfrm>
        </p:spPr>
        <p:txBody>
          <a:bodyPr/>
          <a:lstStyle/>
          <a:p>
            <a:r>
              <a:rPr lang="en-US"/>
              <a:t>Click to edit Master title style</a:t>
            </a:r>
          </a:p>
        </p:txBody>
      </p:sp>
      <p:sp>
        <p:nvSpPr>
          <p:cNvPr id="27" name="Rectangle 26">
            <a:extLst>
              <a:ext uri="{FF2B5EF4-FFF2-40B4-BE49-F238E27FC236}">
                <a16:creationId xmlns:a16="http://schemas.microsoft.com/office/drawing/2014/main" id="{4E6FE626-5F2D-4EB8-BF6D-A00CFD38D8E4}"/>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80CEFF2E-ABAA-4401-8209-8ECB326AA8E0}"/>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A276BBCA-772A-4CEC-AAF6-913F2112E4F8}"/>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9B8134BC-80A2-4A19-9868-8E28D497946D}"/>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DD8391B7-C5D9-44F4-ADA2-4CDC1D1FE44B}"/>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87315076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739A25-64CD-4A86-B2AF-00F954072BC8}"/>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81549D-7E04-4208-A9EC-BB7740B78789}"/>
              </a:ext>
            </a:extLst>
          </p:cNvPr>
          <p:cNvSpPr>
            <a:spLocks noGrp="1"/>
          </p:cNvSpPr>
          <p:nvPr>
            <p:ph type="title"/>
          </p:nvPr>
        </p:nvSpPr>
        <p:spPr>
          <a:xfrm>
            <a:off x="839788" y="457200"/>
            <a:ext cx="3932237" cy="1600200"/>
          </a:xfrm>
        </p:spPr>
        <p:txBody>
          <a:bodyPr anchor="b"/>
          <a:lstStyle>
            <a:lvl1pPr>
              <a:defRPr sz="32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4E7818A-4E1B-4237-80FD-27E4F4E0B6A5}"/>
              </a:ext>
            </a:extLst>
          </p:cNvPr>
          <p:cNvSpPr>
            <a:spLocks noGrp="1"/>
          </p:cNvSpPr>
          <p:nvPr>
            <p:ph idx="1"/>
          </p:nvPr>
        </p:nvSpPr>
        <p:spPr>
          <a:xfrm>
            <a:off x="5183188" y="987425"/>
            <a:ext cx="6172200" cy="4873625"/>
          </a:xfrm>
        </p:spPr>
        <p:txBody>
          <a:bodyPr/>
          <a:lstStyle>
            <a:lvl1pPr>
              <a:buClr>
                <a:schemeClr val="accent1"/>
              </a:buClr>
              <a:defRPr sz="3200"/>
            </a:lvl1pPr>
            <a:lvl2pPr>
              <a:buClr>
                <a:schemeClr val="accent1"/>
              </a:buClr>
              <a:defRPr sz="2800"/>
            </a:lvl2pPr>
            <a:lvl3pPr>
              <a:buClr>
                <a:schemeClr val="accent1"/>
              </a:buClr>
              <a:defRPr sz="2400"/>
            </a:lvl3pPr>
            <a:lvl4pPr>
              <a:buClr>
                <a:schemeClr val="accent1"/>
              </a:buClr>
              <a:defRPr sz="2000"/>
            </a:lvl4pPr>
            <a:lvl5pPr>
              <a:buClr>
                <a:schemeClr val="accent1"/>
              </a:buCl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7F60B47C-579A-41C0-B945-636DB4E932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19860E-2DDB-4626-A7D1-C7FFDBCA471A}"/>
              </a:ext>
            </a:extLst>
          </p:cNvPr>
          <p:cNvSpPr>
            <a:spLocks noGrp="1"/>
          </p:cNvSpPr>
          <p:nvPr>
            <p:ph type="dt" sz="half" idx="10"/>
          </p:nvPr>
        </p:nvSpPr>
        <p:spPr/>
        <p:txBody>
          <a:bodyPr/>
          <a:lstStyle>
            <a:lvl1pPr>
              <a:defRPr>
                <a:solidFill>
                  <a:srgbClr val="000000"/>
                </a:solidFill>
              </a:defRPr>
            </a:lvl1pPr>
          </a:lstStyle>
          <a:p>
            <a:fld id="{5C5931AA-5F3C-4B41-BD19-DBBB68836228}" type="datetime1">
              <a:rPr lang="en-US" smtClean="0"/>
              <a:t>5/1/2024</a:t>
            </a:fld>
            <a:endParaRPr lang="en-US" dirty="0"/>
          </a:p>
        </p:txBody>
      </p:sp>
      <p:sp>
        <p:nvSpPr>
          <p:cNvPr id="6" name="Footer Placeholder 5">
            <a:extLst>
              <a:ext uri="{FF2B5EF4-FFF2-40B4-BE49-F238E27FC236}">
                <a16:creationId xmlns:a16="http://schemas.microsoft.com/office/drawing/2014/main" id="{33088B14-0385-4246-A839-3405789E3E79}"/>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7" name="Slide Number Placeholder 6">
            <a:extLst>
              <a:ext uri="{FF2B5EF4-FFF2-40B4-BE49-F238E27FC236}">
                <a16:creationId xmlns:a16="http://schemas.microsoft.com/office/drawing/2014/main" id="{36BF6BCF-3E9D-497C-B0E8-74BDA7B0BA0C}"/>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23" name="Rectangle 22">
            <a:extLst>
              <a:ext uri="{FF2B5EF4-FFF2-40B4-BE49-F238E27FC236}">
                <a16:creationId xmlns:a16="http://schemas.microsoft.com/office/drawing/2014/main" id="{2D4F452C-210D-4C34-AAA8-AE9C67F48C4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BFB5FBBE-14EE-4CD9-BF95-E9871C96433B}"/>
              </a:ext>
            </a:extLst>
          </p:cNvPr>
          <p:cNvGrpSpPr/>
          <p:nvPr userDrawn="1"/>
        </p:nvGrpSpPr>
        <p:grpSpPr>
          <a:xfrm>
            <a:off x="-38779" y="6041718"/>
            <a:ext cx="766778" cy="863865"/>
            <a:chOff x="-38779" y="6041718"/>
            <a:chExt cx="766778" cy="863865"/>
          </a:xfrm>
        </p:grpSpPr>
        <p:sp>
          <p:nvSpPr>
            <p:cNvPr id="31" name="Rectangle 30">
              <a:extLst>
                <a:ext uri="{FF2B5EF4-FFF2-40B4-BE49-F238E27FC236}">
                  <a16:creationId xmlns:a16="http://schemas.microsoft.com/office/drawing/2014/main" id="{376FFB71-DC1C-4B52-9431-752B8D68A4B0}"/>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7B71481-D0C0-4357-A32F-F755836E56AE}"/>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919285CC-1109-4846-93B1-FCEAF7CC2952}"/>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62624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F0D7D2A-D6C6-4967-AB74-891714AF3D1B}"/>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5630D1B-D661-4255-95BA-1595819BE785}"/>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E495B4-C601-40D9-A939-B09FBB492BBF}"/>
              </a:ext>
            </a:extLst>
          </p:cNvPr>
          <p:cNvSpPr>
            <a:spLocks noGrp="1"/>
          </p:cNvSpPr>
          <p:nvPr>
            <p:ph type="title"/>
          </p:nvPr>
        </p:nvSpPr>
        <p:spPr>
          <a:xfrm>
            <a:off x="839788" y="457200"/>
            <a:ext cx="3932237" cy="1600200"/>
          </a:xfrm>
        </p:spPr>
        <p:txBody>
          <a:bodyPr anchor="b"/>
          <a:lstStyle>
            <a:lvl1pPr>
              <a:defRPr sz="32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1D62243D-9518-460B-BB71-A23E03BCD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FD6E32C-092C-4B68-89FF-9BECD621CA1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805732-C353-47B6-B4E4-57768DE37717}"/>
              </a:ext>
            </a:extLst>
          </p:cNvPr>
          <p:cNvSpPr>
            <a:spLocks noGrp="1"/>
          </p:cNvSpPr>
          <p:nvPr>
            <p:ph type="dt" sz="half" idx="10"/>
          </p:nvPr>
        </p:nvSpPr>
        <p:spPr/>
        <p:txBody>
          <a:bodyPr/>
          <a:lstStyle>
            <a:lvl1pPr>
              <a:defRPr>
                <a:solidFill>
                  <a:srgbClr val="000000"/>
                </a:solidFill>
              </a:defRPr>
            </a:lvl1pPr>
          </a:lstStyle>
          <a:p>
            <a:fld id="{DAE14584-7C93-4545-9426-55406196615E}" type="datetime1">
              <a:rPr lang="en-US" smtClean="0"/>
              <a:t>5/1/2024</a:t>
            </a:fld>
            <a:endParaRPr lang="en-US" dirty="0"/>
          </a:p>
        </p:txBody>
      </p:sp>
      <p:sp>
        <p:nvSpPr>
          <p:cNvPr id="6" name="Footer Placeholder 5">
            <a:extLst>
              <a:ext uri="{FF2B5EF4-FFF2-40B4-BE49-F238E27FC236}">
                <a16:creationId xmlns:a16="http://schemas.microsoft.com/office/drawing/2014/main" id="{357C6770-6030-4C74-91A8-1FC5BA32C808}"/>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7" name="Slide Number Placeholder 6">
            <a:extLst>
              <a:ext uri="{FF2B5EF4-FFF2-40B4-BE49-F238E27FC236}">
                <a16:creationId xmlns:a16="http://schemas.microsoft.com/office/drawing/2014/main" id="{9671E8F7-C297-4CBC-952B-9F4F287F9B77}"/>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14" name="Group 13">
            <a:extLst>
              <a:ext uri="{FF2B5EF4-FFF2-40B4-BE49-F238E27FC236}">
                <a16:creationId xmlns:a16="http://schemas.microsoft.com/office/drawing/2014/main" id="{76DE1F0C-00C3-405E-8B4E-7956B27060E3}"/>
              </a:ext>
            </a:extLst>
          </p:cNvPr>
          <p:cNvGrpSpPr/>
          <p:nvPr userDrawn="1"/>
        </p:nvGrpSpPr>
        <p:grpSpPr>
          <a:xfrm>
            <a:off x="-38779" y="6041718"/>
            <a:ext cx="766778" cy="863865"/>
            <a:chOff x="-38779" y="6041718"/>
            <a:chExt cx="766778" cy="863865"/>
          </a:xfrm>
        </p:grpSpPr>
        <p:sp>
          <p:nvSpPr>
            <p:cNvPr id="15" name="Rectangle 14">
              <a:extLst>
                <a:ext uri="{FF2B5EF4-FFF2-40B4-BE49-F238E27FC236}">
                  <a16:creationId xmlns:a16="http://schemas.microsoft.com/office/drawing/2014/main" id="{74772BC1-1EA2-44DB-81E9-4B5CC5F01A14}"/>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C000F1A2-D589-4BD3-A063-8251C42CE9B5}"/>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169323D0-5515-49D2-8339-67C446928F3A}"/>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4305841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E312F5F-5410-4619-A871-5027FCFA8810}"/>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F2F8FC-1563-49CC-A921-9ACE54C4C701}"/>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E664A9-58E2-447E-97E0-23C45FA70F37}"/>
              </a:ext>
            </a:extLst>
          </p:cNvPr>
          <p:cNvSpPr>
            <a:spLocks noGrp="1"/>
          </p:cNvSpPr>
          <p:nvPr>
            <p:ph type="title"/>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6C0A4723-ABB4-4688-8A3D-ADAEF1180B03}"/>
              </a:ext>
            </a:extLst>
          </p:cNvPr>
          <p:cNvSpPr>
            <a:spLocks noGrp="1"/>
          </p:cNvSpPr>
          <p:nvPr>
            <p:ph type="body" orient="vert" idx="1"/>
          </p:nvPr>
        </p:nvSpPr>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BA14A94-FB3E-4EF9-A889-A41D8C4B3682}"/>
              </a:ext>
            </a:extLst>
          </p:cNvPr>
          <p:cNvSpPr>
            <a:spLocks noGrp="1"/>
          </p:cNvSpPr>
          <p:nvPr>
            <p:ph type="dt" sz="half" idx="10"/>
          </p:nvPr>
        </p:nvSpPr>
        <p:spPr/>
        <p:txBody>
          <a:bodyPr/>
          <a:lstStyle>
            <a:lvl1pPr>
              <a:defRPr>
                <a:solidFill>
                  <a:srgbClr val="000000"/>
                </a:solidFill>
              </a:defRPr>
            </a:lvl1pPr>
          </a:lstStyle>
          <a:p>
            <a:fld id="{A001AA42-20F3-4793-95C6-700E25AC3729}" type="datetime1">
              <a:rPr lang="en-US" smtClean="0"/>
              <a:t>5/1/2024</a:t>
            </a:fld>
            <a:endParaRPr lang="en-US" dirty="0"/>
          </a:p>
        </p:txBody>
      </p:sp>
      <p:sp>
        <p:nvSpPr>
          <p:cNvPr id="5" name="Footer Placeholder 4">
            <a:extLst>
              <a:ext uri="{FF2B5EF4-FFF2-40B4-BE49-F238E27FC236}">
                <a16:creationId xmlns:a16="http://schemas.microsoft.com/office/drawing/2014/main" id="{D2247155-A98B-4DE8-B8D1-E03D7BB958F6}"/>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F79E512E-B23B-4F8A-802D-6B80E67BE6CF}"/>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23" name="Group 22">
            <a:extLst>
              <a:ext uri="{FF2B5EF4-FFF2-40B4-BE49-F238E27FC236}">
                <a16:creationId xmlns:a16="http://schemas.microsoft.com/office/drawing/2014/main" id="{25A286FA-74EE-45DF-838D-A57DF89171EE}"/>
              </a:ext>
            </a:extLst>
          </p:cNvPr>
          <p:cNvGrpSpPr/>
          <p:nvPr userDrawn="1"/>
        </p:nvGrpSpPr>
        <p:grpSpPr>
          <a:xfrm>
            <a:off x="-38779" y="6041718"/>
            <a:ext cx="766778" cy="863865"/>
            <a:chOff x="-38779" y="6041718"/>
            <a:chExt cx="766778" cy="863865"/>
          </a:xfrm>
        </p:grpSpPr>
        <p:sp>
          <p:nvSpPr>
            <p:cNvPr id="24" name="Rectangle 23">
              <a:extLst>
                <a:ext uri="{FF2B5EF4-FFF2-40B4-BE49-F238E27FC236}">
                  <a16:creationId xmlns:a16="http://schemas.microsoft.com/office/drawing/2014/main" id="{E8E9E2FD-9BD9-4FE8-9397-7CE9728378C2}"/>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36587DF-9910-4A6B-9D09-DB677E19AF2C}"/>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25">
              <a:extLst>
                <a:ext uri="{FF2B5EF4-FFF2-40B4-BE49-F238E27FC236}">
                  <a16:creationId xmlns:a16="http://schemas.microsoft.com/office/drawing/2014/main" id="{C4754E91-FE18-4E96-B9AF-241797AB6723}"/>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41972399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A615F2-E97D-4C81-A663-DBB16FD5B671}"/>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B34A3F2-B542-4E48-A47B-931FDAE5CE90}"/>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Vertical Title 1">
            <a:extLst>
              <a:ext uri="{FF2B5EF4-FFF2-40B4-BE49-F238E27FC236}">
                <a16:creationId xmlns:a16="http://schemas.microsoft.com/office/drawing/2014/main" id="{77A7AAE4-F997-462C-A6A8-3C6FA3D9C79B}"/>
              </a:ext>
            </a:extLst>
          </p:cNvPr>
          <p:cNvSpPr>
            <a:spLocks noGrp="1"/>
          </p:cNvSpPr>
          <p:nvPr>
            <p:ph type="title" orient="vert"/>
          </p:nvPr>
        </p:nvSpPr>
        <p:spPr>
          <a:xfrm>
            <a:off x="8724900" y="365125"/>
            <a:ext cx="2628900" cy="5811838"/>
          </a:xfrm>
        </p:spPr>
        <p:txBody>
          <a:bodyPr vert="eaVert"/>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05FDA198-E3C3-491F-824F-CE28FC96DF34}"/>
              </a:ext>
            </a:extLst>
          </p:cNvPr>
          <p:cNvSpPr>
            <a:spLocks noGrp="1"/>
          </p:cNvSpPr>
          <p:nvPr>
            <p:ph type="body" orient="vert" idx="1"/>
          </p:nvPr>
        </p:nvSpPr>
        <p:spPr>
          <a:xfrm>
            <a:off x="838200" y="365125"/>
            <a:ext cx="7734300" cy="5811838"/>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ABD166-4845-4DC0-8063-908729A52018}"/>
              </a:ext>
            </a:extLst>
          </p:cNvPr>
          <p:cNvSpPr>
            <a:spLocks noGrp="1"/>
          </p:cNvSpPr>
          <p:nvPr>
            <p:ph type="dt" sz="half" idx="10"/>
          </p:nvPr>
        </p:nvSpPr>
        <p:spPr/>
        <p:txBody>
          <a:bodyPr/>
          <a:lstStyle>
            <a:lvl1pPr>
              <a:defRPr>
                <a:solidFill>
                  <a:srgbClr val="000000"/>
                </a:solidFill>
              </a:defRPr>
            </a:lvl1pPr>
          </a:lstStyle>
          <a:p>
            <a:fld id="{9886569F-2791-4ACC-8EB5-441799920695}" type="datetime1">
              <a:rPr lang="en-US" smtClean="0"/>
              <a:t>5/1/2024</a:t>
            </a:fld>
            <a:endParaRPr lang="en-US" dirty="0"/>
          </a:p>
        </p:txBody>
      </p:sp>
      <p:sp>
        <p:nvSpPr>
          <p:cNvPr id="5" name="Footer Placeholder 4">
            <a:extLst>
              <a:ext uri="{FF2B5EF4-FFF2-40B4-BE49-F238E27FC236}">
                <a16:creationId xmlns:a16="http://schemas.microsoft.com/office/drawing/2014/main" id="{F2A838B0-9431-4494-B478-54886D1C53FF}"/>
              </a:ext>
            </a:extLst>
          </p:cNvPr>
          <p:cNvSpPr>
            <a:spLocks noGrp="1"/>
          </p:cNvSpPr>
          <p:nvPr>
            <p:ph type="ftr" sz="quarter" idx="11"/>
          </p:nvPr>
        </p:nvSpPr>
        <p:spPr/>
        <p:txBody>
          <a:bodyPr/>
          <a:lstStyle>
            <a:lvl1pPr>
              <a:defRPr>
                <a:solidFill>
                  <a:srgbClr val="000000"/>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BB3CD49A-E01A-4337-AE91-CCB7E61E1AE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grpSp>
        <p:nvGrpSpPr>
          <p:cNvPr id="13" name="Group 12">
            <a:extLst>
              <a:ext uri="{FF2B5EF4-FFF2-40B4-BE49-F238E27FC236}">
                <a16:creationId xmlns:a16="http://schemas.microsoft.com/office/drawing/2014/main" id="{9955ADCC-8916-496A-97F4-15BD20E2E9F6}"/>
              </a:ext>
            </a:extLst>
          </p:cNvPr>
          <p:cNvGrpSpPr/>
          <p:nvPr userDrawn="1"/>
        </p:nvGrpSpPr>
        <p:grpSpPr>
          <a:xfrm>
            <a:off x="-38779" y="6041718"/>
            <a:ext cx="766778" cy="863865"/>
            <a:chOff x="-38779" y="6041718"/>
            <a:chExt cx="766778" cy="863865"/>
          </a:xfrm>
        </p:grpSpPr>
        <p:sp>
          <p:nvSpPr>
            <p:cNvPr id="14" name="Rectangle 13">
              <a:extLst>
                <a:ext uri="{FF2B5EF4-FFF2-40B4-BE49-F238E27FC236}">
                  <a16:creationId xmlns:a16="http://schemas.microsoft.com/office/drawing/2014/main" id="{B25C9C97-0E3F-4B0D-B41E-0DE89E75CE35}"/>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5CFF6F-E123-4F0B-AE40-E0F438A864D9}"/>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8ACE8503-5DA1-485D-9623-E3E6ABC00435}"/>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34624812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4">
            <a:extLst>
              <a:ext uri="{FF2B5EF4-FFF2-40B4-BE49-F238E27FC236}">
                <a16:creationId xmlns:a16="http://schemas.microsoft.com/office/drawing/2014/main" id="{06504A94-2C83-4143-A252-0A2F262FB03D}"/>
              </a:ext>
            </a:extLst>
          </p:cNvPr>
          <p:cNvSpPr>
            <a:spLocks noGrp="1"/>
          </p:cNvSpPr>
          <p:nvPr>
            <p:ph type="dt" sz="half" idx="11"/>
          </p:nvPr>
        </p:nvSpPr>
        <p:spPr>
          <a:xfrm>
            <a:off x="838200" y="6356350"/>
            <a:ext cx="2743200" cy="365125"/>
          </a:xfrm>
        </p:spPr>
        <p:txBody>
          <a:bodyPr/>
          <a:lstStyle/>
          <a:p>
            <a:fld id="{506883F5-F274-42AE-9BDF-51D1F25FF021}" type="datetime1">
              <a:rPr lang="en-US" smtClean="0"/>
              <a:t>5/1/2024</a:t>
            </a:fld>
            <a:endParaRPr lang="en-US" dirty="0"/>
          </a:p>
        </p:txBody>
      </p:sp>
      <p:sp>
        <p:nvSpPr>
          <p:cNvPr id="4" name="Footer Placeholder 5">
            <a:extLst>
              <a:ext uri="{FF2B5EF4-FFF2-40B4-BE49-F238E27FC236}">
                <a16:creationId xmlns:a16="http://schemas.microsoft.com/office/drawing/2014/main" id="{EC3BFEE9-467E-4865-BD83-CA29456FE7FF}"/>
              </a:ext>
            </a:extLst>
          </p:cNvPr>
          <p:cNvSpPr>
            <a:spLocks noGrp="1"/>
          </p:cNvSpPr>
          <p:nvPr>
            <p:ph type="ftr" sz="quarter" idx="12"/>
          </p:nvPr>
        </p:nvSpPr>
        <p:spPr>
          <a:xfrm>
            <a:off x="4038600" y="6356350"/>
            <a:ext cx="4114800" cy="365125"/>
          </a:xfrm>
        </p:spPr>
        <p:txBody>
          <a:bodyPr/>
          <a:lstStyle/>
          <a:p>
            <a:r>
              <a:rPr lang="en-US" dirty="0"/>
              <a:t>© 2024 Starkloff Disability Institute</a:t>
            </a:r>
          </a:p>
        </p:txBody>
      </p:sp>
      <p:sp>
        <p:nvSpPr>
          <p:cNvPr id="5" name="Slide Number Placeholder 6">
            <a:extLst>
              <a:ext uri="{FF2B5EF4-FFF2-40B4-BE49-F238E27FC236}">
                <a16:creationId xmlns:a16="http://schemas.microsoft.com/office/drawing/2014/main" id="{1717652A-F8AB-4840-BF30-9F5A1D103055}"/>
              </a:ext>
            </a:extLst>
          </p:cNvPr>
          <p:cNvSpPr>
            <a:spLocks noGrp="1"/>
          </p:cNvSpPr>
          <p:nvPr>
            <p:ph type="sldNum" sz="quarter" idx="13"/>
          </p:nvPr>
        </p:nvSpPr>
        <p:spPr>
          <a:xfrm>
            <a:off x="8610600" y="6356350"/>
            <a:ext cx="2743200" cy="365125"/>
          </a:xfrm>
        </p:spPr>
        <p:txBody>
          <a:bodyPr/>
          <a:lstStyle/>
          <a:p>
            <a:fld id="{41BD9149-010D-4A9E-9C3A-732B951F9EFE}" type="slidenum">
              <a:rPr lang="en-US" smtClean="0"/>
              <a:t>‹#›</a:t>
            </a:fld>
            <a:endParaRPr lang="en-US" dirty="0"/>
          </a:p>
        </p:txBody>
      </p:sp>
      <p:sp>
        <p:nvSpPr>
          <p:cNvPr id="9" name="Content Placeholder 8">
            <a:extLst>
              <a:ext uri="{FF2B5EF4-FFF2-40B4-BE49-F238E27FC236}">
                <a16:creationId xmlns:a16="http://schemas.microsoft.com/office/drawing/2014/main" id="{D8184438-120E-44EC-BAD8-E894EBAAF998}"/>
              </a:ext>
            </a:extLst>
          </p:cNvPr>
          <p:cNvSpPr>
            <a:spLocks noGrp="1"/>
          </p:cNvSpPr>
          <p:nvPr>
            <p:ph sz="quarter" idx="14"/>
          </p:nvPr>
        </p:nvSpPr>
        <p:spPr>
          <a:xfrm>
            <a:off x="838201" y="345736"/>
            <a:ext cx="10515600" cy="581510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Rectangle 14">
            <a:extLst>
              <a:ext uri="{FF2B5EF4-FFF2-40B4-BE49-F238E27FC236}">
                <a16:creationId xmlns:a16="http://schemas.microsoft.com/office/drawing/2014/main" id="{76D1C002-B811-40DE-B038-B3A1C3D0D2C2}"/>
              </a:ext>
            </a:extLst>
          </p:cNvPr>
          <p:cNvSpPr/>
          <p:nvPr userDrawn="1"/>
        </p:nvSpPr>
        <p:spPr>
          <a:xfrm>
            <a:off x="11803384" y="-163513"/>
            <a:ext cx="389793" cy="7185025"/>
          </a:xfrm>
          <a:prstGeom prst="rect">
            <a:avLst/>
          </a:prstGeom>
          <a:solidFill>
            <a:srgbClr val="76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5D2E4F-E12F-499F-B423-E40AC1B955C8}"/>
              </a:ext>
            </a:extLst>
          </p:cNvPr>
          <p:cNvSpPr/>
          <p:nvPr userDrawn="1"/>
        </p:nvSpPr>
        <p:spPr>
          <a:xfrm>
            <a:off x="-24912" y="264919"/>
            <a:ext cx="383223" cy="6858000"/>
          </a:xfrm>
          <a:prstGeom prst="rect">
            <a:avLst/>
          </a:prstGeom>
          <a:solidFill>
            <a:srgbClr val="76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BB07ACBA-3D85-4A32-9A9A-3ED3704783DB}"/>
              </a:ext>
            </a:extLst>
          </p:cNvPr>
          <p:cNvGrpSpPr/>
          <p:nvPr userDrawn="1"/>
        </p:nvGrpSpPr>
        <p:grpSpPr>
          <a:xfrm>
            <a:off x="-29052" y="0"/>
            <a:ext cx="766778" cy="863864"/>
            <a:chOff x="5952389" y="997778"/>
            <a:chExt cx="967573" cy="1090083"/>
          </a:xfrm>
        </p:grpSpPr>
        <p:sp>
          <p:nvSpPr>
            <p:cNvPr id="10" name="Rectangle 9">
              <a:extLst>
                <a:ext uri="{FF2B5EF4-FFF2-40B4-BE49-F238E27FC236}">
                  <a16:creationId xmlns:a16="http://schemas.microsoft.com/office/drawing/2014/main" id="{6F94C26D-22A8-4C97-A479-6455037BED92}"/>
                </a:ext>
              </a:extLst>
            </p:cNvPr>
            <p:cNvSpPr/>
            <p:nvPr userDrawn="1"/>
          </p:nvSpPr>
          <p:spPr>
            <a:xfrm rot="5400000">
              <a:off x="6136990" y="1551489"/>
              <a:ext cx="589166" cy="483578"/>
            </a:xfrm>
            <a:prstGeom prst="rect">
              <a:avLst/>
            </a:prstGeom>
            <a:solidFill>
              <a:srgbClr val="76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F199DB36-4108-40FF-A5B4-197FEB1F43E5}"/>
                </a:ext>
              </a:extLst>
            </p:cNvPr>
            <p:cNvSpPr/>
            <p:nvPr userDrawn="1"/>
          </p:nvSpPr>
          <p:spPr>
            <a:xfrm rot="5400000">
              <a:off x="5959569" y="990598"/>
              <a:ext cx="953214" cy="967573"/>
            </a:xfrm>
            <a:prstGeom prst="rect">
              <a:avLst/>
            </a:prstGeom>
            <a:solidFill>
              <a:srgbClr val="76B8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344FA61F-EF3E-486B-BA9C-6992977F063D}"/>
                </a:ext>
              </a:extLst>
            </p:cNvPr>
            <p:cNvPicPr>
              <a:picLocks noChangeAspect="1"/>
            </p:cNvPicPr>
            <p:nvPr userDrawn="1"/>
          </p:nvPicPr>
          <p:blipFill>
            <a:blip r:embed="rId2"/>
            <a:stretch>
              <a:fillRect/>
            </a:stretch>
          </p:blipFill>
          <p:spPr>
            <a:xfrm>
              <a:off x="6031407" y="1068484"/>
              <a:ext cx="809124" cy="953215"/>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1718160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een left column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E2007-A2A3-4342-9677-D5DCE4713FBD}"/>
              </a:ext>
            </a:extLst>
          </p:cNvPr>
          <p:cNvSpPr/>
          <p:nvPr userDrawn="1"/>
        </p:nvSpPr>
        <p:spPr>
          <a:xfrm>
            <a:off x="1" y="0"/>
            <a:ext cx="325315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6F10BF5-F7E6-4CCD-9B68-89CEDDD78630}"/>
              </a:ext>
            </a:extLst>
          </p:cNvPr>
          <p:cNvPicPr>
            <a:picLocks noChangeAspect="1"/>
          </p:cNvPicPr>
          <p:nvPr userDrawn="1"/>
        </p:nvPicPr>
        <p:blipFill>
          <a:blip r:embed="rId2"/>
          <a:stretch>
            <a:fillRect/>
          </a:stretch>
        </p:blipFill>
        <p:spPr>
          <a:xfrm>
            <a:off x="448055" y="474785"/>
            <a:ext cx="979040" cy="1153390"/>
          </a:xfrm>
          <a:prstGeom prst="rect">
            <a:avLst/>
          </a:prstGeom>
          <a:effectLst>
            <a:outerShdw dist="50800" sx="1000" sy="1000" algn="ctr" rotWithShape="0">
              <a:srgbClr val="000000"/>
            </a:outerShdw>
          </a:effectLst>
        </p:spPr>
      </p:pic>
      <p:sp>
        <p:nvSpPr>
          <p:cNvPr id="7" name="Date Placeholder 4">
            <a:extLst>
              <a:ext uri="{FF2B5EF4-FFF2-40B4-BE49-F238E27FC236}">
                <a16:creationId xmlns:a16="http://schemas.microsoft.com/office/drawing/2014/main" id="{D2394F7A-CB37-4C00-ADE5-34D1B53D945F}"/>
              </a:ext>
            </a:extLst>
          </p:cNvPr>
          <p:cNvSpPr>
            <a:spLocks noGrp="1"/>
          </p:cNvSpPr>
          <p:nvPr>
            <p:ph type="dt" sz="half" idx="13"/>
          </p:nvPr>
        </p:nvSpPr>
        <p:spPr>
          <a:xfrm>
            <a:off x="838200" y="6356350"/>
            <a:ext cx="2743200" cy="365125"/>
          </a:xfrm>
        </p:spPr>
        <p:txBody>
          <a:bodyPr/>
          <a:lstStyle>
            <a:lvl1pPr>
              <a:defRPr>
                <a:solidFill>
                  <a:srgbClr val="000000"/>
                </a:solidFill>
              </a:defRPr>
            </a:lvl1pPr>
          </a:lstStyle>
          <a:p>
            <a:fld id="{1335B1ED-4F99-4EBA-B8C9-954465973CDC}" type="datetime1">
              <a:rPr lang="en-US" smtClean="0"/>
              <a:t>5/1/2024</a:t>
            </a:fld>
            <a:endParaRPr lang="en-US" dirty="0"/>
          </a:p>
        </p:txBody>
      </p:sp>
      <p:sp>
        <p:nvSpPr>
          <p:cNvPr id="8" name="Footer Placeholder 5">
            <a:extLst>
              <a:ext uri="{FF2B5EF4-FFF2-40B4-BE49-F238E27FC236}">
                <a16:creationId xmlns:a16="http://schemas.microsoft.com/office/drawing/2014/main" id="{67ABC632-2049-4093-9C81-AC11AA2C0CD4}"/>
              </a:ext>
            </a:extLst>
          </p:cNvPr>
          <p:cNvSpPr>
            <a:spLocks noGrp="1"/>
          </p:cNvSpPr>
          <p:nvPr>
            <p:ph type="ftr" sz="quarter" idx="14"/>
          </p:nvPr>
        </p:nvSpPr>
        <p:spPr>
          <a:xfrm>
            <a:off x="4038600" y="6356350"/>
            <a:ext cx="4114800" cy="365125"/>
          </a:xfrm>
        </p:spPr>
        <p:txBody>
          <a:bodyPr/>
          <a:lstStyle/>
          <a:p>
            <a:r>
              <a:rPr lang="en-US"/>
              <a:t>© 2024 Starkloff Disability Institute</a:t>
            </a:r>
          </a:p>
        </p:txBody>
      </p:sp>
      <p:sp>
        <p:nvSpPr>
          <p:cNvPr id="9" name="Slide Number Placeholder 6">
            <a:extLst>
              <a:ext uri="{FF2B5EF4-FFF2-40B4-BE49-F238E27FC236}">
                <a16:creationId xmlns:a16="http://schemas.microsoft.com/office/drawing/2014/main" id="{18F8A6F5-9AE2-4997-AC14-AC015950831A}"/>
              </a:ext>
            </a:extLst>
          </p:cNvPr>
          <p:cNvSpPr>
            <a:spLocks noGrp="1"/>
          </p:cNvSpPr>
          <p:nvPr>
            <p:ph type="sldNum" sz="quarter" idx="15"/>
          </p:nvPr>
        </p:nvSpPr>
        <p:spPr>
          <a:xfrm>
            <a:off x="8610600" y="6356350"/>
            <a:ext cx="2743200" cy="365125"/>
          </a:xfrm>
        </p:spPr>
        <p:txBody>
          <a:bodyPr/>
          <a:lstStyle/>
          <a:p>
            <a:fld id="{41BD9149-010D-4A9E-9C3A-732B951F9EFE}" type="slidenum">
              <a:rPr lang="en-US" smtClean="0"/>
              <a:t>‹#›</a:t>
            </a:fld>
            <a:endParaRPr lang="en-US"/>
          </a:p>
        </p:txBody>
      </p:sp>
      <p:sp>
        <p:nvSpPr>
          <p:cNvPr id="10" name="Content Placeholder 9">
            <a:extLst>
              <a:ext uri="{FF2B5EF4-FFF2-40B4-BE49-F238E27FC236}">
                <a16:creationId xmlns:a16="http://schemas.microsoft.com/office/drawing/2014/main" id="{40F1BD04-CA03-41DA-A13D-132202B8B905}"/>
              </a:ext>
            </a:extLst>
          </p:cNvPr>
          <p:cNvSpPr>
            <a:spLocks noGrp="1"/>
          </p:cNvSpPr>
          <p:nvPr>
            <p:ph sz="quarter" idx="16"/>
          </p:nvPr>
        </p:nvSpPr>
        <p:spPr>
          <a:xfrm>
            <a:off x="3516922" y="474784"/>
            <a:ext cx="8093673" cy="5697415"/>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B8D9F66-FF66-4BB5-8C55-9E74D25C256E}"/>
              </a:ext>
            </a:extLst>
          </p:cNvPr>
          <p:cNvSpPr>
            <a:spLocks noGrp="1"/>
          </p:cNvSpPr>
          <p:nvPr>
            <p:ph type="title" hasCustomPrompt="1"/>
          </p:nvPr>
        </p:nvSpPr>
        <p:spPr>
          <a:xfrm>
            <a:off x="254978" y="1812326"/>
            <a:ext cx="2743200" cy="4226666"/>
          </a:xfrm>
        </p:spPr>
        <p:txBody>
          <a:bodyPr anchor="t">
            <a:normAutofit/>
          </a:bodyPr>
          <a:lstStyle>
            <a:lvl1pPr>
              <a:defRPr sz="3600" b="0" cap="all" baseline="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1998934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een left column title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2BE2007-A2A3-4342-9677-D5DCE4713FBD}"/>
              </a:ext>
            </a:extLst>
          </p:cNvPr>
          <p:cNvSpPr/>
          <p:nvPr userDrawn="1"/>
        </p:nvSpPr>
        <p:spPr>
          <a:xfrm>
            <a:off x="1" y="0"/>
            <a:ext cx="3253154" cy="6858000"/>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56F10BF5-F7E6-4CCD-9B68-89CEDDD78630}"/>
              </a:ext>
            </a:extLst>
          </p:cNvPr>
          <p:cNvPicPr>
            <a:picLocks noChangeAspect="1"/>
          </p:cNvPicPr>
          <p:nvPr userDrawn="1"/>
        </p:nvPicPr>
        <p:blipFill>
          <a:blip r:embed="rId2"/>
          <a:stretch>
            <a:fillRect/>
          </a:stretch>
        </p:blipFill>
        <p:spPr>
          <a:xfrm>
            <a:off x="448055" y="474785"/>
            <a:ext cx="979040" cy="1153390"/>
          </a:xfrm>
          <a:prstGeom prst="rect">
            <a:avLst/>
          </a:prstGeom>
          <a:effectLst>
            <a:outerShdw dist="50800" sx="1000" sy="1000" algn="ctr" rotWithShape="0">
              <a:srgbClr val="000000"/>
            </a:outerShdw>
          </a:effectLst>
        </p:spPr>
      </p:pic>
      <p:sp>
        <p:nvSpPr>
          <p:cNvPr id="7" name="Date Placeholder 4">
            <a:extLst>
              <a:ext uri="{FF2B5EF4-FFF2-40B4-BE49-F238E27FC236}">
                <a16:creationId xmlns:a16="http://schemas.microsoft.com/office/drawing/2014/main" id="{D2394F7A-CB37-4C00-ADE5-34D1B53D945F}"/>
              </a:ext>
            </a:extLst>
          </p:cNvPr>
          <p:cNvSpPr>
            <a:spLocks noGrp="1"/>
          </p:cNvSpPr>
          <p:nvPr>
            <p:ph type="dt" sz="half" idx="13"/>
          </p:nvPr>
        </p:nvSpPr>
        <p:spPr>
          <a:xfrm>
            <a:off x="838200" y="6356350"/>
            <a:ext cx="2743200" cy="365125"/>
          </a:xfrm>
        </p:spPr>
        <p:txBody>
          <a:bodyPr/>
          <a:lstStyle>
            <a:lvl1pPr>
              <a:defRPr>
                <a:solidFill>
                  <a:srgbClr val="000000"/>
                </a:solidFill>
              </a:defRPr>
            </a:lvl1pPr>
          </a:lstStyle>
          <a:p>
            <a:fld id="{63768266-BA44-4F8B-99DD-F0DB3B7E8EBD}" type="datetime1">
              <a:rPr lang="en-US" smtClean="0"/>
              <a:t>5/1/2024</a:t>
            </a:fld>
            <a:endParaRPr lang="en-US" dirty="0"/>
          </a:p>
        </p:txBody>
      </p:sp>
      <p:sp>
        <p:nvSpPr>
          <p:cNvPr id="8" name="Footer Placeholder 5">
            <a:extLst>
              <a:ext uri="{FF2B5EF4-FFF2-40B4-BE49-F238E27FC236}">
                <a16:creationId xmlns:a16="http://schemas.microsoft.com/office/drawing/2014/main" id="{67ABC632-2049-4093-9C81-AC11AA2C0CD4}"/>
              </a:ext>
            </a:extLst>
          </p:cNvPr>
          <p:cNvSpPr>
            <a:spLocks noGrp="1"/>
          </p:cNvSpPr>
          <p:nvPr>
            <p:ph type="ftr" sz="quarter" idx="14"/>
          </p:nvPr>
        </p:nvSpPr>
        <p:spPr>
          <a:xfrm>
            <a:off x="4038600" y="6356350"/>
            <a:ext cx="4114800" cy="365125"/>
          </a:xfrm>
        </p:spPr>
        <p:txBody>
          <a:bodyPr/>
          <a:lstStyle/>
          <a:p>
            <a:r>
              <a:rPr lang="en-US"/>
              <a:t>© 2024 Starkloff Disability Institute</a:t>
            </a:r>
          </a:p>
        </p:txBody>
      </p:sp>
      <p:sp>
        <p:nvSpPr>
          <p:cNvPr id="9" name="Slide Number Placeholder 6">
            <a:extLst>
              <a:ext uri="{FF2B5EF4-FFF2-40B4-BE49-F238E27FC236}">
                <a16:creationId xmlns:a16="http://schemas.microsoft.com/office/drawing/2014/main" id="{18F8A6F5-9AE2-4997-AC14-AC015950831A}"/>
              </a:ext>
            </a:extLst>
          </p:cNvPr>
          <p:cNvSpPr>
            <a:spLocks noGrp="1"/>
          </p:cNvSpPr>
          <p:nvPr>
            <p:ph type="sldNum" sz="quarter" idx="15"/>
          </p:nvPr>
        </p:nvSpPr>
        <p:spPr>
          <a:xfrm>
            <a:off x="8610600" y="6356350"/>
            <a:ext cx="2743200" cy="365125"/>
          </a:xfrm>
        </p:spPr>
        <p:txBody>
          <a:bodyPr/>
          <a:lstStyle/>
          <a:p>
            <a:fld id="{41BD9149-010D-4A9E-9C3A-732B951F9EFE}" type="slidenum">
              <a:rPr lang="en-US" smtClean="0"/>
              <a:t>‹#›</a:t>
            </a:fld>
            <a:endParaRPr lang="en-US"/>
          </a:p>
        </p:txBody>
      </p:sp>
      <p:sp>
        <p:nvSpPr>
          <p:cNvPr id="10" name="Content Placeholder 9">
            <a:extLst>
              <a:ext uri="{FF2B5EF4-FFF2-40B4-BE49-F238E27FC236}">
                <a16:creationId xmlns:a16="http://schemas.microsoft.com/office/drawing/2014/main" id="{40F1BD04-CA03-41DA-A13D-132202B8B905}"/>
              </a:ext>
            </a:extLst>
          </p:cNvPr>
          <p:cNvSpPr>
            <a:spLocks noGrp="1"/>
          </p:cNvSpPr>
          <p:nvPr>
            <p:ph sz="quarter" idx="16"/>
          </p:nvPr>
        </p:nvSpPr>
        <p:spPr>
          <a:xfrm>
            <a:off x="3620312" y="474784"/>
            <a:ext cx="3960648" cy="55518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9">
            <a:extLst>
              <a:ext uri="{FF2B5EF4-FFF2-40B4-BE49-F238E27FC236}">
                <a16:creationId xmlns:a16="http://schemas.microsoft.com/office/drawing/2014/main" id="{9432B456-885E-4DE8-9292-EF1607B3590C}"/>
              </a:ext>
            </a:extLst>
          </p:cNvPr>
          <p:cNvSpPr>
            <a:spLocks noGrp="1"/>
          </p:cNvSpPr>
          <p:nvPr>
            <p:ph sz="quarter" idx="17"/>
          </p:nvPr>
        </p:nvSpPr>
        <p:spPr>
          <a:xfrm>
            <a:off x="7844728" y="474783"/>
            <a:ext cx="3960648" cy="5551859"/>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BD90E282-205F-4B14-95C9-BF49467CF194}"/>
              </a:ext>
            </a:extLst>
          </p:cNvPr>
          <p:cNvSpPr>
            <a:spLocks noGrp="1"/>
          </p:cNvSpPr>
          <p:nvPr>
            <p:ph type="title" hasCustomPrompt="1"/>
          </p:nvPr>
        </p:nvSpPr>
        <p:spPr>
          <a:xfrm>
            <a:off x="254978" y="1828800"/>
            <a:ext cx="2743200" cy="4197842"/>
          </a:xfrm>
        </p:spPr>
        <p:txBody>
          <a:bodyPr anchor="t">
            <a:normAutofit/>
          </a:bodyPr>
          <a:lstStyle>
            <a:lvl1pPr>
              <a:defRPr sz="3600" b="0" cap="all" baseline="0">
                <a:solidFill>
                  <a:schemeClr val="bg1"/>
                </a:solidFill>
                <a:latin typeface="+mn-lt"/>
              </a:defRPr>
            </a:lvl1pPr>
          </a:lstStyle>
          <a:p>
            <a:r>
              <a:rPr lang="en-US" dirty="0"/>
              <a:t>CLICK TO EDIT TITLE STYLE</a:t>
            </a:r>
          </a:p>
        </p:txBody>
      </p:sp>
    </p:spTree>
    <p:extLst>
      <p:ext uri="{BB962C8B-B14F-4D97-AF65-F5344CB8AC3E}">
        <p14:creationId xmlns:p14="http://schemas.microsoft.com/office/powerpoint/2010/main" val="1469581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03CF972-0BE4-4F0F-8DA3-C66709B61E7E}"/>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4">
            <a:extLst>
              <a:ext uri="{FF2B5EF4-FFF2-40B4-BE49-F238E27FC236}">
                <a16:creationId xmlns:a16="http://schemas.microsoft.com/office/drawing/2014/main" id="{489D2EC8-C5F3-4689-98D4-490F0E5688C0}"/>
              </a:ext>
            </a:extLst>
          </p:cNvPr>
          <p:cNvSpPr>
            <a:spLocks noGrp="1"/>
          </p:cNvSpPr>
          <p:nvPr>
            <p:ph type="dt" sz="half" idx="10"/>
          </p:nvPr>
        </p:nvSpPr>
        <p:spPr>
          <a:xfrm>
            <a:off x="838200" y="6356350"/>
            <a:ext cx="2743200" cy="365125"/>
          </a:xfrm>
        </p:spPr>
        <p:txBody>
          <a:bodyPr/>
          <a:lstStyle>
            <a:lvl1pPr>
              <a:defRPr>
                <a:solidFill>
                  <a:srgbClr val="000000"/>
                </a:solidFill>
              </a:defRPr>
            </a:lvl1pPr>
          </a:lstStyle>
          <a:p>
            <a:fld id="{8D47C2F2-5FEE-4DF2-88B1-F2C9114C43D4}" type="datetime1">
              <a:rPr lang="en-US" smtClean="0"/>
              <a:t>5/1/2024</a:t>
            </a:fld>
            <a:endParaRPr lang="en-US" dirty="0"/>
          </a:p>
        </p:txBody>
      </p:sp>
      <p:sp>
        <p:nvSpPr>
          <p:cNvPr id="5" name="Footer Placeholder 5">
            <a:extLst>
              <a:ext uri="{FF2B5EF4-FFF2-40B4-BE49-F238E27FC236}">
                <a16:creationId xmlns:a16="http://schemas.microsoft.com/office/drawing/2014/main" id="{FD7BE0DA-0810-4657-B4FF-A8ECEC97BA8F}"/>
              </a:ext>
            </a:extLst>
          </p:cNvPr>
          <p:cNvSpPr>
            <a:spLocks noGrp="1"/>
          </p:cNvSpPr>
          <p:nvPr>
            <p:ph type="ftr" sz="quarter" idx="14"/>
          </p:nvPr>
        </p:nvSpPr>
        <p:spPr>
          <a:xfrm>
            <a:off x="4038600" y="6356350"/>
            <a:ext cx="4114800" cy="365125"/>
          </a:xfrm>
        </p:spPr>
        <p:txBody>
          <a:bodyPr/>
          <a:lstStyle>
            <a:lvl1pPr>
              <a:defRPr>
                <a:solidFill>
                  <a:srgbClr val="000000"/>
                </a:solidFill>
              </a:defRPr>
            </a:lvl1pPr>
          </a:lstStyle>
          <a:p>
            <a:r>
              <a:rPr lang="en-US"/>
              <a:t>© 2024 Starkloff Disability Institute</a:t>
            </a:r>
            <a:endParaRPr lang="en-US" dirty="0"/>
          </a:p>
        </p:txBody>
      </p:sp>
      <p:sp>
        <p:nvSpPr>
          <p:cNvPr id="8" name="Slide Number Placeholder 6">
            <a:extLst>
              <a:ext uri="{FF2B5EF4-FFF2-40B4-BE49-F238E27FC236}">
                <a16:creationId xmlns:a16="http://schemas.microsoft.com/office/drawing/2014/main" id="{C2ADFA0B-C2C8-48F1-A6D7-B8C784AD9B09}"/>
              </a:ext>
            </a:extLst>
          </p:cNvPr>
          <p:cNvSpPr>
            <a:spLocks noGrp="1"/>
          </p:cNvSpPr>
          <p:nvPr>
            <p:ph type="sldNum" sz="quarter" idx="12"/>
          </p:nvPr>
        </p:nvSpPr>
        <p:spPr>
          <a:xfrm>
            <a:off x="8610600" y="6356350"/>
            <a:ext cx="2743200" cy="365125"/>
          </a:xfrm>
        </p:spPr>
        <p:txBody>
          <a:bodyPr/>
          <a:lstStyle>
            <a:lvl1pPr>
              <a:defRPr>
                <a:solidFill>
                  <a:srgbClr val="000000"/>
                </a:solidFill>
              </a:defRPr>
            </a:lvl1pPr>
          </a:lstStyle>
          <a:p>
            <a:fld id="{41BD9149-010D-4A9E-9C3A-732B951F9EFE}" type="slidenum">
              <a:rPr lang="en-US" smtClean="0"/>
              <a:pPr/>
              <a:t>‹#›</a:t>
            </a:fld>
            <a:endParaRPr lang="en-US" dirty="0"/>
          </a:p>
        </p:txBody>
      </p:sp>
      <p:sp>
        <p:nvSpPr>
          <p:cNvPr id="2" name="Title 1">
            <a:extLst>
              <a:ext uri="{FF2B5EF4-FFF2-40B4-BE49-F238E27FC236}">
                <a16:creationId xmlns:a16="http://schemas.microsoft.com/office/drawing/2014/main" id="{B8A4A892-DC79-40DD-8802-A5DEA25A769E}"/>
              </a:ext>
            </a:extLst>
          </p:cNvPr>
          <p:cNvSpPr>
            <a:spLocks noGrp="1"/>
          </p:cNvSpPr>
          <p:nvPr>
            <p:ph type="title" hasCustomPrompt="1"/>
          </p:nvPr>
        </p:nvSpPr>
        <p:spPr>
          <a:xfrm>
            <a:off x="389106" y="332019"/>
            <a:ext cx="5486399" cy="1948843"/>
          </a:xfrm>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9" name="Content Placeholder 8">
            <a:extLst>
              <a:ext uri="{FF2B5EF4-FFF2-40B4-BE49-F238E27FC236}">
                <a16:creationId xmlns:a16="http://schemas.microsoft.com/office/drawing/2014/main" id="{C32F5221-60EE-4775-BCC5-7E2A9F605B30}"/>
              </a:ext>
            </a:extLst>
          </p:cNvPr>
          <p:cNvSpPr>
            <a:spLocks noGrp="1"/>
          </p:cNvSpPr>
          <p:nvPr>
            <p:ph sz="quarter" idx="16"/>
          </p:nvPr>
        </p:nvSpPr>
        <p:spPr>
          <a:xfrm>
            <a:off x="6197600" y="332019"/>
            <a:ext cx="5643710" cy="2799176"/>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8">
            <a:extLst>
              <a:ext uri="{FF2B5EF4-FFF2-40B4-BE49-F238E27FC236}">
                <a16:creationId xmlns:a16="http://schemas.microsoft.com/office/drawing/2014/main" id="{9CBA127D-6044-42FC-BDDC-0823430B7427}"/>
              </a:ext>
            </a:extLst>
          </p:cNvPr>
          <p:cNvSpPr>
            <a:spLocks noGrp="1"/>
          </p:cNvSpPr>
          <p:nvPr>
            <p:ph sz="quarter" idx="17"/>
          </p:nvPr>
        </p:nvSpPr>
        <p:spPr>
          <a:xfrm>
            <a:off x="6197600" y="3131195"/>
            <a:ext cx="5643710" cy="280387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BC28CA34-3376-48E4-9A51-7DAF8A5BCBE7}"/>
              </a:ext>
            </a:extLst>
          </p:cNvPr>
          <p:cNvSpPr>
            <a:spLocks noGrp="1"/>
          </p:cNvSpPr>
          <p:nvPr userDrawn="1">
            <p:ph sz="quarter" idx="18"/>
          </p:nvPr>
        </p:nvSpPr>
        <p:spPr>
          <a:xfrm>
            <a:off x="350690" y="2505459"/>
            <a:ext cx="5524816" cy="3429613"/>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Rectangle 26">
            <a:extLst>
              <a:ext uri="{FF2B5EF4-FFF2-40B4-BE49-F238E27FC236}">
                <a16:creationId xmlns:a16="http://schemas.microsoft.com/office/drawing/2014/main" id="{EB8D7C8D-B11A-47A4-B1D6-7EBA38666897}"/>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AAF80B74-443E-4064-A7FB-399A12C34F64}"/>
              </a:ext>
            </a:extLst>
          </p:cNvPr>
          <p:cNvGrpSpPr/>
          <p:nvPr userDrawn="1"/>
        </p:nvGrpSpPr>
        <p:grpSpPr>
          <a:xfrm>
            <a:off x="-38779" y="6041718"/>
            <a:ext cx="766778" cy="863865"/>
            <a:chOff x="-38779" y="6041718"/>
            <a:chExt cx="766778" cy="863865"/>
          </a:xfrm>
        </p:grpSpPr>
        <p:sp>
          <p:nvSpPr>
            <p:cNvPr id="29" name="Rectangle 28">
              <a:extLst>
                <a:ext uri="{FF2B5EF4-FFF2-40B4-BE49-F238E27FC236}">
                  <a16:creationId xmlns:a16="http://schemas.microsoft.com/office/drawing/2014/main" id="{7DF2627D-8564-4A31-97C0-1511373386D9}"/>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8F0D8858-3CA5-4D52-B3A6-0EB0FD29E721}"/>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Picture 30">
              <a:extLst>
                <a:ext uri="{FF2B5EF4-FFF2-40B4-BE49-F238E27FC236}">
                  <a16:creationId xmlns:a16="http://schemas.microsoft.com/office/drawing/2014/main" id="{BD7F4D62-7A2C-43A7-9091-8E896668CCD0}"/>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46159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534C991-6752-43DF-92B0-0998716F57ED}"/>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832C5D8-55A6-4215-B4F3-AD1AD64FD56C}"/>
              </a:ext>
            </a:extLst>
          </p:cNvPr>
          <p:cNvSpPr>
            <a:spLocks noGrp="1"/>
          </p:cNvSpPr>
          <p:nvPr>
            <p:ph type="ctrTitle" hasCustomPrompt="1"/>
          </p:nvPr>
        </p:nvSpPr>
        <p:spPr>
          <a:xfrm>
            <a:off x="1524000" y="1122363"/>
            <a:ext cx="9144000" cy="2387600"/>
          </a:xfrm>
        </p:spPr>
        <p:txBody>
          <a:bodyPr anchor="b"/>
          <a:lstStyle>
            <a:lvl1pPr algn="ctr">
              <a:defRPr sz="6000"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4ED2E27F-7C0D-4E69-A2E3-07C28E69D332}"/>
              </a:ext>
            </a:extLst>
          </p:cNvPr>
          <p:cNvSpPr>
            <a:spLocks noGrp="1"/>
          </p:cNvSpPr>
          <p:nvPr>
            <p:ph type="subTitle" idx="1" hasCustomPrompt="1"/>
          </p:nvPr>
        </p:nvSpPr>
        <p:spPr>
          <a:xfrm>
            <a:off x="1524000" y="3688842"/>
            <a:ext cx="9144000" cy="1568958"/>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8AE35151-20C4-4CC1-8631-76C1DBA4C6F1}"/>
              </a:ext>
            </a:extLst>
          </p:cNvPr>
          <p:cNvSpPr>
            <a:spLocks noGrp="1"/>
          </p:cNvSpPr>
          <p:nvPr>
            <p:ph type="dt" sz="half" idx="10"/>
          </p:nvPr>
        </p:nvSpPr>
        <p:spPr/>
        <p:txBody>
          <a:bodyPr/>
          <a:lstStyle>
            <a:lvl1pPr>
              <a:defRPr>
                <a:solidFill>
                  <a:srgbClr val="000000"/>
                </a:solidFill>
              </a:defRPr>
            </a:lvl1pPr>
          </a:lstStyle>
          <a:p>
            <a:fld id="{D96179E5-1A0E-405B-AB64-90EE890B5C69}" type="datetime1">
              <a:rPr lang="en-US" smtClean="0"/>
              <a:t>5/1/2024</a:t>
            </a:fld>
            <a:endParaRPr lang="en-US" dirty="0"/>
          </a:p>
        </p:txBody>
      </p:sp>
      <p:sp>
        <p:nvSpPr>
          <p:cNvPr id="5" name="Footer Placeholder 4">
            <a:extLst>
              <a:ext uri="{FF2B5EF4-FFF2-40B4-BE49-F238E27FC236}">
                <a16:creationId xmlns:a16="http://schemas.microsoft.com/office/drawing/2014/main" id="{8A31E0D8-6DD2-4A5B-B2B6-E13B03865F8A}"/>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C7D8D0E1-B477-4E1B-AB19-18C697156B83}"/>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cxnSp>
        <p:nvCxnSpPr>
          <p:cNvPr id="9" name="Straight Connector 8">
            <a:extLst>
              <a:ext uri="{FF2B5EF4-FFF2-40B4-BE49-F238E27FC236}">
                <a16:creationId xmlns:a16="http://schemas.microsoft.com/office/drawing/2014/main" id="{9DE7C073-5243-403A-A058-88035CF36806}"/>
              </a:ext>
            </a:extLst>
          </p:cNvPr>
          <p:cNvCxnSpPr>
            <a:cxnSpLocks/>
          </p:cNvCxnSpPr>
          <p:nvPr userDrawn="1"/>
        </p:nvCxnSpPr>
        <p:spPr>
          <a:xfrm>
            <a:off x="1990725" y="3599402"/>
            <a:ext cx="8229600" cy="0"/>
          </a:xfrm>
          <a:prstGeom prst="line">
            <a:avLst/>
          </a:prstGeom>
          <a:ln>
            <a:solidFill>
              <a:srgbClr val="A4D6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8087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5D8EFA2-BA27-4906-A7F5-02595175D690}"/>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F0EE708-AE14-4667-9860-99D563DC365D}"/>
              </a:ext>
            </a:extLst>
          </p:cNvPr>
          <p:cNvSpPr>
            <a:spLocks noGrp="1"/>
          </p:cNvSpPr>
          <p:nvPr>
            <p:ph type="title" hasCustomPrompt="1"/>
          </p:nvPr>
        </p:nvSpPr>
        <p:spPr/>
        <p:txBody>
          <a:bodyPr/>
          <a:lstStyle>
            <a:lvl1pPr>
              <a:defRPr b="0" cap="all" baseline="0">
                <a:solidFill>
                  <a:srgbClr val="A4D65E"/>
                </a:solidFill>
                <a:latin typeface="Franklin Gothic Medium" panose="020B06030201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0F3BF428-808E-4CEE-A97D-70F7317211C6}"/>
              </a:ext>
            </a:extLst>
          </p:cNvPr>
          <p:cNvSpPr>
            <a:spLocks noGrp="1"/>
          </p:cNvSpPr>
          <p:nvPr>
            <p:ph idx="1"/>
          </p:nvPr>
        </p:nvSpPr>
        <p:spPr/>
        <p:txBody>
          <a:bodyPr/>
          <a:lstStyle>
            <a:lvl1pPr marL="228600" indent="-228600">
              <a:buClr>
                <a:schemeClr val="accent1"/>
              </a:buClr>
              <a:buFont typeface="Arial" panose="020B0604020202020204" pitchFamily="34" charset="0"/>
              <a:buChar char="•"/>
              <a:defRPr/>
            </a:lvl1pPr>
            <a:lvl2pPr marL="685800" indent="-228600">
              <a:buClr>
                <a:schemeClr val="accent1"/>
              </a:buClr>
              <a:buFont typeface="Arial" panose="020B0604020202020204" pitchFamily="34" charset="0"/>
              <a:buChar char="•"/>
              <a:defRPr/>
            </a:lvl2pPr>
            <a:lvl3pPr marL="1143000" indent="-228600">
              <a:buClr>
                <a:schemeClr val="accent1"/>
              </a:buClr>
              <a:buFont typeface="Arial" panose="020B0604020202020204" pitchFamily="34" charset="0"/>
              <a:buChar char="•"/>
              <a:defRPr/>
            </a:lvl3pPr>
            <a:lvl4pPr marL="1600200" indent="-228600">
              <a:buClr>
                <a:schemeClr val="accent1"/>
              </a:buClr>
              <a:buFont typeface="Arial" panose="020B0604020202020204" pitchFamily="34" charset="0"/>
              <a:buChar char="•"/>
              <a:defRPr/>
            </a:lvl4pPr>
            <a:lvl5pPr marL="2057400" indent="-228600">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1F5158-7AF0-4F54-8630-4002DD119CC8}"/>
              </a:ext>
            </a:extLst>
          </p:cNvPr>
          <p:cNvSpPr>
            <a:spLocks noGrp="1"/>
          </p:cNvSpPr>
          <p:nvPr>
            <p:ph type="dt" sz="half" idx="10"/>
          </p:nvPr>
        </p:nvSpPr>
        <p:spPr/>
        <p:txBody>
          <a:bodyPr/>
          <a:lstStyle>
            <a:lvl1pPr>
              <a:defRPr>
                <a:solidFill>
                  <a:srgbClr val="000000"/>
                </a:solidFill>
              </a:defRPr>
            </a:lvl1pPr>
          </a:lstStyle>
          <a:p>
            <a:fld id="{C48B2441-18CD-40DF-B4EA-D88F1A26D406}" type="datetime1">
              <a:rPr lang="en-US" smtClean="0"/>
              <a:t>5/1/2024</a:t>
            </a:fld>
            <a:endParaRPr lang="en-US" dirty="0"/>
          </a:p>
        </p:txBody>
      </p:sp>
      <p:sp>
        <p:nvSpPr>
          <p:cNvPr id="5" name="Footer Placeholder 4">
            <a:extLst>
              <a:ext uri="{FF2B5EF4-FFF2-40B4-BE49-F238E27FC236}">
                <a16:creationId xmlns:a16="http://schemas.microsoft.com/office/drawing/2014/main" id="{61F3AC72-A759-4017-AE0A-54BD802E9477}"/>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32433095-3C9E-4D58-8A09-E0CA6050A30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33" name="Rectangle 32">
            <a:extLst>
              <a:ext uri="{FF2B5EF4-FFF2-40B4-BE49-F238E27FC236}">
                <a16:creationId xmlns:a16="http://schemas.microsoft.com/office/drawing/2014/main" id="{904AA2C5-5634-4550-A341-1872B25B8FA8}"/>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D6390D22-E217-4197-88D9-C426251C01F4}"/>
              </a:ext>
            </a:extLst>
          </p:cNvPr>
          <p:cNvGrpSpPr/>
          <p:nvPr userDrawn="1"/>
        </p:nvGrpSpPr>
        <p:grpSpPr>
          <a:xfrm>
            <a:off x="-38779" y="6041718"/>
            <a:ext cx="766778" cy="863865"/>
            <a:chOff x="-38779" y="6041718"/>
            <a:chExt cx="766778" cy="863865"/>
          </a:xfrm>
        </p:grpSpPr>
        <p:sp>
          <p:nvSpPr>
            <p:cNvPr id="35" name="Rectangle 34">
              <a:extLst>
                <a:ext uri="{FF2B5EF4-FFF2-40B4-BE49-F238E27FC236}">
                  <a16:creationId xmlns:a16="http://schemas.microsoft.com/office/drawing/2014/main" id="{6C69A385-03AB-42D3-A3B0-54A54ADA3432}"/>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744A1D50-6E70-422D-AF30-DA6EDED0DDEB}"/>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7" name="Picture 36">
              <a:extLst>
                <a:ext uri="{FF2B5EF4-FFF2-40B4-BE49-F238E27FC236}">
                  <a16:creationId xmlns:a16="http://schemas.microsoft.com/office/drawing/2014/main" id="{9A363005-6B3B-426B-B4B8-AEF643B2D69C}"/>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25852722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7BECD59-0F53-48A1-A0EC-74210C26753D}"/>
              </a:ext>
            </a:extLst>
          </p:cNvPr>
          <p:cNvSpPr/>
          <p:nvPr userDrawn="1"/>
        </p:nvSpPr>
        <p:spPr>
          <a:xfrm rot="5400000">
            <a:off x="5791567" y="457568"/>
            <a:ext cx="579810" cy="12221053"/>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327A50E-8158-4036-8AB1-55EBE91A361A}"/>
              </a:ext>
            </a:extLst>
          </p:cNvPr>
          <p:cNvSpPr>
            <a:spLocks noGrp="1"/>
          </p:cNvSpPr>
          <p:nvPr>
            <p:ph type="title" hasCustomPrompt="1"/>
          </p:nvPr>
        </p:nvSpPr>
        <p:spPr>
          <a:xfrm>
            <a:off x="831850" y="1709738"/>
            <a:ext cx="10515600" cy="2852737"/>
          </a:xfrm>
        </p:spPr>
        <p:txBody>
          <a:bodyPr anchor="b"/>
          <a:lstStyle>
            <a:lvl1pPr>
              <a:defRPr sz="6000" b="0">
                <a:solidFill>
                  <a:srgbClr val="A4D65E"/>
                </a:solidFill>
                <a:latin typeface="Franklin Gothic Medium" panose="020B06030201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8BFF6570-69F5-42D6-A27E-5EEE11C4C714}"/>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7D0809A8-0F7C-4FCE-BDAA-436449C5C384}"/>
              </a:ext>
            </a:extLst>
          </p:cNvPr>
          <p:cNvSpPr>
            <a:spLocks noGrp="1"/>
          </p:cNvSpPr>
          <p:nvPr>
            <p:ph type="dt" sz="half" idx="10"/>
          </p:nvPr>
        </p:nvSpPr>
        <p:spPr/>
        <p:txBody>
          <a:bodyPr/>
          <a:lstStyle>
            <a:lvl1pPr>
              <a:defRPr>
                <a:solidFill>
                  <a:srgbClr val="000000"/>
                </a:solidFill>
              </a:defRPr>
            </a:lvl1pPr>
          </a:lstStyle>
          <a:p>
            <a:fld id="{E0A6DC84-9B86-4835-A831-7FB64BB4C657}" type="datetime1">
              <a:rPr lang="en-US" smtClean="0"/>
              <a:t>5/1/2024</a:t>
            </a:fld>
            <a:endParaRPr lang="en-US" dirty="0"/>
          </a:p>
        </p:txBody>
      </p:sp>
      <p:sp>
        <p:nvSpPr>
          <p:cNvPr id="5" name="Footer Placeholder 4">
            <a:extLst>
              <a:ext uri="{FF2B5EF4-FFF2-40B4-BE49-F238E27FC236}">
                <a16:creationId xmlns:a16="http://schemas.microsoft.com/office/drawing/2014/main" id="{3F9CCB82-2CFA-431E-B175-A6A81E5945EA}"/>
              </a:ext>
            </a:extLst>
          </p:cNvPr>
          <p:cNvSpPr>
            <a:spLocks noGrp="1"/>
          </p:cNvSpPr>
          <p:nvPr>
            <p:ph type="ftr" sz="quarter" idx="11"/>
          </p:nvPr>
        </p:nvSpPr>
        <p:spPr/>
        <p:txBody>
          <a:bodyPr/>
          <a:lstStyle>
            <a:lvl1pPr>
              <a:defRPr>
                <a:solidFill>
                  <a:srgbClr val="000000"/>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83012958-D3C0-4DD9-931A-F7E13BD65C8E}"/>
              </a:ext>
            </a:extLst>
          </p:cNvPr>
          <p:cNvSpPr>
            <a:spLocks noGrp="1"/>
          </p:cNvSpPr>
          <p:nvPr>
            <p:ph type="sldNum" sz="quarter" idx="12"/>
          </p:nvPr>
        </p:nvSpPr>
        <p:spPr/>
        <p:txBody>
          <a:bodyPr/>
          <a:lstStyle>
            <a:lvl1pPr>
              <a:defRPr>
                <a:solidFill>
                  <a:srgbClr val="000000"/>
                </a:solidFill>
              </a:defRPr>
            </a:lvl1pPr>
          </a:lstStyle>
          <a:p>
            <a:fld id="{41BD9149-010D-4A9E-9C3A-732B951F9EFE}" type="slidenum">
              <a:rPr lang="en-US" smtClean="0"/>
              <a:pPr/>
              <a:t>‹#›</a:t>
            </a:fld>
            <a:endParaRPr lang="en-US" dirty="0"/>
          </a:p>
        </p:txBody>
      </p:sp>
      <p:sp>
        <p:nvSpPr>
          <p:cNvPr id="38" name="Rectangle 37">
            <a:extLst>
              <a:ext uri="{FF2B5EF4-FFF2-40B4-BE49-F238E27FC236}">
                <a16:creationId xmlns:a16="http://schemas.microsoft.com/office/drawing/2014/main" id="{BADDCCD8-D4BB-4920-8B5A-5BDD8CA5DDA7}"/>
              </a:ext>
            </a:extLst>
          </p:cNvPr>
          <p:cNvSpPr/>
          <p:nvPr userDrawn="1"/>
        </p:nvSpPr>
        <p:spPr>
          <a:xfrm>
            <a:off x="-35476" y="-39952"/>
            <a:ext cx="184826" cy="6199906"/>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13B1DE2-657E-44D2-ABF8-D16323AE13F9}"/>
              </a:ext>
            </a:extLst>
          </p:cNvPr>
          <p:cNvGrpSpPr/>
          <p:nvPr userDrawn="1"/>
        </p:nvGrpSpPr>
        <p:grpSpPr>
          <a:xfrm>
            <a:off x="-38779" y="6041718"/>
            <a:ext cx="766778" cy="863865"/>
            <a:chOff x="-38779" y="6041718"/>
            <a:chExt cx="766778" cy="863865"/>
          </a:xfrm>
        </p:grpSpPr>
        <p:sp>
          <p:nvSpPr>
            <p:cNvPr id="40" name="Rectangle 39">
              <a:extLst>
                <a:ext uri="{FF2B5EF4-FFF2-40B4-BE49-F238E27FC236}">
                  <a16:creationId xmlns:a16="http://schemas.microsoft.com/office/drawing/2014/main" id="{0962A054-692B-4E5B-A046-E292220B220D}"/>
                </a:ext>
              </a:extLst>
            </p:cNvPr>
            <p:cNvSpPr/>
            <p:nvPr userDrawn="1"/>
          </p:nvSpPr>
          <p:spPr>
            <a:xfrm rot="5400000">
              <a:off x="107512" y="6480521"/>
              <a:ext cx="466900" cy="383224"/>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58AAA38A-AEA5-4EEB-90A0-E4B9D8139DE6}"/>
                </a:ext>
              </a:extLst>
            </p:cNvPr>
            <p:cNvSpPr/>
            <p:nvPr userDrawn="1"/>
          </p:nvSpPr>
          <p:spPr>
            <a:xfrm rot="5400000">
              <a:off x="-33090" y="6036029"/>
              <a:ext cx="755399" cy="766778"/>
            </a:xfrm>
            <a:prstGeom prst="rect">
              <a:avLst/>
            </a:prstGeom>
            <a:solidFill>
              <a:srgbClr val="A4D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2" name="Picture 41">
              <a:extLst>
                <a:ext uri="{FF2B5EF4-FFF2-40B4-BE49-F238E27FC236}">
                  <a16:creationId xmlns:a16="http://schemas.microsoft.com/office/drawing/2014/main" id="{8480E4B0-DBE7-4C2E-A5F2-CB4774CD48F7}"/>
                </a:ext>
              </a:extLst>
            </p:cNvPr>
            <p:cNvPicPr>
              <a:picLocks noChangeAspect="1"/>
            </p:cNvPicPr>
            <p:nvPr userDrawn="1"/>
          </p:nvPicPr>
          <p:blipFill>
            <a:blip r:embed="rId2"/>
            <a:stretch>
              <a:fillRect/>
            </a:stretch>
          </p:blipFill>
          <p:spPr>
            <a:xfrm>
              <a:off x="23840" y="6097752"/>
              <a:ext cx="641211" cy="755399"/>
            </a:xfrm>
            <a:prstGeom prst="rect">
              <a:avLst/>
            </a:prstGeom>
            <a:effectLst>
              <a:outerShdw dist="50800" sx="1000" sy="1000" algn="ctr" rotWithShape="0">
                <a:srgbClr val="000000"/>
              </a:outerShdw>
            </a:effectLst>
          </p:spPr>
        </p:pic>
      </p:grpSp>
    </p:spTree>
    <p:extLst>
      <p:ext uri="{BB962C8B-B14F-4D97-AF65-F5344CB8AC3E}">
        <p14:creationId xmlns:p14="http://schemas.microsoft.com/office/powerpoint/2010/main" val="59993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theme" Target="../theme/theme2.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FF812-22F5-4C71-A103-F129B486C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5961F-4CE7-428E-AA47-78883EB44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3E9A8-B564-45F4-A53F-BE4D5C4EF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D2EA2A-8810-4396-A94D-7C2EB5D1AD99}" type="datetime1">
              <a:rPr lang="en-US" smtClean="0"/>
              <a:t>5/1/2024</a:t>
            </a:fld>
            <a:endParaRPr lang="en-US"/>
          </a:p>
        </p:txBody>
      </p:sp>
      <p:sp>
        <p:nvSpPr>
          <p:cNvPr id="5" name="Footer Placeholder 4">
            <a:extLst>
              <a:ext uri="{FF2B5EF4-FFF2-40B4-BE49-F238E27FC236}">
                <a16:creationId xmlns:a16="http://schemas.microsoft.com/office/drawing/2014/main" id="{465DD5C6-4479-45E6-945F-E12616A82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2024 Starkloff Disability Institute</a:t>
            </a:r>
            <a:endParaRPr lang="en-US" dirty="0"/>
          </a:p>
        </p:txBody>
      </p:sp>
      <p:sp>
        <p:nvSpPr>
          <p:cNvPr id="6" name="Slide Number Placeholder 5">
            <a:extLst>
              <a:ext uri="{FF2B5EF4-FFF2-40B4-BE49-F238E27FC236}">
                <a16:creationId xmlns:a16="http://schemas.microsoft.com/office/drawing/2014/main" id="{AED75840-AEB3-486F-BA51-FC799EE4F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D9149-010D-4A9E-9C3A-732B951F9EFE}" type="slidenum">
              <a:rPr lang="en-US" smtClean="0"/>
              <a:t>‹#›</a:t>
            </a:fld>
            <a:endParaRPr lang="en-US"/>
          </a:p>
        </p:txBody>
      </p:sp>
    </p:spTree>
    <p:extLst>
      <p:ext uri="{BB962C8B-B14F-4D97-AF65-F5344CB8AC3E}">
        <p14:creationId xmlns:p14="http://schemas.microsoft.com/office/powerpoint/2010/main" val="181809379"/>
      </p:ext>
    </p:extLst>
  </p:cSld>
  <p:clrMap bg1="dk1" tx1="lt1" bg2="dk2" tx2="lt2" accent1="accent1" accent2="accent2" accent3="accent3" accent4="accent4" accent5="accent5" accent6="accent6" hlink="hlink" folHlink="folHlink"/>
  <p:sldLayoutIdLst>
    <p:sldLayoutId id="2147483660" r:id="rId1"/>
    <p:sldLayoutId id="2147483663" r:id="rId2"/>
    <p:sldLayoutId id="2147483670" r:id="rId3"/>
    <p:sldLayoutId id="2147483664" r:id="rId4"/>
    <p:sldLayoutId id="2147483698" r:id="rId5"/>
    <p:sldLayoutId id="2147483677" r:id="rId6"/>
    <p:sldLayoutId id="2147483649"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DFF812-22F5-4C71-A103-F129B486C3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B5961F-4CE7-428E-AA47-78883EB440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E3E9A8-B564-45F4-A53F-BE4D5C4EF9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00F12C-3AA8-415D-AC75-2F0CB4B4CFFC}" type="datetime1">
              <a:rPr lang="en-US" smtClean="0"/>
              <a:t>5/1/2024</a:t>
            </a:fld>
            <a:endParaRPr lang="en-US" dirty="0"/>
          </a:p>
        </p:txBody>
      </p:sp>
      <p:sp>
        <p:nvSpPr>
          <p:cNvPr id="5" name="Footer Placeholder 4">
            <a:extLst>
              <a:ext uri="{FF2B5EF4-FFF2-40B4-BE49-F238E27FC236}">
                <a16:creationId xmlns:a16="http://schemas.microsoft.com/office/drawing/2014/main" id="{465DD5C6-4479-45E6-945F-E12616A826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 2024 Starkloff Disability Institute</a:t>
            </a:r>
          </a:p>
        </p:txBody>
      </p:sp>
      <p:sp>
        <p:nvSpPr>
          <p:cNvPr id="6" name="Slide Number Placeholder 5">
            <a:extLst>
              <a:ext uri="{FF2B5EF4-FFF2-40B4-BE49-F238E27FC236}">
                <a16:creationId xmlns:a16="http://schemas.microsoft.com/office/drawing/2014/main" id="{AED75840-AEB3-486F-BA51-FC799EE4FDA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D9149-010D-4A9E-9C3A-732B951F9EFE}" type="slidenum">
              <a:rPr lang="en-US" smtClean="0"/>
              <a:t>‹#›</a:t>
            </a:fld>
            <a:endParaRPr lang="en-US" dirty="0"/>
          </a:p>
        </p:txBody>
      </p:sp>
    </p:spTree>
    <p:extLst>
      <p:ext uri="{BB962C8B-B14F-4D97-AF65-F5344CB8AC3E}">
        <p14:creationId xmlns:p14="http://schemas.microsoft.com/office/powerpoint/2010/main" val="204388637"/>
      </p:ext>
    </p:extLst>
  </p:cSld>
  <p:clrMap bg1="dk1" tx1="lt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 id="2147483713" r:id="rId14"/>
    <p:sldLayoutId id="2147483714" r:id="rId15"/>
    <p:sldLayoutId id="2147483715" r:id="rId16"/>
    <p:sldLayoutId id="2147483716" r:id="rId17"/>
    <p:sldLayoutId id="2147483717"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customXml" Target="../ink/ink1.xml"/><Relationship Id="rId1" Type="http://schemas.openxmlformats.org/officeDocument/2006/relationships/slideLayout" Target="../slideLayouts/slideLayout10.xml"/><Relationship Id="rId4" Type="http://schemas.openxmlformats.org/officeDocument/2006/relationships/image" Target="../media/image1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www.ada.gov/" TargetMode="External"/><Relationship Id="rId2" Type="http://schemas.openxmlformats.org/officeDocument/2006/relationships/hyperlink" Target="http://www.askjan.org/" TargetMode="External"/><Relationship Id="rId1" Type="http://schemas.openxmlformats.org/officeDocument/2006/relationships/slideLayout" Target="../slideLayouts/slideLayout4.xml"/><Relationship Id="rId6" Type="http://schemas.openxmlformats.org/officeDocument/2006/relationships/hyperlink" Target="http://www.starkloff.org/" TargetMode="External"/><Relationship Id="rId5" Type="http://schemas.openxmlformats.org/officeDocument/2006/relationships/hyperlink" Target="https://webaim.org/" TargetMode="External"/><Relationship Id="rId4" Type="http://schemas.openxmlformats.org/officeDocument/2006/relationships/hyperlink" Target="https://www.ncdj.org/"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757E4EE-569C-0843-A3EC-F8521ED6BFCF}"/>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Starkloff and United Way Logos</a:t>
            </a:r>
          </a:p>
        </p:txBody>
      </p:sp>
    </p:spTree>
    <p:extLst>
      <p:ext uri="{BB962C8B-B14F-4D97-AF65-F5344CB8AC3E}">
        <p14:creationId xmlns:p14="http://schemas.microsoft.com/office/powerpoint/2010/main" val="698784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442D6CEA-6E38-44AB-8306-DC81B3791614}"/>
              </a:ext>
            </a:extLst>
          </p:cNvPr>
          <p:cNvSpPr>
            <a:spLocks noGrp="1"/>
          </p:cNvSpPr>
          <p:nvPr>
            <p:ph type="title"/>
          </p:nvPr>
        </p:nvSpPr>
        <p:spPr>
          <a:xfrm>
            <a:off x="838200" y="-1314206"/>
            <a:ext cx="10515600" cy="1325563"/>
          </a:xfrm>
        </p:spPr>
        <p:txBody>
          <a:bodyPr/>
          <a:lstStyle/>
          <a:p>
            <a:r>
              <a:rPr lang="en-US" dirty="0"/>
              <a:t>Edgar Schein’s Culture Pyramid</a:t>
            </a:r>
          </a:p>
        </p:txBody>
      </p:sp>
      <p:grpSp>
        <p:nvGrpSpPr>
          <p:cNvPr id="2" name="Group 1" descr="Image of a pyramid divided into three tiers. From top to bottom, the tiers are labelled &quot;Artifacts,&quot; &quot;Stated Values&quot; and &quot;Assumptions.&quot; The middle tier, Stated Values, is further divided by a dotted line into an upper tier labelled &quot;Social Norms&quot; and a lower tier labelled &quot;Patterns of behavior.&quot; Everything above the dotted line is identified as visible. Everything below the dotted line is invisible. The implication of the graphic is that an organization's culture is primarily dictated by invisible contributions such as underlying assumptions and patterns of behavior. More visible contributors to culture like social norms, logos, and language have less of an influence. ">
            <a:extLst>
              <a:ext uri="{FF2B5EF4-FFF2-40B4-BE49-F238E27FC236}">
                <a16:creationId xmlns:a16="http://schemas.microsoft.com/office/drawing/2014/main" id="{723E7E40-FAB9-4955-A81F-B1071E7E0B74}"/>
              </a:ext>
            </a:extLst>
          </p:cNvPr>
          <p:cNvGrpSpPr/>
          <p:nvPr/>
        </p:nvGrpSpPr>
        <p:grpSpPr>
          <a:xfrm>
            <a:off x="831480" y="357869"/>
            <a:ext cx="10665467" cy="5230994"/>
            <a:chOff x="831480" y="357869"/>
            <a:chExt cx="10665467" cy="5230994"/>
          </a:xfrm>
        </p:grpSpPr>
        <p:sp>
          <p:nvSpPr>
            <p:cNvPr id="13" name="Isosceles Triangle 12">
              <a:extLst>
                <a:ext uri="{FF2B5EF4-FFF2-40B4-BE49-F238E27FC236}">
                  <a16:creationId xmlns:a16="http://schemas.microsoft.com/office/drawing/2014/main" id="{C2EBB34F-9BF0-4493-B73A-2592F138F5C7}"/>
                </a:ext>
              </a:extLst>
            </p:cNvPr>
            <p:cNvSpPr/>
            <p:nvPr/>
          </p:nvSpPr>
          <p:spPr>
            <a:xfrm>
              <a:off x="2726348" y="357869"/>
              <a:ext cx="6111088" cy="5230994"/>
            </a:xfrm>
            <a:prstGeom prst="triangle">
              <a:avLst/>
            </a:prstGeom>
            <a:solidFill>
              <a:schemeClr val="accent6">
                <a:lumMod val="75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5" name="Straight Connector 14">
              <a:extLst>
                <a:ext uri="{FF2B5EF4-FFF2-40B4-BE49-F238E27FC236}">
                  <a16:creationId xmlns:a16="http://schemas.microsoft.com/office/drawing/2014/main" id="{5C7E67AD-DDB8-4DFC-B8B9-113649BF73D6}"/>
                </a:ext>
              </a:extLst>
            </p:cNvPr>
            <p:cNvCxnSpPr>
              <a:cxnSpLocks/>
            </p:cNvCxnSpPr>
            <p:nvPr/>
          </p:nvCxnSpPr>
          <p:spPr>
            <a:xfrm flipH="1">
              <a:off x="988374" y="3401809"/>
              <a:ext cx="32983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Isosceles Triangle 11">
              <a:extLst>
                <a:ext uri="{FF2B5EF4-FFF2-40B4-BE49-F238E27FC236}">
                  <a16:creationId xmlns:a16="http://schemas.microsoft.com/office/drawing/2014/main" id="{9B9ADA26-30C1-447E-A550-32066AE3A22F}"/>
                </a:ext>
              </a:extLst>
            </p:cNvPr>
            <p:cNvSpPr/>
            <p:nvPr/>
          </p:nvSpPr>
          <p:spPr>
            <a:xfrm>
              <a:off x="3391887" y="357869"/>
              <a:ext cx="4780010" cy="4091611"/>
            </a:xfrm>
            <a:prstGeom prst="triangle">
              <a:avLst/>
            </a:prstGeom>
            <a:solidFill>
              <a:schemeClr val="accent1">
                <a:lumMod val="60000"/>
                <a:lumOff val="4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C2FFAC86-AB6E-4174-BD1E-3BEC6ADB95CF}"/>
                </a:ext>
              </a:extLst>
            </p:cNvPr>
            <p:cNvSpPr/>
            <p:nvPr/>
          </p:nvSpPr>
          <p:spPr>
            <a:xfrm>
              <a:off x="4649001" y="361396"/>
              <a:ext cx="2265778" cy="1939469"/>
            </a:xfrm>
            <a:prstGeom prst="triangle">
              <a:avLst/>
            </a:prstGeom>
            <a:solidFill>
              <a:schemeClr val="accent1">
                <a:lumMod val="20000"/>
                <a:lumOff val="80000"/>
              </a:schemeClr>
            </a:solid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8FFB642-7797-4633-BCDB-39ADB889C439}"/>
                </a:ext>
              </a:extLst>
            </p:cNvPr>
            <p:cNvCxnSpPr>
              <a:cxnSpLocks/>
            </p:cNvCxnSpPr>
            <p:nvPr/>
          </p:nvCxnSpPr>
          <p:spPr>
            <a:xfrm flipH="1">
              <a:off x="4056279" y="3401809"/>
              <a:ext cx="3411321" cy="0"/>
            </a:xfrm>
            <a:prstGeom prst="line">
              <a:avLst/>
            </a:prstGeom>
            <a:ln w="762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03AFD5CA-1A6C-4EB1-8116-D1D905F12E87}"/>
                </a:ext>
              </a:extLst>
            </p:cNvPr>
            <p:cNvCxnSpPr>
              <a:cxnSpLocks/>
            </p:cNvCxnSpPr>
            <p:nvPr/>
          </p:nvCxnSpPr>
          <p:spPr>
            <a:xfrm>
              <a:off x="1699788" y="2231994"/>
              <a:ext cx="0" cy="2230429"/>
            </a:xfrm>
            <a:prstGeom prst="straightConnector1">
              <a:avLst/>
            </a:prstGeom>
            <a:ln w="1016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758EFE7-0282-430F-AB92-77956C5C6252}"/>
                </a:ext>
              </a:extLst>
            </p:cNvPr>
            <p:cNvSpPr txBox="1"/>
            <p:nvPr/>
          </p:nvSpPr>
          <p:spPr>
            <a:xfrm>
              <a:off x="6857630" y="1380273"/>
              <a:ext cx="1807482" cy="646331"/>
            </a:xfrm>
            <a:prstGeom prst="rect">
              <a:avLst/>
            </a:prstGeom>
            <a:noFill/>
          </p:spPr>
          <p:txBody>
            <a:bodyPr wrap="square" rtlCol="0">
              <a:spAutoFit/>
            </a:bodyPr>
            <a:lstStyle/>
            <a:p>
              <a:r>
                <a:rPr lang="en-US" sz="3600" b="1" dirty="0"/>
                <a:t>Artifacts</a:t>
              </a:r>
              <a:endParaRPr lang="en-US" b="1" dirty="0"/>
            </a:p>
          </p:txBody>
        </p:sp>
        <p:sp>
          <p:nvSpPr>
            <p:cNvPr id="24" name="TextBox 23">
              <a:extLst>
                <a:ext uri="{FF2B5EF4-FFF2-40B4-BE49-F238E27FC236}">
                  <a16:creationId xmlns:a16="http://schemas.microsoft.com/office/drawing/2014/main" id="{7A372AC3-099F-46A6-A70A-5656167A0772}"/>
                </a:ext>
              </a:extLst>
            </p:cNvPr>
            <p:cNvSpPr txBox="1"/>
            <p:nvPr/>
          </p:nvSpPr>
          <p:spPr>
            <a:xfrm>
              <a:off x="7792404" y="3024626"/>
              <a:ext cx="2775312" cy="646331"/>
            </a:xfrm>
            <a:prstGeom prst="rect">
              <a:avLst/>
            </a:prstGeom>
            <a:noFill/>
          </p:spPr>
          <p:txBody>
            <a:bodyPr wrap="square" rtlCol="0">
              <a:spAutoFit/>
            </a:bodyPr>
            <a:lstStyle/>
            <a:p>
              <a:r>
                <a:rPr lang="en-US" sz="3600" b="1" dirty="0"/>
                <a:t>Stated Values</a:t>
              </a:r>
              <a:endParaRPr lang="en-US" sz="1400" b="1" dirty="0"/>
            </a:p>
          </p:txBody>
        </p:sp>
        <p:sp>
          <p:nvSpPr>
            <p:cNvPr id="25" name="TextBox 24">
              <a:extLst>
                <a:ext uri="{FF2B5EF4-FFF2-40B4-BE49-F238E27FC236}">
                  <a16:creationId xmlns:a16="http://schemas.microsoft.com/office/drawing/2014/main" id="{BD2D1C2E-5D68-46EA-B08D-C28D5C19354C}"/>
                </a:ext>
              </a:extLst>
            </p:cNvPr>
            <p:cNvSpPr txBox="1"/>
            <p:nvPr/>
          </p:nvSpPr>
          <p:spPr>
            <a:xfrm>
              <a:off x="8837436" y="4709012"/>
              <a:ext cx="2659511" cy="646331"/>
            </a:xfrm>
            <a:prstGeom prst="rect">
              <a:avLst/>
            </a:prstGeom>
            <a:noFill/>
          </p:spPr>
          <p:txBody>
            <a:bodyPr wrap="square" rtlCol="0">
              <a:spAutoFit/>
            </a:bodyPr>
            <a:lstStyle/>
            <a:p>
              <a:r>
                <a:rPr lang="en-US" sz="3600" b="1" dirty="0"/>
                <a:t>Assumptions</a:t>
              </a:r>
              <a:endParaRPr lang="en-US" sz="1400" b="1" dirty="0"/>
            </a:p>
          </p:txBody>
        </p:sp>
        <p:sp>
          <p:nvSpPr>
            <p:cNvPr id="31" name="TextBox 30">
              <a:extLst>
                <a:ext uri="{FF2B5EF4-FFF2-40B4-BE49-F238E27FC236}">
                  <a16:creationId xmlns:a16="http://schemas.microsoft.com/office/drawing/2014/main" id="{25DA7303-B86F-47DC-B470-479A46749590}"/>
                </a:ext>
              </a:extLst>
            </p:cNvPr>
            <p:cNvSpPr txBox="1"/>
            <p:nvPr/>
          </p:nvSpPr>
          <p:spPr>
            <a:xfrm>
              <a:off x="988374" y="1506124"/>
              <a:ext cx="1463862" cy="646331"/>
            </a:xfrm>
            <a:prstGeom prst="rect">
              <a:avLst/>
            </a:prstGeom>
            <a:noFill/>
          </p:spPr>
          <p:txBody>
            <a:bodyPr wrap="square" rtlCol="0">
              <a:spAutoFit/>
            </a:bodyPr>
            <a:lstStyle/>
            <a:p>
              <a:r>
                <a:rPr lang="en-US" sz="3600" b="1" dirty="0"/>
                <a:t>Visible</a:t>
              </a:r>
              <a:endParaRPr lang="en-US" sz="1400" b="1" dirty="0"/>
            </a:p>
          </p:txBody>
        </p:sp>
        <p:sp>
          <p:nvSpPr>
            <p:cNvPr id="32" name="TextBox 31">
              <a:extLst>
                <a:ext uri="{FF2B5EF4-FFF2-40B4-BE49-F238E27FC236}">
                  <a16:creationId xmlns:a16="http://schemas.microsoft.com/office/drawing/2014/main" id="{28B3883E-C092-40B1-969A-B364B2145638}"/>
                </a:ext>
              </a:extLst>
            </p:cNvPr>
            <p:cNvSpPr txBox="1"/>
            <p:nvPr/>
          </p:nvSpPr>
          <p:spPr>
            <a:xfrm>
              <a:off x="831480" y="4490076"/>
              <a:ext cx="1774717" cy="646331"/>
            </a:xfrm>
            <a:prstGeom prst="rect">
              <a:avLst/>
            </a:prstGeom>
            <a:noFill/>
          </p:spPr>
          <p:txBody>
            <a:bodyPr wrap="square" rtlCol="0">
              <a:spAutoFit/>
            </a:bodyPr>
            <a:lstStyle/>
            <a:p>
              <a:r>
                <a:rPr lang="en-US" sz="3600" b="1" dirty="0"/>
                <a:t>Invisible</a:t>
              </a:r>
              <a:endParaRPr lang="en-US" sz="1400" b="1" dirty="0"/>
            </a:p>
          </p:txBody>
        </p:sp>
        <p:sp>
          <p:nvSpPr>
            <p:cNvPr id="34" name="TextBox 33">
              <a:extLst>
                <a:ext uri="{FF2B5EF4-FFF2-40B4-BE49-F238E27FC236}">
                  <a16:creationId xmlns:a16="http://schemas.microsoft.com/office/drawing/2014/main" id="{7BF68213-0491-45EB-A00F-4292A7D046CA}"/>
                </a:ext>
              </a:extLst>
            </p:cNvPr>
            <p:cNvSpPr txBox="1"/>
            <p:nvPr/>
          </p:nvSpPr>
          <p:spPr>
            <a:xfrm>
              <a:off x="3286850" y="4801346"/>
              <a:ext cx="4990084" cy="461665"/>
            </a:xfrm>
            <a:prstGeom prst="rect">
              <a:avLst/>
            </a:prstGeom>
            <a:noFill/>
          </p:spPr>
          <p:txBody>
            <a:bodyPr wrap="square" rtlCol="0">
              <a:spAutoFit/>
            </a:bodyPr>
            <a:lstStyle/>
            <a:p>
              <a:pPr algn="ctr"/>
              <a:r>
                <a:rPr lang="en-US" sz="2400" b="1" u="sng" dirty="0"/>
                <a:t>Fundamental assumptions and values</a:t>
              </a:r>
              <a:endParaRPr lang="en-US" sz="1050" b="1" u="sng" dirty="0"/>
            </a:p>
          </p:txBody>
        </p:sp>
        <p:sp>
          <p:nvSpPr>
            <p:cNvPr id="35" name="TextBox 34">
              <a:extLst>
                <a:ext uri="{FF2B5EF4-FFF2-40B4-BE49-F238E27FC236}">
                  <a16:creationId xmlns:a16="http://schemas.microsoft.com/office/drawing/2014/main" id="{8BC3F077-DAC6-4C13-8A80-46B3FE8D7018}"/>
                </a:ext>
              </a:extLst>
            </p:cNvPr>
            <p:cNvSpPr txBox="1"/>
            <p:nvPr/>
          </p:nvSpPr>
          <p:spPr>
            <a:xfrm>
              <a:off x="4858751" y="1344969"/>
              <a:ext cx="1846281" cy="830997"/>
            </a:xfrm>
            <a:prstGeom prst="rect">
              <a:avLst/>
            </a:prstGeom>
            <a:noFill/>
          </p:spPr>
          <p:txBody>
            <a:bodyPr wrap="square" rtlCol="0">
              <a:spAutoFit/>
            </a:bodyPr>
            <a:lstStyle/>
            <a:p>
              <a:pPr algn="ctr"/>
              <a:r>
                <a:rPr lang="en-US" sz="2400" b="1" dirty="0">
                  <a:solidFill>
                    <a:schemeClr val="bg1"/>
                  </a:solidFill>
                </a:rPr>
                <a:t>Logos &amp; Language</a:t>
              </a:r>
              <a:endParaRPr lang="en-US" sz="1050" b="1" dirty="0">
                <a:solidFill>
                  <a:schemeClr val="bg1"/>
                </a:solidFill>
              </a:endParaRPr>
            </a:p>
          </p:txBody>
        </p:sp>
        <p:sp>
          <p:nvSpPr>
            <p:cNvPr id="36" name="TextBox 35">
              <a:extLst>
                <a:ext uri="{FF2B5EF4-FFF2-40B4-BE49-F238E27FC236}">
                  <a16:creationId xmlns:a16="http://schemas.microsoft.com/office/drawing/2014/main" id="{A0DC59BD-2C49-4C21-973A-8B3572ABCA6B}"/>
                </a:ext>
              </a:extLst>
            </p:cNvPr>
            <p:cNvSpPr txBox="1"/>
            <p:nvPr/>
          </p:nvSpPr>
          <p:spPr>
            <a:xfrm>
              <a:off x="4858751" y="2616379"/>
              <a:ext cx="1846281" cy="461665"/>
            </a:xfrm>
            <a:prstGeom prst="rect">
              <a:avLst/>
            </a:prstGeom>
            <a:noFill/>
          </p:spPr>
          <p:txBody>
            <a:bodyPr wrap="square" rtlCol="0">
              <a:spAutoFit/>
            </a:bodyPr>
            <a:lstStyle/>
            <a:p>
              <a:pPr algn="ctr"/>
              <a:r>
                <a:rPr lang="en-US" sz="2400" b="1" dirty="0">
                  <a:solidFill>
                    <a:schemeClr val="bg1"/>
                  </a:solidFill>
                </a:rPr>
                <a:t>Social Norms</a:t>
              </a:r>
              <a:endParaRPr lang="en-US" sz="1050" b="1" dirty="0">
                <a:solidFill>
                  <a:schemeClr val="bg1"/>
                </a:solidFill>
              </a:endParaRPr>
            </a:p>
          </p:txBody>
        </p:sp>
        <p:sp>
          <p:nvSpPr>
            <p:cNvPr id="37" name="TextBox 36">
              <a:extLst>
                <a:ext uri="{FF2B5EF4-FFF2-40B4-BE49-F238E27FC236}">
                  <a16:creationId xmlns:a16="http://schemas.microsoft.com/office/drawing/2014/main" id="{7B056DD6-E7F7-4643-881E-115B4F738984}"/>
                </a:ext>
              </a:extLst>
            </p:cNvPr>
            <p:cNvSpPr txBox="1"/>
            <p:nvPr/>
          </p:nvSpPr>
          <p:spPr>
            <a:xfrm>
              <a:off x="4361227" y="3670957"/>
              <a:ext cx="2841328" cy="461665"/>
            </a:xfrm>
            <a:prstGeom prst="rect">
              <a:avLst/>
            </a:prstGeom>
            <a:noFill/>
          </p:spPr>
          <p:txBody>
            <a:bodyPr wrap="square" rtlCol="0">
              <a:spAutoFit/>
            </a:bodyPr>
            <a:lstStyle/>
            <a:p>
              <a:pPr algn="ctr"/>
              <a:r>
                <a:rPr lang="en-US" sz="2400" b="1" dirty="0">
                  <a:solidFill>
                    <a:schemeClr val="bg1"/>
                  </a:solidFill>
                </a:rPr>
                <a:t>Patterns of Behavior</a:t>
              </a:r>
              <a:endParaRPr lang="en-US" sz="1050" b="1" dirty="0">
                <a:solidFill>
                  <a:schemeClr val="bg1"/>
                </a:solidFill>
              </a:endParaRPr>
            </a:p>
          </p:txBody>
        </p:sp>
      </p:grpSp>
      <p:sp>
        <p:nvSpPr>
          <p:cNvPr id="42" name="Rectangle 41">
            <a:extLst>
              <a:ext uri="{FF2B5EF4-FFF2-40B4-BE49-F238E27FC236}">
                <a16:creationId xmlns:a16="http://schemas.microsoft.com/office/drawing/2014/main" id="{50BD8D3F-720F-49A0-9EF5-29FD5540D6A0}"/>
              </a:ext>
            </a:extLst>
          </p:cNvPr>
          <p:cNvSpPr/>
          <p:nvPr/>
        </p:nvSpPr>
        <p:spPr>
          <a:xfrm>
            <a:off x="3051207" y="5741765"/>
            <a:ext cx="5461367" cy="307777"/>
          </a:xfrm>
          <a:prstGeom prst="rect">
            <a:avLst/>
          </a:prstGeom>
        </p:spPr>
        <p:txBody>
          <a:bodyPr wrap="none">
            <a:spAutoFit/>
          </a:bodyPr>
          <a:lstStyle/>
          <a:p>
            <a:r>
              <a:rPr lang="en-US" sz="1400" dirty="0">
                <a:latin typeface="Rubik"/>
              </a:rPr>
              <a:t>Adapted from Edgar Schein, </a:t>
            </a:r>
            <a:r>
              <a:rPr lang="en-US" sz="1400" i="1" dirty="0">
                <a:latin typeface="Rubik"/>
              </a:rPr>
              <a:t>Organizational Culture and Leadership, </a:t>
            </a:r>
            <a:r>
              <a:rPr lang="en-US" sz="1400" dirty="0">
                <a:latin typeface="Rubik"/>
              </a:rPr>
              <a:t>2004</a:t>
            </a:r>
            <a:endParaRPr lang="en-US" sz="1400" dirty="0"/>
          </a:p>
        </p:txBody>
      </p:sp>
      <p:sp>
        <p:nvSpPr>
          <p:cNvPr id="5" name="Slide Number Placeholder 4">
            <a:extLst>
              <a:ext uri="{FF2B5EF4-FFF2-40B4-BE49-F238E27FC236}">
                <a16:creationId xmlns:a16="http://schemas.microsoft.com/office/drawing/2014/main" id="{1F133F1C-0422-41B9-8A9F-201D3713BAE2}"/>
              </a:ext>
            </a:extLst>
          </p:cNvPr>
          <p:cNvSpPr>
            <a:spLocks noGrp="1"/>
          </p:cNvSpPr>
          <p:nvPr>
            <p:ph type="sldNum" sz="quarter" idx="13"/>
          </p:nvPr>
        </p:nvSpPr>
        <p:spPr/>
        <p:txBody>
          <a:bodyPr/>
          <a:lstStyle/>
          <a:p>
            <a:fld id="{41BD9149-010D-4A9E-9C3A-732B951F9EFE}" type="slidenum">
              <a:rPr lang="en-US" smtClean="0"/>
              <a:t>10</a:t>
            </a:fld>
            <a:endParaRPr lang="en-US"/>
          </a:p>
        </p:txBody>
      </p:sp>
      <p:sp>
        <p:nvSpPr>
          <p:cNvPr id="4" name="Footer Placeholder 3">
            <a:extLst>
              <a:ext uri="{FF2B5EF4-FFF2-40B4-BE49-F238E27FC236}">
                <a16:creationId xmlns:a16="http://schemas.microsoft.com/office/drawing/2014/main" id="{59C6B02A-E6AA-4D6D-800A-6FF522FAD95D}"/>
              </a:ext>
            </a:extLst>
          </p:cNvPr>
          <p:cNvSpPr>
            <a:spLocks noGrp="1"/>
          </p:cNvSpPr>
          <p:nvPr>
            <p:ph type="ftr" sz="quarter" idx="12"/>
          </p:nvPr>
        </p:nvSpPr>
        <p:spPr/>
        <p:txBody>
          <a:bodyPr/>
          <a:lstStyle/>
          <a:p>
            <a:r>
              <a:rPr lang="en-US"/>
              <a:t>© 2024 Starkloff Disability Institute</a:t>
            </a:r>
          </a:p>
        </p:txBody>
      </p:sp>
    </p:spTree>
    <p:extLst>
      <p:ext uri="{BB962C8B-B14F-4D97-AF65-F5344CB8AC3E}">
        <p14:creationId xmlns:p14="http://schemas.microsoft.com/office/powerpoint/2010/main" val="702254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76DC771-DDED-4D83-A5E4-EA43AF970559}"/>
              </a:ext>
            </a:extLst>
          </p:cNvPr>
          <p:cNvSpPr>
            <a:spLocks noGrp="1"/>
          </p:cNvSpPr>
          <p:nvPr>
            <p:ph type="ftr" sz="quarter" idx="14"/>
          </p:nvPr>
        </p:nvSpPr>
        <p:spPr/>
        <p:txBody>
          <a:bodyPr/>
          <a:lstStyle/>
          <a:p>
            <a:r>
              <a:rPr lang="en-US"/>
              <a:t>©2024 Starkloff Disability Institute</a:t>
            </a:r>
            <a:endParaRPr lang="en-US" dirty="0"/>
          </a:p>
        </p:txBody>
      </p:sp>
      <p:sp>
        <p:nvSpPr>
          <p:cNvPr id="3" name="Slide Number Placeholder 2">
            <a:extLst>
              <a:ext uri="{FF2B5EF4-FFF2-40B4-BE49-F238E27FC236}">
                <a16:creationId xmlns:a16="http://schemas.microsoft.com/office/drawing/2014/main" id="{BDBA321C-3D4E-4E1A-8C65-D2B4413AB0EF}"/>
              </a:ext>
            </a:extLst>
          </p:cNvPr>
          <p:cNvSpPr>
            <a:spLocks noGrp="1"/>
          </p:cNvSpPr>
          <p:nvPr>
            <p:ph type="sldNum" sz="quarter" idx="15"/>
          </p:nvPr>
        </p:nvSpPr>
        <p:spPr/>
        <p:txBody>
          <a:bodyPr/>
          <a:lstStyle/>
          <a:p>
            <a:fld id="{41BD9149-010D-4A9E-9C3A-732B951F9EFE}" type="slidenum">
              <a:rPr lang="en-US" smtClean="0"/>
              <a:t>11</a:t>
            </a:fld>
            <a:endParaRPr lang="en-US" dirty="0"/>
          </a:p>
        </p:txBody>
      </p:sp>
      <p:graphicFrame>
        <p:nvGraphicFramePr>
          <p:cNvPr id="6" name="Content Placeholder 5" descr="The Moral Model of disability argues that quality of life for people with disabilities is low because of a personal failing and quality of life is restored through hard work, prayer, etc.&#10;&#10;The Medical Model of disability argues that quality of life for people with disabilities is low because of a medical condition and quality of life is restored through treatment and listening to your doctor.&#10;The Social Model of disability argues that quality of life is low for people with disabilities because of social barriers and quality of life is restored by removing those barriers.">
            <a:extLst>
              <a:ext uri="{FF2B5EF4-FFF2-40B4-BE49-F238E27FC236}">
                <a16:creationId xmlns:a16="http://schemas.microsoft.com/office/drawing/2014/main" id="{895141A9-B61F-4297-8E6F-99929A0B7DAD}"/>
              </a:ext>
            </a:extLst>
          </p:cNvPr>
          <p:cNvGraphicFramePr>
            <a:graphicFrameLocks noGrp="1"/>
          </p:cNvGraphicFramePr>
          <p:nvPr>
            <p:ph sz="quarter" idx="16"/>
            <p:extLst>
              <p:ext uri="{D42A27DB-BD31-4B8C-83A1-F6EECF244321}">
                <p14:modId xmlns:p14="http://schemas.microsoft.com/office/powerpoint/2010/main" val="2159603524"/>
              </p:ext>
            </p:extLst>
          </p:nvPr>
        </p:nvGraphicFramePr>
        <p:xfrm>
          <a:off x="3574370" y="341455"/>
          <a:ext cx="8094662" cy="5697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4">
            <a:extLst>
              <a:ext uri="{FF2B5EF4-FFF2-40B4-BE49-F238E27FC236}">
                <a16:creationId xmlns:a16="http://schemas.microsoft.com/office/drawing/2014/main" id="{0C129A4B-221E-4BD5-A934-922FF53CB246}"/>
              </a:ext>
            </a:extLst>
          </p:cNvPr>
          <p:cNvSpPr>
            <a:spLocks noGrp="1"/>
          </p:cNvSpPr>
          <p:nvPr>
            <p:ph type="title"/>
          </p:nvPr>
        </p:nvSpPr>
        <p:spPr/>
        <p:txBody>
          <a:bodyPr/>
          <a:lstStyle/>
          <a:p>
            <a:r>
              <a:rPr lang="en-US" b="1" dirty="0"/>
              <a:t>What do we assume?</a:t>
            </a:r>
          </a:p>
        </p:txBody>
      </p:sp>
    </p:spTree>
    <p:extLst>
      <p:ext uri="{BB962C8B-B14F-4D97-AF65-F5344CB8AC3E}">
        <p14:creationId xmlns:p14="http://schemas.microsoft.com/office/powerpoint/2010/main" val="18456645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B2CBCB2-C1AC-CF94-8481-1FE927D64DD0}"/>
              </a:ext>
            </a:extLst>
          </p:cNvPr>
          <p:cNvSpPr>
            <a:spLocks noGrp="1"/>
          </p:cNvSpPr>
          <p:nvPr>
            <p:ph type="title"/>
          </p:nvPr>
        </p:nvSpPr>
        <p:spPr/>
        <p:txBody>
          <a:bodyPr/>
          <a:lstStyle/>
          <a:p>
            <a:pPr algn="ctr"/>
            <a:r>
              <a:rPr lang="en-US" dirty="0"/>
              <a:t>What is your accommodations process?</a:t>
            </a:r>
          </a:p>
        </p:txBody>
      </p:sp>
      <p:sp>
        <p:nvSpPr>
          <p:cNvPr id="9" name="Content Placeholder 8">
            <a:extLst>
              <a:ext uri="{FF2B5EF4-FFF2-40B4-BE49-F238E27FC236}">
                <a16:creationId xmlns:a16="http://schemas.microsoft.com/office/drawing/2014/main" id="{09EA7B44-3FD6-E3FC-301C-1BDE39EBB236}"/>
              </a:ext>
            </a:extLst>
          </p:cNvPr>
          <p:cNvSpPr>
            <a:spLocks noGrp="1"/>
          </p:cNvSpPr>
          <p:nvPr>
            <p:ph sz="half" idx="1"/>
          </p:nvPr>
        </p:nvSpPr>
        <p:spPr>
          <a:xfrm>
            <a:off x="838200" y="1688717"/>
            <a:ext cx="5181600" cy="4351338"/>
          </a:xfrm>
        </p:spPr>
        <p:txBody>
          <a:bodyPr>
            <a:normAutofit fontScale="92500"/>
          </a:bodyPr>
          <a:lstStyle/>
          <a:p>
            <a:pPr>
              <a:spcBef>
                <a:spcPts val="0"/>
              </a:spcBef>
              <a:spcAft>
                <a:spcPts val="1800"/>
              </a:spcAft>
            </a:pPr>
            <a:r>
              <a:rPr lang="en-US" dirty="0"/>
              <a:t>Where do I learn about my rights?</a:t>
            </a:r>
          </a:p>
          <a:p>
            <a:pPr lvl="1">
              <a:spcBef>
                <a:spcPts val="0"/>
              </a:spcBef>
              <a:spcAft>
                <a:spcPts val="1800"/>
              </a:spcAft>
            </a:pPr>
            <a:r>
              <a:rPr lang="en-US" dirty="0"/>
              <a:t>Most people don’t what the ADA accommodations are.</a:t>
            </a:r>
          </a:p>
          <a:p>
            <a:pPr>
              <a:spcBef>
                <a:spcPts val="0"/>
              </a:spcBef>
              <a:spcAft>
                <a:spcPts val="1800"/>
              </a:spcAft>
            </a:pPr>
            <a:r>
              <a:rPr lang="en-US" dirty="0"/>
              <a:t>How easy is it for me to find this information?</a:t>
            </a:r>
          </a:p>
          <a:p>
            <a:pPr>
              <a:spcBef>
                <a:spcPts val="0"/>
              </a:spcBef>
              <a:spcAft>
                <a:spcPts val="1800"/>
              </a:spcAft>
            </a:pPr>
            <a:r>
              <a:rPr lang="en-US" dirty="0"/>
              <a:t>How many hoops do I have to jump through?</a:t>
            </a:r>
          </a:p>
          <a:p>
            <a:pPr>
              <a:spcBef>
                <a:spcPts val="0"/>
              </a:spcBef>
              <a:spcAft>
                <a:spcPts val="1800"/>
              </a:spcAft>
            </a:pPr>
            <a:r>
              <a:rPr lang="en-US" dirty="0"/>
              <a:t>Who do I have to talk to? Are they safe?</a:t>
            </a:r>
          </a:p>
          <a:p>
            <a:endParaRPr lang="en-US" dirty="0"/>
          </a:p>
        </p:txBody>
      </p:sp>
      <p:pic>
        <p:nvPicPr>
          <p:cNvPr id="8" name="Content Placeholder 7" descr="A bulletin board with papers pinned to it&#10;&#10;Description automatically generated">
            <a:extLst>
              <a:ext uri="{FF2B5EF4-FFF2-40B4-BE49-F238E27FC236}">
                <a16:creationId xmlns:a16="http://schemas.microsoft.com/office/drawing/2014/main" id="{1C71FDE9-B0E8-D1CA-C130-66B7B838717D}"/>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12" r="10214"/>
          <a:stretch/>
        </p:blipFill>
        <p:spPr>
          <a:xfrm>
            <a:off x="6610865" y="2006983"/>
            <a:ext cx="4423719" cy="2499894"/>
          </a:xfrm>
        </p:spPr>
      </p:pic>
      <p:sp>
        <p:nvSpPr>
          <p:cNvPr id="10" name="Rectangle 9">
            <a:extLst>
              <a:ext uri="{FF2B5EF4-FFF2-40B4-BE49-F238E27FC236}">
                <a16:creationId xmlns:a16="http://schemas.microsoft.com/office/drawing/2014/main" id="{BDB47E39-3C2A-721B-0C12-2AB73E4BBFEE}"/>
              </a:ext>
            </a:extLst>
          </p:cNvPr>
          <p:cNvSpPr/>
          <p:nvPr/>
        </p:nvSpPr>
        <p:spPr>
          <a:xfrm>
            <a:off x="6985501" y="4547179"/>
            <a:ext cx="3740164" cy="830997"/>
          </a:xfrm>
          <a:prstGeom prst="rect">
            <a:avLst/>
          </a:prstGeom>
        </p:spPr>
        <p:txBody>
          <a:bodyPr wrap="square">
            <a:spAutoFit/>
          </a:bodyPr>
          <a:lstStyle/>
          <a:p>
            <a:pPr algn="ctr"/>
            <a:r>
              <a:rPr lang="en-US" sz="2400" dirty="0">
                <a:latin typeface="Rubik"/>
              </a:rPr>
              <a:t>Posters in the break room are </a:t>
            </a:r>
            <a:r>
              <a:rPr lang="en-US" sz="2400" b="1" dirty="0">
                <a:latin typeface="Rubik"/>
              </a:rPr>
              <a:t>not</a:t>
            </a:r>
            <a:r>
              <a:rPr lang="en-US" sz="2400" i="1" dirty="0">
                <a:latin typeface="Rubik"/>
              </a:rPr>
              <a:t> </a:t>
            </a:r>
            <a:r>
              <a:rPr lang="en-US" sz="2400" b="1" dirty="0">
                <a:latin typeface="Rubik"/>
              </a:rPr>
              <a:t>adequate</a:t>
            </a:r>
            <a:r>
              <a:rPr lang="en-US" sz="2400" i="1" dirty="0">
                <a:latin typeface="Rubik"/>
              </a:rPr>
              <a:t>.</a:t>
            </a:r>
            <a:endParaRPr lang="en-US" sz="2400" dirty="0"/>
          </a:p>
        </p:txBody>
      </p:sp>
      <p:sp>
        <p:nvSpPr>
          <p:cNvPr id="5" name="Slide Number Placeholder 4">
            <a:extLst>
              <a:ext uri="{FF2B5EF4-FFF2-40B4-BE49-F238E27FC236}">
                <a16:creationId xmlns:a16="http://schemas.microsoft.com/office/drawing/2014/main" id="{676C480B-F99A-9E03-EB44-33D344F48589}"/>
              </a:ext>
            </a:extLst>
          </p:cNvPr>
          <p:cNvSpPr>
            <a:spLocks noGrp="1"/>
          </p:cNvSpPr>
          <p:nvPr>
            <p:ph type="sldNum" sz="quarter" idx="12"/>
          </p:nvPr>
        </p:nvSpPr>
        <p:spPr/>
        <p:txBody>
          <a:bodyPr/>
          <a:lstStyle/>
          <a:p>
            <a:fld id="{41BD9149-010D-4A9E-9C3A-732B951F9EFE}" type="slidenum">
              <a:rPr lang="en-US" smtClean="0"/>
              <a:pPr/>
              <a:t>12</a:t>
            </a:fld>
            <a:endParaRPr lang="en-US" dirty="0"/>
          </a:p>
        </p:txBody>
      </p:sp>
      <p:sp>
        <p:nvSpPr>
          <p:cNvPr id="4" name="Footer Placeholder 3">
            <a:extLst>
              <a:ext uri="{FF2B5EF4-FFF2-40B4-BE49-F238E27FC236}">
                <a16:creationId xmlns:a16="http://schemas.microsoft.com/office/drawing/2014/main" id="{C60A4AAC-C294-8B20-1CC9-B40E23B021B0}"/>
              </a:ext>
            </a:extLst>
          </p:cNvPr>
          <p:cNvSpPr>
            <a:spLocks noGrp="1"/>
          </p:cNvSpPr>
          <p:nvPr>
            <p:ph type="ftr" sz="quarter" idx="11"/>
          </p:nvPr>
        </p:nvSpPr>
        <p:spPr/>
        <p:txBody>
          <a:bodyPr/>
          <a:lstStyle/>
          <a:p>
            <a:r>
              <a:rPr lang="en-US"/>
              <a:t>©2024 Starkloff Disability Institute</a:t>
            </a:r>
            <a:endParaRPr lang="en-US" dirty="0"/>
          </a:p>
        </p:txBody>
      </p:sp>
    </p:spTree>
    <p:extLst>
      <p:ext uri="{BB962C8B-B14F-4D97-AF65-F5344CB8AC3E}">
        <p14:creationId xmlns:p14="http://schemas.microsoft.com/office/powerpoint/2010/main" val="2079612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EFED89B-76CD-402B-9C9A-6E7CAD5E0808}"/>
              </a:ext>
            </a:extLst>
          </p:cNvPr>
          <p:cNvSpPr>
            <a:spLocks noGrp="1"/>
          </p:cNvSpPr>
          <p:nvPr>
            <p:ph type="ftr" sz="quarter" idx="12"/>
          </p:nvPr>
        </p:nvSpPr>
        <p:spPr/>
        <p:txBody>
          <a:bodyPr/>
          <a:lstStyle/>
          <a:p>
            <a:r>
              <a:rPr lang="en-US"/>
              <a:t>©2024 Starkloff Disability Institute</a:t>
            </a:r>
            <a:endParaRPr lang="en-US" dirty="0"/>
          </a:p>
        </p:txBody>
      </p:sp>
      <p:sp>
        <p:nvSpPr>
          <p:cNvPr id="3" name="Slide Number Placeholder 2">
            <a:extLst>
              <a:ext uri="{FF2B5EF4-FFF2-40B4-BE49-F238E27FC236}">
                <a16:creationId xmlns:a16="http://schemas.microsoft.com/office/drawing/2014/main" id="{66E625F8-41AB-4859-9326-FB74662112D2}"/>
              </a:ext>
            </a:extLst>
          </p:cNvPr>
          <p:cNvSpPr>
            <a:spLocks noGrp="1"/>
          </p:cNvSpPr>
          <p:nvPr>
            <p:ph type="sldNum" sz="quarter" idx="13"/>
          </p:nvPr>
        </p:nvSpPr>
        <p:spPr/>
        <p:txBody>
          <a:bodyPr/>
          <a:lstStyle/>
          <a:p>
            <a:fld id="{41BD9149-010D-4A9E-9C3A-732B951F9EFE}" type="slidenum">
              <a:rPr lang="en-US" smtClean="0"/>
              <a:pPr/>
              <a:t>13</a:t>
            </a:fld>
            <a:endParaRPr lang="en-US" dirty="0"/>
          </a:p>
        </p:txBody>
      </p:sp>
      <p:graphicFrame>
        <p:nvGraphicFramePr>
          <p:cNvPr id="16" name="Content Placeholder 15" descr="SHRM (2021)  “Describe the nature, extent and duration of your disability.”  “Describe the accommodations you believe are needed to enable you to perform the essential functions of this job:” “Provide the name, address, telephone and fax numbers of your health care provider. The provider may receive a request from us for information regarding your impairment/disability and recommendations for accommodations.”&#10;  JAN (2021)  “What specific accommodations are you requesting?”&#10;&#10;“What, if any, job functions are you having trouble performing?”  “What limitation is interfering with your ability to perform your job or access employment benefits?”  &#10;“Please provide any additional information that might be useful in processing your accommodation request.”&#10;">
            <a:extLst>
              <a:ext uri="{FF2B5EF4-FFF2-40B4-BE49-F238E27FC236}">
                <a16:creationId xmlns:a16="http://schemas.microsoft.com/office/drawing/2014/main" id="{C7CC7136-EB5D-3E84-0D61-A31495D895BB}"/>
              </a:ext>
            </a:extLst>
          </p:cNvPr>
          <p:cNvGraphicFramePr>
            <a:graphicFrameLocks noGrp="1"/>
          </p:cNvGraphicFramePr>
          <p:nvPr>
            <p:ph sz="quarter" idx="14"/>
            <p:extLst>
              <p:ext uri="{D42A27DB-BD31-4B8C-83A1-F6EECF244321}">
                <p14:modId xmlns:p14="http://schemas.microsoft.com/office/powerpoint/2010/main" val="519375355"/>
              </p:ext>
            </p:extLst>
          </p:nvPr>
        </p:nvGraphicFramePr>
        <p:xfrm>
          <a:off x="838200" y="346074"/>
          <a:ext cx="10515600" cy="5861089"/>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2091135295"/>
                    </a:ext>
                  </a:extLst>
                </a:gridCol>
                <a:gridCol w="5257800">
                  <a:extLst>
                    <a:ext uri="{9D8B030D-6E8A-4147-A177-3AD203B41FA5}">
                      <a16:colId xmlns:a16="http://schemas.microsoft.com/office/drawing/2014/main" val="736646418"/>
                    </a:ext>
                  </a:extLst>
                </a:gridCol>
              </a:tblGrid>
              <a:tr h="5520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SHRM (2021)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rPr>
                        <a:t>Job Accommodations Network (2021)</a:t>
                      </a:r>
                    </a:p>
                  </a:txBody>
                  <a:tcPr/>
                </a:tc>
                <a:extLst>
                  <a:ext uri="{0D108BD9-81ED-4DB2-BD59-A6C34878D82A}">
                    <a16:rowId xmlns:a16="http://schemas.microsoft.com/office/drawing/2014/main" val="2785029424"/>
                  </a:ext>
                </a:extLst>
              </a:tr>
              <a:tr h="17696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“Describe the nature, extent and duration of your </a:t>
                      </a:r>
                      <a:r>
                        <a:rPr lang="en-US" sz="2000" b="1" dirty="0"/>
                        <a:t>disability.</a:t>
                      </a:r>
                      <a:r>
                        <a:rPr lang="en-US" sz="20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“What specific accommodations are you requesting?”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“What, if any, job functions are you having trouble performing?”</a:t>
                      </a:r>
                    </a:p>
                  </a:txBody>
                  <a:tcPr/>
                </a:tc>
                <a:extLst>
                  <a:ext uri="{0D108BD9-81ED-4DB2-BD59-A6C34878D82A}">
                    <a16:rowId xmlns:a16="http://schemas.microsoft.com/office/drawing/2014/main" val="4145271099"/>
                  </a:ext>
                </a:extLst>
              </a:tr>
              <a:tr h="13612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“Describe the accommodations </a:t>
                      </a:r>
                      <a:r>
                        <a:rPr lang="en-US" sz="2000" b="1" dirty="0"/>
                        <a:t>you believe </a:t>
                      </a:r>
                      <a:r>
                        <a:rPr lang="en-US" sz="2000" dirty="0"/>
                        <a:t>are needed to enable you to perform the essential functions of this job:”</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“What limitation is interfering with your ability to perform your job or access employment benefits?”</a:t>
                      </a:r>
                    </a:p>
                  </a:txBody>
                  <a:tcPr/>
                </a:tc>
                <a:extLst>
                  <a:ext uri="{0D108BD9-81ED-4DB2-BD59-A6C34878D82A}">
                    <a16:rowId xmlns:a16="http://schemas.microsoft.com/office/drawing/2014/main" val="969242949"/>
                  </a:ext>
                </a:extLst>
              </a:tr>
              <a:tr h="2178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“Provide the </a:t>
                      </a:r>
                      <a:r>
                        <a:rPr lang="en-US" sz="2000" b="1" dirty="0"/>
                        <a:t>name, address, telephone and fax numbers of your health care provider. </a:t>
                      </a:r>
                      <a:r>
                        <a:rPr lang="en-US" sz="2000" dirty="0"/>
                        <a:t>The provider may receive a request from us for information regarding your impairment/disability and recommendations for accommodations.”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“Please provide any additional information that might be useful in processing your accommodation request.”</a:t>
                      </a:r>
                    </a:p>
                  </a:txBody>
                  <a:tcPr/>
                </a:tc>
                <a:extLst>
                  <a:ext uri="{0D108BD9-81ED-4DB2-BD59-A6C34878D82A}">
                    <a16:rowId xmlns:a16="http://schemas.microsoft.com/office/drawing/2014/main" val="1470822097"/>
                  </a:ext>
                </a:extLst>
              </a:tr>
            </a:tbl>
          </a:graphicData>
        </a:graphic>
      </p:graphicFrame>
      <p:sp>
        <p:nvSpPr>
          <p:cNvPr id="8" name="Title 7">
            <a:extLst>
              <a:ext uri="{FF2B5EF4-FFF2-40B4-BE49-F238E27FC236}">
                <a16:creationId xmlns:a16="http://schemas.microsoft.com/office/drawing/2014/main" id="{302D6262-DA70-4E4B-9B89-840C0C99617E}"/>
              </a:ext>
            </a:extLst>
          </p:cNvPr>
          <p:cNvSpPr>
            <a:spLocks noGrp="1"/>
          </p:cNvSpPr>
          <p:nvPr>
            <p:ph type="title"/>
          </p:nvPr>
        </p:nvSpPr>
        <p:spPr/>
        <p:txBody>
          <a:bodyPr/>
          <a:lstStyle/>
          <a:p>
            <a:r>
              <a:rPr lang="en-US" dirty="0"/>
              <a:t>Comparing accommodations request forms</a:t>
            </a:r>
          </a:p>
        </p:txBody>
      </p:sp>
    </p:spTree>
    <p:extLst>
      <p:ext uri="{BB962C8B-B14F-4D97-AF65-F5344CB8AC3E}">
        <p14:creationId xmlns:p14="http://schemas.microsoft.com/office/powerpoint/2010/main" val="2790131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85DA93-4DAD-A687-04EA-FFD7715404A1}"/>
              </a:ext>
            </a:extLst>
          </p:cNvPr>
          <p:cNvSpPr>
            <a:spLocks noGrp="1"/>
          </p:cNvSpPr>
          <p:nvPr>
            <p:ph type="title"/>
          </p:nvPr>
        </p:nvSpPr>
        <p:spPr/>
        <p:txBody>
          <a:bodyPr/>
          <a:lstStyle/>
          <a:p>
            <a:pPr algn="ctr"/>
            <a:r>
              <a:rPr lang="en-US" dirty="0"/>
              <a:t>Accommodations best practices</a:t>
            </a:r>
          </a:p>
        </p:txBody>
      </p:sp>
      <p:sp>
        <p:nvSpPr>
          <p:cNvPr id="7" name="Content Placeholder 6">
            <a:extLst>
              <a:ext uri="{FF2B5EF4-FFF2-40B4-BE49-F238E27FC236}">
                <a16:creationId xmlns:a16="http://schemas.microsoft.com/office/drawing/2014/main" id="{C7CD8E12-A9D8-33C0-2F5A-2CDFF2F567A1}"/>
              </a:ext>
            </a:extLst>
          </p:cNvPr>
          <p:cNvSpPr>
            <a:spLocks noGrp="1"/>
          </p:cNvSpPr>
          <p:nvPr>
            <p:ph sz="half" idx="1"/>
          </p:nvPr>
        </p:nvSpPr>
        <p:spPr/>
        <p:txBody>
          <a:bodyPr>
            <a:normAutofit lnSpcReduction="10000"/>
          </a:bodyPr>
          <a:lstStyle/>
          <a:p>
            <a:pPr>
              <a:spcAft>
                <a:spcPts val="1200"/>
              </a:spcAft>
            </a:pPr>
            <a:r>
              <a:rPr lang="en-US" dirty="0"/>
              <a:t>Regular communication about accommodations</a:t>
            </a:r>
          </a:p>
          <a:p>
            <a:pPr lvl="1">
              <a:spcAft>
                <a:spcPts val="1200"/>
              </a:spcAft>
            </a:pPr>
            <a:r>
              <a:rPr lang="en-US" dirty="0"/>
              <a:t>What are they?</a:t>
            </a:r>
          </a:p>
          <a:p>
            <a:pPr lvl="1">
              <a:spcAft>
                <a:spcPts val="1200"/>
              </a:spcAft>
            </a:pPr>
            <a:r>
              <a:rPr lang="en-US" dirty="0"/>
              <a:t>Who can get them?</a:t>
            </a:r>
          </a:p>
          <a:p>
            <a:pPr lvl="1">
              <a:spcAft>
                <a:spcPts val="1200"/>
              </a:spcAft>
            </a:pPr>
            <a:r>
              <a:rPr lang="en-US" dirty="0"/>
              <a:t>How to make a request?</a:t>
            </a:r>
          </a:p>
          <a:p>
            <a:pPr lvl="1">
              <a:spcAft>
                <a:spcPts val="1200"/>
              </a:spcAft>
            </a:pPr>
            <a:r>
              <a:rPr lang="en-US" dirty="0"/>
              <a:t>How it will be processed</a:t>
            </a:r>
          </a:p>
          <a:p>
            <a:pPr>
              <a:spcAft>
                <a:spcPts val="1200"/>
              </a:spcAft>
            </a:pPr>
            <a:r>
              <a:rPr lang="en-US" dirty="0"/>
              <a:t>HR Helplines</a:t>
            </a:r>
          </a:p>
          <a:p>
            <a:pPr>
              <a:spcAft>
                <a:spcPts val="1200"/>
              </a:spcAft>
            </a:pPr>
            <a:r>
              <a:rPr lang="en-US" dirty="0"/>
              <a:t>Centralized team and budget</a:t>
            </a:r>
          </a:p>
          <a:p>
            <a:endParaRPr lang="en-US" dirty="0"/>
          </a:p>
          <a:p>
            <a:endParaRPr lang="en-US" dirty="0"/>
          </a:p>
        </p:txBody>
      </p:sp>
      <p:sp>
        <p:nvSpPr>
          <p:cNvPr id="3" name="Slide Number Placeholder 2">
            <a:extLst>
              <a:ext uri="{FF2B5EF4-FFF2-40B4-BE49-F238E27FC236}">
                <a16:creationId xmlns:a16="http://schemas.microsoft.com/office/drawing/2014/main" id="{9A55A079-52DA-C35B-00C9-F93FC9EB5E84}"/>
              </a:ext>
            </a:extLst>
          </p:cNvPr>
          <p:cNvSpPr>
            <a:spLocks noGrp="1"/>
          </p:cNvSpPr>
          <p:nvPr>
            <p:ph type="sldNum" sz="quarter" idx="12"/>
          </p:nvPr>
        </p:nvSpPr>
        <p:spPr/>
        <p:txBody>
          <a:bodyPr/>
          <a:lstStyle/>
          <a:p>
            <a:fld id="{41BD9149-010D-4A9E-9C3A-732B951F9EFE}" type="slidenum">
              <a:rPr lang="en-US" smtClean="0"/>
              <a:t>14</a:t>
            </a:fld>
            <a:endParaRPr lang="en-US"/>
          </a:p>
        </p:txBody>
      </p:sp>
      <mc:AlternateContent xmlns:mc="http://schemas.openxmlformats.org/markup-compatibility/2006">
        <mc:Choice xmlns:p14="http://schemas.microsoft.com/office/powerpoint/2010/main" Requires="p14">
          <p:contentPart p14:bwMode="auto" r:id="rId2">
            <p14:nvContentPartPr>
              <p14:cNvPr id="8" name="Ink 7" descr="ADA logo and icons of a variety of disabilities." hidden="1">
                <a:extLst>
                  <a:ext uri="{FF2B5EF4-FFF2-40B4-BE49-F238E27FC236}">
                    <a16:creationId xmlns:a16="http://schemas.microsoft.com/office/drawing/2014/main" id="{F8055A5F-21C3-2306-8FAD-286DA863FA41}"/>
                  </a:ext>
                </a:extLst>
              </p14:cNvPr>
              <p14:cNvContentPartPr/>
              <p14:nvPr/>
            </p14:nvContentPartPr>
            <p14:xfrm>
              <a:off x="2322564" y="1210602"/>
              <a:ext cx="5040" cy="360"/>
            </p14:xfrm>
          </p:contentPart>
        </mc:Choice>
        <mc:Fallback>
          <p:pic>
            <p:nvPicPr>
              <p:cNvPr id="8" name="Ink 7" descr="ADA logo and icons of a variety of disabilities." hidden="1">
                <a:extLst>
                  <a:ext uri="{FF2B5EF4-FFF2-40B4-BE49-F238E27FC236}">
                    <a16:creationId xmlns:a16="http://schemas.microsoft.com/office/drawing/2014/main" id="{F8055A5F-21C3-2306-8FAD-286DA863FA41}"/>
                  </a:ext>
                </a:extLst>
              </p:cNvPr>
              <p:cNvPicPr/>
              <p:nvPr/>
            </p:nvPicPr>
            <p:blipFill>
              <a:blip r:embed="rId3"/>
              <a:stretch>
                <a:fillRect/>
              </a:stretch>
            </p:blipFill>
            <p:spPr>
              <a:xfrm>
                <a:off x="2313924" y="1201962"/>
                <a:ext cx="20160" cy="17640"/>
              </a:xfrm>
              <a:prstGeom prst="rect">
                <a:avLst/>
              </a:prstGeom>
            </p:spPr>
          </p:pic>
        </mc:Fallback>
      </mc:AlternateContent>
      <p:pic>
        <p:nvPicPr>
          <p:cNvPr id="17" name="Content Placeholder 16" descr="A blue and white sign with a blue shield and a black symbol&#10;&#10;Description automatically generated">
            <a:extLst>
              <a:ext uri="{FF2B5EF4-FFF2-40B4-BE49-F238E27FC236}">
                <a16:creationId xmlns:a16="http://schemas.microsoft.com/office/drawing/2014/main" id="{EFBD00A6-277D-D42A-BDF1-DD3480427D26}"/>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6000" y="2360141"/>
            <a:ext cx="5153900" cy="2812750"/>
          </a:xfrm>
        </p:spPr>
      </p:pic>
      <p:sp>
        <p:nvSpPr>
          <p:cNvPr id="2" name="Footer Placeholder 1">
            <a:extLst>
              <a:ext uri="{FF2B5EF4-FFF2-40B4-BE49-F238E27FC236}">
                <a16:creationId xmlns:a16="http://schemas.microsoft.com/office/drawing/2014/main" id="{392BD8BC-7770-8404-1256-F4102057ECEB}"/>
              </a:ext>
            </a:extLst>
          </p:cNvPr>
          <p:cNvSpPr>
            <a:spLocks noGrp="1"/>
          </p:cNvSpPr>
          <p:nvPr>
            <p:ph type="ftr" sz="quarter" idx="11"/>
          </p:nvPr>
        </p:nvSpPr>
        <p:spPr/>
        <p:txBody>
          <a:bodyPr/>
          <a:lstStyle/>
          <a:p>
            <a:r>
              <a:rPr lang="en-US"/>
              <a:t>© 2024 Starkloff Disability Institute</a:t>
            </a:r>
          </a:p>
        </p:txBody>
      </p:sp>
    </p:spTree>
    <p:extLst>
      <p:ext uri="{BB962C8B-B14F-4D97-AF65-F5344CB8AC3E}">
        <p14:creationId xmlns:p14="http://schemas.microsoft.com/office/powerpoint/2010/main" val="30319190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BFE9753-B852-85B1-F471-19167701A1EA}"/>
              </a:ext>
            </a:extLst>
          </p:cNvPr>
          <p:cNvSpPr>
            <a:spLocks noGrp="1"/>
          </p:cNvSpPr>
          <p:nvPr>
            <p:ph type="title"/>
          </p:nvPr>
        </p:nvSpPr>
        <p:spPr/>
        <p:txBody>
          <a:bodyPr/>
          <a:lstStyle/>
          <a:p>
            <a:pPr algn="ctr"/>
            <a:r>
              <a:rPr lang="en-US" dirty="0"/>
              <a:t>Requesting an accommodation</a:t>
            </a:r>
          </a:p>
        </p:txBody>
      </p:sp>
      <p:sp>
        <p:nvSpPr>
          <p:cNvPr id="8" name="Content Placeholder 7">
            <a:extLst>
              <a:ext uri="{FF2B5EF4-FFF2-40B4-BE49-F238E27FC236}">
                <a16:creationId xmlns:a16="http://schemas.microsoft.com/office/drawing/2014/main" id="{4350CCA1-8FDA-4A92-5DC4-48CB9C02F6F5}"/>
              </a:ext>
            </a:extLst>
          </p:cNvPr>
          <p:cNvSpPr>
            <a:spLocks noGrp="1"/>
          </p:cNvSpPr>
          <p:nvPr>
            <p:ph idx="1"/>
          </p:nvPr>
        </p:nvSpPr>
        <p:spPr/>
        <p:txBody>
          <a:bodyPr numCol="2" spcCol="365760">
            <a:normAutofit/>
          </a:bodyPr>
          <a:lstStyle/>
          <a:p>
            <a:pPr marL="514350" indent="-514350">
              <a:buFont typeface="+mj-lt"/>
              <a:buAutoNum type="arabicPeriod"/>
            </a:pPr>
            <a:r>
              <a:rPr lang="en-US" dirty="0"/>
              <a:t>What do they </a:t>
            </a:r>
            <a:r>
              <a:rPr lang="en-US" b="1" dirty="0"/>
              <a:t>need to know?</a:t>
            </a:r>
          </a:p>
          <a:p>
            <a:pPr lvl="1"/>
            <a:r>
              <a:rPr lang="en-US" dirty="0"/>
              <a:t>What are you having trouble with? </a:t>
            </a:r>
          </a:p>
          <a:p>
            <a:pPr lvl="1"/>
            <a:r>
              <a:rPr lang="en-US" dirty="0"/>
              <a:t>What is your request?</a:t>
            </a:r>
          </a:p>
          <a:p>
            <a:pPr lvl="4"/>
            <a:endParaRPr lang="en-US" dirty="0"/>
          </a:p>
          <a:p>
            <a:pPr marL="514350" indent="-514350">
              <a:buFont typeface="+mj-lt"/>
              <a:buAutoNum type="arabicPeriod"/>
            </a:pPr>
            <a:r>
              <a:rPr lang="en-US" dirty="0"/>
              <a:t>Come with ideas.</a:t>
            </a:r>
          </a:p>
          <a:p>
            <a:pPr lvl="1"/>
            <a:r>
              <a:rPr lang="en-US" dirty="0"/>
              <a:t>Visit Job Accommodations Network – askjan.org</a:t>
            </a:r>
          </a:p>
          <a:p>
            <a:pPr lvl="4"/>
            <a:endParaRPr lang="en-US" dirty="0"/>
          </a:p>
          <a:p>
            <a:pPr marL="514350" indent="-514350">
              <a:buFont typeface="+mj-lt"/>
              <a:buAutoNum type="arabicPeriod"/>
            </a:pPr>
            <a:r>
              <a:rPr lang="en-US" dirty="0"/>
              <a:t>Be prepared to have a conversation.</a:t>
            </a:r>
          </a:p>
          <a:p>
            <a:pPr marL="1885950" lvl="3" indent="-514350">
              <a:buFont typeface="+mj-lt"/>
              <a:buAutoNum type="arabicPeriod"/>
            </a:pPr>
            <a:endParaRPr lang="en-US" dirty="0"/>
          </a:p>
          <a:p>
            <a:pPr marL="514350" indent="-514350">
              <a:buFont typeface="+mj-lt"/>
              <a:buAutoNum type="arabicPeriod"/>
            </a:pPr>
            <a:r>
              <a:rPr lang="en-US" dirty="0"/>
              <a:t>Document everything!</a:t>
            </a:r>
          </a:p>
          <a:p>
            <a:pPr marL="1885950" lvl="3" indent="-514350">
              <a:buFont typeface="+mj-lt"/>
              <a:buAutoNum type="arabicPeriod"/>
            </a:pPr>
            <a:endParaRPr lang="en-US" dirty="0"/>
          </a:p>
          <a:p>
            <a:pPr marL="514350" indent="-514350">
              <a:buFont typeface="+mj-lt"/>
              <a:buAutoNum type="arabicPeriod"/>
            </a:pPr>
            <a:r>
              <a:rPr lang="en-US" dirty="0"/>
              <a:t>Accept that you might not get what you want, but you will get what you need.</a:t>
            </a:r>
          </a:p>
          <a:p>
            <a:pPr marL="1885950" lvl="3" indent="-514350">
              <a:buFont typeface="+mj-lt"/>
              <a:buAutoNum type="arabicPeriod"/>
            </a:pPr>
            <a:endParaRPr lang="en-US" dirty="0"/>
          </a:p>
          <a:p>
            <a:pPr marL="514350" indent="-514350">
              <a:buFont typeface="+mj-lt"/>
              <a:buAutoNum type="arabicPeriod"/>
            </a:pPr>
            <a:r>
              <a:rPr lang="en-US" b="1" dirty="0"/>
              <a:t>Never apologize</a:t>
            </a:r>
            <a:r>
              <a:rPr lang="en-US" dirty="0"/>
              <a:t> for exercising your rights.</a:t>
            </a:r>
            <a:endParaRPr lang="en-US" b="1" dirty="0"/>
          </a:p>
        </p:txBody>
      </p:sp>
      <p:sp>
        <p:nvSpPr>
          <p:cNvPr id="4" name="Footer Placeholder 3">
            <a:extLst>
              <a:ext uri="{FF2B5EF4-FFF2-40B4-BE49-F238E27FC236}">
                <a16:creationId xmlns:a16="http://schemas.microsoft.com/office/drawing/2014/main" id="{073E840A-F89E-F421-7C77-A110E6F85ABE}"/>
              </a:ext>
            </a:extLst>
          </p:cNvPr>
          <p:cNvSpPr>
            <a:spLocks noGrp="1"/>
          </p:cNvSpPr>
          <p:nvPr>
            <p:ph type="ftr" sz="quarter" idx="11"/>
          </p:nvPr>
        </p:nvSpPr>
        <p:spPr/>
        <p:txBody>
          <a:bodyPr/>
          <a:lstStyle/>
          <a:p>
            <a:r>
              <a:rPr lang="en-US"/>
              <a:t>© 2024 Starkloff Disability Institute</a:t>
            </a:r>
            <a:endParaRPr lang="en-US" dirty="0"/>
          </a:p>
        </p:txBody>
      </p:sp>
      <p:sp>
        <p:nvSpPr>
          <p:cNvPr id="5" name="Slide Number Placeholder 4">
            <a:extLst>
              <a:ext uri="{FF2B5EF4-FFF2-40B4-BE49-F238E27FC236}">
                <a16:creationId xmlns:a16="http://schemas.microsoft.com/office/drawing/2014/main" id="{E8A5CEAF-D2FE-8003-5B44-608035402535}"/>
              </a:ext>
            </a:extLst>
          </p:cNvPr>
          <p:cNvSpPr>
            <a:spLocks noGrp="1"/>
          </p:cNvSpPr>
          <p:nvPr>
            <p:ph type="sldNum" sz="quarter" idx="12"/>
          </p:nvPr>
        </p:nvSpPr>
        <p:spPr/>
        <p:txBody>
          <a:bodyPr/>
          <a:lstStyle/>
          <a:p>
            <a:fld id="{41BD9149-010D-4A9E-9C3A-732B951F9EFE}" type="slidenum">
              <a:rPr lang="en-US" smtClean="0"/>
              <a:pPr/>
              <a:t>15</a:t>
            </a:fld>
            <a:endParaRPr lang="en-US" dirty="0"/>
          </a:p>
        </p:txBody>
      </p:sp>
    </p:spTree>
    <p:extLst>
      <p:ext uri="{BB962C8B-B14F-4D97-AF65-F5344CB8AC3E}">
        <p14:creationId xmlns:p14="http://schemas.microsoft.com/office/powerpoint/2010/main" val="1518720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D5CA002-EA38-4933-A10A-0396188E34F5}"/>
              </a:ext>
            </a:extLst>
          </p:cNvPr>
          <p:cNvSpPr>
            <a:spLocks noGrp="1"/>
          </p:cNvSpPr>
          <p:nvPr>
            <p:ph type="sldNum" sz="quarter" idx="15"/>
          </p:nvPr>
        </p:nvSpPr>
        <p:spPr/>
        <p:txBody>
          <a:bodyPr/>
          <a:lstStyle/>
          <a:p>
            <a:fld id="{41BD9149-010D-4A9E-9C3A-732B951F9EFE}" type="slidenum">
              <a:rPr lang="en-US" smtClean="0"/>
              <a:t>16</a:t>
            </a:fld>
            <a:endParaRPr lang="en-US"/>
          </a:p>
        </p:txBody>
      </p:sp>
      <p:sp>
        <p:nvSpPr>
          <p:cNvPr id="5" name="Title 4">
            <a:extLst>
              <a:ext uri="{FF2B5EF4-FFF2-40B4-BE49-F238E27FC236}">
                <a16:creationId xmlns:a16="http://schemas.microsoft.com/office/drawing/2014/main" id="{432D749A-70E2-4E6F-8114-C1C02024AA43}"/>
              </a:ext>
            </a:extLst>
          </p:cNvPr>
          <p:cNvSpPr>
            <a:spLocks noGrp="1"/>
          </p:cNvSpPr>
          <p:nvPr>
            <p:ph type="title"/>
          </p:nvPr>
        </p:nvSpPr>
        <p:spPr/>
        <p:txBody>
          <a:bodyPr>
            <a:normAutofit/>
          </a:bodyPr>
          <a:lstStyle/>
          <a:p>
            <a:r>
              <a:rPr lang="en-US" sz="4000" b="1" dirty="0"/>
              <a:t>resources</a:t>
            </a:r>
          </a:p>
        </p:txBody>
      </p:sp>
      <p:sp>
        <p:nvSpPr>
          <p:cNvPr id="4" name="Content Placeholder 3">
            <a:extLst>
              <a:ext uri="{FF2B5EF4-FFF2-40B4-BE49-F238E27FC236}">
                <a16:creationId xmlns:a16="http://schemas.microsoft.com/office/drawing/2014/main" id="{A9196E5B-8AAD-45C7-9779-EBEC6DD69202}"/>
              </a:ext>
            </a:extLst>
          </p:cNvPr>
          <p:cNvSpPr>
            <a:spLocks noGrp="1"/>
          </p:cNvSpPr>
          <p:nvPr>
            <p:ph sz="quarter" idx="16"/>
          </p:nvPr>
        </p:nvSpPr>
        <p:spPr/>
        <p:txBody>
          <a:bodyPr anchor="ctr">
            <a:normAutofit/>
          </a:bodyPr>
          <a:lstStyle/>
          <a:p>
            <a:r>
              <a:rPr lang="en-US" dirty="0"/>
              <a:t>Job Accommodations Network – </a:t>
            </a:r>
            <a:r>
              <a:rPr lang="en-US" dirty="0">
                <a:hlinkClick r:id="rId2"/>
              </a:rPr>
              <a:t>askjan.org</a:t>
            </a:r>
            <a:endParaRPr lang="en-US" dirty="0"/>
          </a:p>
          <a:p>
            <a:pPr lvl="1"/>
            <a:endParaRPr lang="en-US" dirty="0"/>
          </a:p>
          <a:p>
            <a:r>
              <a:rPr lang="en-US" dirty="0"/>
              <a:t>Department of Justice – </a:t>
            </a:r>
            <a:r>
              <a:rPr lang="en-US" dirty="0">
                <a:hlinkClick r:id="rId3"/>
              </a:rPr>
              <a:t>ada.gov</a:t>
            </a:r>
            <a:endParaRPr lang="en-US" dirty="0"/>
          </a:p>
          <a:p>
            <a:pPr lvl="1"/>
            <a:endParaRPr lang="en-US" dirty="0"/>
          </a:p>
          <a:p>
            <a:r>
              <a:rPr lang="en-US" dirty="0"/>
              <a:t>National Center on Disability and Journalism – </a:t>
            </a:r>
            <a:r>
              <a:rPr lang="en-US" dirty="0">
                <a:hlinkClick r:id="rId4"/>
              </a:rPr>
              <a:t>ncdj.org</a:t>
            </a:r>
            <a:endParaRPr lang="en-US" dirty="0"/>
          </a:p>
          <a:p>
            <a:pPr lvl="1"/>
            <a:endParaRPr lang="en-US" dirty="0"/>
          </a:p>
          <a:p>
            <a:r>
              <a:rPr lang="en-US" dirty="0"/>
              <a:t>Web Accessibility In Mind – </a:t>
            </a:r>
            <a:r>
              <a:rPr lang="en-US" dirty="0">
                <a:hlinkClick r:id="rId5"/>
              </a:rPr>
              <a:t>webaim.org</a:t>
            </a:r>
            <a:endParaRPr lang="en-US" dirty="0"/>
          </a:p>
          <a:p>
            <a:pPr lvl="1"/>
            <a:endParaRPr lang="en-US" dirty="0"/>
          </a:p>
          <a:p>
            <a:r>
              <a:rPr lang="en-US" dirty="0" err="1"/>
              <a:t>Starkloff</a:t>
            </a:r>
            <a:r>
              <a:rPr lang="en-US" dirty="0"/>
              <a:t> Disability Institute – </a:t>
            </a:r>
            <a:r>
              <a:rPr lang="en-US" dirty="0">
                <a:hlinkClick r:id="rId6"/>
              </a:rPr>
              <a:t>starkloff.org</a:t>
            </a:r>
            <a:endParaRPr lang="en-US" dirty="0"/>
          </a:p>
          <a:p>
            <a:endParaRPr lang="en-US" dirty="0"/>
          </a:p>
        </p:txBody>
      </p:sp>
      <p:sp>
        <p:nvSpPr>
          <p:cNvPr id="2" name="Footer Placeholder 1">
            <a:extLst>
              <a:ext uri="{FF2B5EF4-FFF2-40B4-BE49-F238E27FC236}">
                <a16:creationId xmlns:a16="http://schemas.microsoft.com/office/drawing/2014/main" id="{E744890D-4760-4CAF-A7E7-AB87476A42B4}"/>
              </a:ext>
            </a:extLst>
          </p:cNvPr>
          <p:cNvSpPr>
            <a:spLocks noGrp="1"/>
          </p:cNvSpPr>
          <p:nvPr>
            <p:ph type="ftr" sz="quarter" idx="14"/>
          </p:nvPr>
        </p:nvSpPr>
        <p:spPr/>
        <p:txBody>
          <a:bodyPr/>
          <a:lstStyle/>
          <a:p>
            <a:r>
              <a:rPr lang="en-US"/>
              <a:t>© 2024 Starkloff Disability Institute</a:t>
            </a:r>
          </a:p>
        </p:txBody>
      </p:sp>
    </p:spTree>
    <p:extLst>
      <p:ext uri="{BB962C8B-B14F-4D97-AF65-F5344CB8AC3E}">
        <p14:creationId xmlns:p14="http://schemas.microsoft.com/office/powerpoint/2010/main" val="2690908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7A12838-7D8E-B2F7-E231-B71FBFA3EAAB}"/>
              </a:ext>
            </a:extLst>
          </p:cNvPr>
          <p:cNvSpPr>
            <a:spLocks noGrp="1"/>
          </p:cNvSpPr>
          <p:nvPr>
            <p:ph sz="half" idx="1"/>
          </p:nvPr>
        </p:nvSpPr>
        <p:spPr/>
        <p:txBody>
          <a:bodyPr/>
          <a:lstStyle/>
          <a:p>
            <a:r>
              <a:rPr lang="en-US" dirty="0"/>
              <a:t>April 30</a:t>
            </a:r>
            <a:r>
              <a:rPr lang="en-US" baseline="30000" dirty="0"/>
              <a:t>th </a:t>
            </a:r>
            <a:r>
              <a:rPr lang="en-US" dirty="0"/>
              <a:t>9am to 12pm</a:t>
            </a:r>
          </a:p>
          <a:p>
            <a:r>
              <a:rPr lang="en-US" dirty="0"/>
              <a:t>Alberici Construction in St. Louis MO</a:t>
            </a:r>
          </a:p>
          <a:p>
            <a:r>
              <a:rPr lang="en-US" dirty="0"/>
              <a:t>HR, DEIA, Talent Acquisition, Hiring Managers, Marketing and Communications</a:t>
            </a:r>
          </a:p>
          <a:p>
            <a:r>
              <a:rPr lang="en-US" dirty="0"/>
              <a:t>Accommodations, Job Postings, Self-ID Campaigns, Diversity Statements</a:t>
            </a:r>
          </a:p>
          <a:p>
            <a:endParaRPr lang="en-US" dirty="0"/>
          </a:p>
        </p:txBody>
      </p:sp>
      <p:pic>
        <p:nvPicPr>
          <p:cNvPr id="10" name="Content Placeholder 9" descr="QR code image">
            <a:extLst>
              <a:ext uri="{FF2B5EF4-FFF2-40B4-BE49-F238E27FC236}">
                <a16:creationId xmlns:a16="http://schemas.microsoft.com/office/drawing/2014/main" id="{81A385AB-C94F-60A1-8FBF-3F838A34C54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9111" y="1825625"/>
            <a:ext cx="3859558" cy="3859558"/>
          </a:xfrm>
        </p:spPr>
      </p:pic>
      <p:sp>
        <p:nvSpPr>
          <p:cNvPr id="2" name="Footer Placeholder 1">
            <a:extLst>
              <a:ext uri="{FF2B5EF4-FFF2-40B4-BE49-F238E27FC236}">
                <a16:creationId xmlns:a16="http://schemas.microsoft.com/office/drawing/2014/main" id="{7269EBAE-1FF4-A0B2-FE44-2914318FA7E9}"/>
              </a:ext>
            </a:extLst>
          </p:cNvPr>
          <p:cNvSpPr>
            <a:spLocks noGrp="1"/>
          </p:cNvSpPr>
          <p:nvPr>
            <p:ph type="ftr" sz="quarter" idx="11"/>
          </p:nvPr>
        </p:nvSpPr>
        <p:spPr/>
        <p:txBody>
          <a:bodyPr/>
          <a:lstStyle/>
          <a:p>
            <a:r>
              <a:rPr lang="en-US"/>
              <a:t>© 2024 Starkloff Disability Institute</a:t>
            </a:r>
          </a:p>
        </p:txBody>
      </p:sp>
      <p:sp>
        <p:nvSpPr>
          <p:cNvPr id="3" name="Slide Number Placeholder 2">
            <a:extLst>
              <a:ext uri="{FF2B5EF4-FFF2-40B4-BE49-F238E27FC236}">
                <a16:creationId xmlns:a16="http://schemas.microsoft.com/office/drawing/2014/main" id="{70A4A890-8570-AE07-024E-3666D11CB722}"/>
              </a:ext>
            </a:extLst>
          </p:cNvPr>
          <p:cNvSpPr>
            <a:spLocks noGrp="1"/>
          </p:cNvSpPr>
          <p:nvPr>
            <p:ph type="sldNum" sz="quarter" idx="12"/>
          </p:nvPr>
        </p:nvSpPr>
        <p:spPr/>
        <p:txBody>
          <a:bodyPr/>
          <a:lstStyle/>
          <a:p>
            <a:fld id="{41BD9149-010D-4A9E-9C3A-732B951F9EFE}" type="slidenum">
              <a:rPr lang="en-US" smtClean="0"/>
              <a:t>17</a:t>
            </a:fld>
            <a:endParaRPr lang="en-US"/>
          </a:p>
        </p:txBody>
      </p:sp>
      <p:sp>
        <p:nvSpPr>
          <p:cNvPr id="6" name="Title 5">
            <a:extLst>
              <a:ext uri="{FF2B5EF4-FFF2-40B4-BE49-F238E27FC236}">
                <a16:creationId xmlns:a16="http://schemas.microsoft.com/office/drawing/2014/main" id="{6E30D4B5-B839-3D5F-A79F-11B8CA2D9972}"/>
              </a:ext>
            </a:extLst>
          </p:cNvPr>
          <p:cNvSpPr>
            <a:spLocks noGrp="1"/>
          </p:cNvSpPr>
          <p:nvPr>
            <p:ph type="title"/>
          </p:nvPr>
        </p:nvSpPr>
        <p:spPr/>
        <p:txBody>
          <a:bodyPr/>
          <a:lstStyle/>
          <a:p>
            <a:r>
              <a:rPr lang="en-US" dirty="0"/>
              <a:t>Disability inclusion writing lab</a:t>
            </a:r>
          </a:p>
        </p:txBody>
      </p:sp>
    </p:spTree>
    <p:extLst>
      <p:ext uri="{BB962C8B-B14F-4D97-AF65-F5344CB8AC3E}">
        <p14:creationId xmlns:p14="http://schemas.microsoft.com/office/powerpoint/2010/main" val="12972188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4"/>
          </p:nvPr>
        </p:nvSpPr>
        <p:spPr/>
        <p:txBody>
          <a:bodyPr/>
          <a:lstStyle/>
          <a:p>
            <a:fld id="{41BD9149-010D-4A9E-9C3A-732B951F9EFE}" type="slidenum">
              <a:rPr lang="en-US" smtClean="0"/>
              <a:t>18</a:t>
            </a:fld>
            <a:endParaRPr lang="en-US"/>
          </a:p>
        </p:txBody>
      </p:sp>
      <p:sp>
        <p:nvSpPr>
          <p:cNvPr id="3" name="Title 2"/>
          <p:cNvSpPr>
            <a:spLocks noGrp="1"/>
          </p:cNvSpPr>
          <p:nvPr>
            <p:ph type="title"/>
          </p:nvPr>
        </p:nvSpPr>
        <p:spPr>
          <a:xfrm>
            <a:off x="3813176" y="3833544"/>
            <a:ext cx="7769224" cy="1234599"/>
          </a:xfrm>
        </p:spPr>
        <p:txBody>
          <a:bodyPr/>
          <a:lstStyle/>
          <a:p>
            <a:r>
              <a:rPr lang="en-US" dirty="0"/>
              <a:t>Thank you</a:t>
            </a:r>
          </a:p>
        </p:txBody>
      </p:sp>
      <p:sp>
        <p:nvSpPr>
          <p:cNvPr id="6" name="Subtitle 5"/>
          <p:cNvSpPr>
            <a:spLocks noGrp="1"/>
          </p:cNvSpPr>
          <p:nvPr>
            <p:ph type="subTitle" idx="1"/>
          </p:nvPr>
        </p:nvSpPr>
        <p:spPr>
          <a:xfrm>
            <a:off x="3813175" y="5241590"/>
            <a:ext cx="7769223" cy="1114760"/>
          </a:xfrm>
        </p:spPr>
        <p:txBody>
          <a:bodyPr>
            <a:normAutofit/>
          </a:bodyPr>
          <a:lstStyle/>
          <a:p>
            <a:r>
              <a:rPr lang="en-US" dirty="0"/>
              <a:t>www.starkloff.org</a:t>
            </a:r>
          </a:p>
          <a:p>
            <a:r>
              <a:rPr lang="en-US" dirty="0"/>
              <a:t>jhartsfield@starkloff.org</a:t>
            </a:r>
          </a:p>
        </p:txBody>
      </p:sp>
      <p:pic>
        <p:nvPicPr>
          <p:cNvPr id="10" name="Picture Placeholder 9" descr="Marchers with various disabilities march in front of a banner that says &quot;Injustice anywhere is a threat to justice everywhere, Martin Luthor King Jr.&quot;">
            <a:extLst>
              <a:ext uri="{FF2B5EF4-FFF2-40B4-BE49-F238E27FC236}">
                <a16:creationId xmlns:a16="http://schemas.microsoft.com/office/drawing/2014/main" id="{6884FEDF-F09B-4FDE-A04E-020C016A986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0020" b="21647"/>
          <a:stretch/>
        </p:blipFill>
        <p:spPr>
          <a:xfrm>
            <a:off x="3243944" y="-1"/>
            <a:ext cx="8948056" cy="4066392"/>
          </a:xfrm>
        </p:spPr>
      </p:pic>
      <p:sp>
        <p:nvSpPr>
          <p:cNvPr id="4" name="Footer Placeholder 3"/>
          <p:cNvSpPr>
            <a:spLocks noGrp="1"/>
          </p:cNvSpPr>
          <p:nvPr>
            <p:ph type="ftr" sz="quarter" idx="13"/>
          </p:nvPr>
        </p:nvSpPr>
        <p:spPr/>
        <p:txBody>
          <a:bodyPr/>
          <a:lstStyle/>
          <a:p>
            <a:r>
              <a:rPr lang="en-US"/>
              <a:t>© 2024 Starkloff Disability Institute</a:t>
            </a:r>
          </a:p>
        </p:txBody>
      </p:sp>
    </p:spTree>
    <p:extLst>
      <p:ext uri="{BB962C8B-B14F-4D97-AF65-F5344CB8AC3E}">
        <p14:creationId xmlns:p14="http://schemas.microsoft.com/office/powerpoint/2010/main" val="3356689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A9B1DF1-BAB8-43F8-ABE5-903E84596E0A}"/>
              </a:ext>
            </a:extLst>
          </p:cNvPr>
          <p:cNvSpPr>
            <a:spLocks noGrp="1"/>
          </p:cNvSpPr>
          <p:nvPr>
            <p:ph type="sldNum" sz="quarter" idx="14"/>
          </p:nvPr>
        </p:nvSpPr>
        <p:spPr/>
        <p:txBody>
          <a:bodyPr/>
          <a:lstStyle/>
          <a:p>
            <a:fld id="{41BD9149-010D-4A9E-9C3A-732B951F9EFE}" type="slidenum">
              <a:rPr lang="en-US" smtClean="0"/>
              <a:t>2</a:t>
            </a:fld>
            <a:endParaRPr lang="en-US"/>
          </a:p>
        </p:txBody>
      </p:sp>
      <p:sp>
        <p:nvSpPr>
          <p:cNvPr id="3" name="Title 2">
            <a:extLst>
              <a:ext uri="{FF2B5EF4-FFF2-40B4-BE49-F238E27FC236}">
                <a16:creationId xmlns:a16="http://schemas.microsoft.com/office/drawing/2014/main" id="{7F19332C-7E56-46F3-AE5D-5E9B274A8AB0}"/>
              </a:ext>
            </a:extLst>
          </p:cNvPr>
          <p:cNvSpPr>
            <a:spLocks noGrp="1"/>
          </p:cNvSpPr>
          <p:nvPr>
            <p:ph type="title"/>
          </p:nvPr>
        </p:nvSpPr>
        <p:spPr>
          <a:xfrm>
            <a:off x="3813176" y="3562350"/>
            <a:ext cx="7769224" cy="1234599"/>
          </a:xfrm>
        </p:spPr>
        <p:txBody>
          <a:bodyPr/>
          <a:lstStyle/>
          <a:p>
            <a:r>
              <a:rPr lang="en-US" dirty="0"/>
              <a:t>Why don’t people request accommodations?</a:t>
            </a:r>
          </a:p>
        </p:txBody>
      </p:sp>
      <p:sp>
        <p:nvSpPr>
          <p:cNvPr id="6" name="Subtitle 5">
            <a:extLst>
              <a:ext uri="{FF2B5EF4-FFF2-40B4-BE49-F238E27FC236}">
                <a16:creationId xmlns:a16="http://schemas.microsoft.com/office/drawing/2014/main" id="{AF5D7848-770A-4195-90B2-161BC4CBC38F}"/>
              </a:ext>
            </a:extLst>
          </p:cNvPr>
          <p:cNvSpPr>
            <a:spLocks noGrp="1"/>
          </p:cNvSpPr>
          <p:nvPr>
            <p:ph type="subTitle" idx="1"/>
          </p:nvPr>
        </p:nvSpPr>
        <p:spPr>
          <a:xfrm>
            <a:off x="3813175" y="4967322"/>
            <a:ext cx="7769223" cy="1114760"/>
          </a:xfrm>
        </p:spPr>
        <p:txBody>
          <a:bodyPr>
            <a:normAutofit/>
          </a:bodyPr>
          <a:lstStyle/>
          <a:p>
            <a:r>
              <a:rPr lang="en-US" dirty="0"/>
              <a:t>And what can we do about it?</a:t>
            </a:r>
          </a:p>
          <a:p>
            <a:r>
              <a:rPr lang="en-US" dirty="0" err="1"/>
              <a:t>Starkloff</a:t>
            </a:r>
            <a:r>
              <a:rPr lang="en-US" dirty="0"/>
              <a:t> disability institute</a:t>
            </a:r>
          </a:p>
        </p:txBody>
      </p:sp>
      <p:pic>
        <p:nvPicPr>
          <p:cNvPr id="14" name="Picture Placeholder 13" descr="A man in a suit uses sign language to speak to a group of other business leaders.">
            <a:extLst>
              <a:ext uri="{FF2B5EF4-FFF2-40B4-BE49-F238E27FC236}">
                <a16:creationId xmlns:a16="http://schemas.microsoft.com/office/drawing/2014/main" id="{381AD09E-71ED-4A20-962A-44E6749780BE}"/>
              </a:ext>
            </a:extLst>
          </p:cNvPr>
          <p:cNvPicPr>
            <a:picLocks noGrp="1" noChangeAspect="1"/>
          </p:cNvPicPr>
          <p:nvPr>
            <p:ph type="pic" sz="quarter" idx="10"/>
          </p:nvPr>
        </p:nvPicPr>
        <p:blipFill>
          <a:blip r:embed="rId3" cstate="hqprint">
            <a:extLst>
              <a:ext uri="{28A0092B-C50C-407E-A947-70E740481C1C}">
                <a14:useLocalDpi xmlns:a14="http://schemas.microsoft.com/office/drawing/2010/main" val="0"/>
              </a:ext>
            </a:extLst>
          </a:blip>
          <a:srcRect t="21154" b="21154"/>
          <a:stretch>
            <a:fillRect/>
          </a:stretch>
        </p:blipFill>
        <p:spPr/>
      </p:pic>
      <p:sp>
        <p:nvSpPr>
          <p:cNvPr id="4" name="Footer Placeholder 3">
            <a:extLst>
              <a:ext uri="{FF2B5EF4-FFF2-40B4-BE49-F238E27FC236}">
                <a16:creationId xmlns:a16="http://schemas.microsoft.com/office/drawing/2014/main" id="{2F83E2E7-3030-4690-A764-57D610797946}"/>
              </a:ext>
            </a:extLst>
          </p:cNvPr>
          <p:cNvSpPr>
            <a:spLocks noGrp="1"/>
          </p:cNvSpPr>
          <p:nvPr>
            <p:ph type="ftr" sz="quarter" idx="13"/>
          </p:nvPr>
        </p:nvSpPr>
        <p:spPr/>
        <p:txBody>
          <a:bodyPr/>
          <a:lstStyle/>
          <a:p>
            <a:r>
              <a:rPr lang="en-US"/>
              <a:t>© 2024 Starkloff Disability Institute</a:t>
            </a:r>
          </a:p>
        </p:txBody>
      </p:sp>
    </p:spTree>
    <p:extLst>
      <p:ext uri="{BB962C8B-B14F-4D97-AF65-F5344CB8AC3E}">
        <p14:creationId xmlns:p14="http://schemas.microsoft.com/office/powerpoint/2010/main" val="3385521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66F9EA3-A895-5FFE-C4A6-9F9877966C52}"/>
              </a:ext>
            </a:extLst>
          </p:cNvPr>
          <p:cNvSpPr>
            <a:spLocks noGrp="1"/>
          </p:cNvSpPr>
          <p:nvPr>
            <p:ph type="title"/>
          </p:nvPr>
        </p:nvSpPr>
        <p:spPr/>
        <p:txBody>
          <a:bodyPr/>
          <a:lstStyle/>
          <a:p>
            <a:r>
              <a:rPr lang="en-US" b="1" dirty="0"/>
              <a:t>Today’s objectives</a:t>
            </a:r>
          </a:p>
        </p:txBody>
      </p:sp>
      <p:sp>
        <p:nvSpPr>
          <p:cNvPr id="8" name="Content Placeholder 7">
            <a:extLst>
              <a:ext uri="{FF2B5EF4-FFF2-40B4-BE49-F238E27FC236}">
                <a16:creationId xmlns:a16="http://schemas.microsoft.com/office/drawing/2014/main" id="{CE9A1303-6377-5E8F-6231-6979EDA30639}"/>
              </a:ext>
            </a:extLst>
          </p:cNvPr>
          <p:cNvSpPr>
            <a:spLocks noGrp="1"/>
          </p:cNvSpPr>
          <p:nvPr>
            <p:ph sz="quarter" idx="16"/>
          </p:nvPr>
        </p:nvSpPr>
        <p:spPr>
          <a:xfrm>
            <a:off x="3516923" y="474784"/>
            <a:ext cx="6833578" cy="5697415"/>
          </a:xfrm>
        </p:spPr>
        <p:txBody>
          <a:bodyPr/>
          <a:lstStyle/>
          <a:p>
            <a:pPr marL="514350" indent="-514350">
              <a:buFont typeface="+mj-lt"/>
              <a:buAutoNum type="arabicPeriod"/>
            </a:pPr>
            <a:r>
              <a:rPr lang="en-US" dirty="0"/>
              <a:t>What is an accommodation, and who can get one?</a:t>
            </a:r>
          </a:p>
          <a:p>
            <a:pPr marL="514350" indent="-514350">
              <a:buFont typeface="+mj-lt"/>
              <a:buAutoNum type="arabicPeriod"/>
            </a:pPr>
            <a:r>
              <a:rPr lang="en-US" dirty="0"/>
              <a:t>Why don’t people request accommodations?</a:t>
            </a:r>
          </a:p>
          <a:p>
            <a:pPr marL="514350" indent="-514350">
              <a:buFont typeface="+mj-lt"/>
              <a:buAutoNum type="arabicPeriod"/>
            </a:pPr>
            <a:r>
              <a:rPr lang="en-US" dirty="0"/>
              <a:t>How can we make requesting an accommodation comfortable?</a:t>
            </a:r>
          </a:p>
          <a:p>
            <a:pPr marL="514350" indent="-514350">
              <a:buFont typeface="+mj-lt"/>
              <a:buAutoNum type="arabicPeriod"/>
            </a:pPr>
            <a:r>
              <a:rPr lang="en-US" dirty="0"/>
              <a:t>The SDI method for asking for an accommodation.</a:t>
            </a:r>
          </a:p>
          <a:p>
            <a:pPr marL="514350" indent="-514350">
              <a:buFont typeface="+mj-lt"/>
              <a:buAutoNum type="arabicPeriod"/>
            </a:pPr>
            <a:endParaRPr lang="en-US" dirty="0"/>
          </a:p>
          <a:p>
            <a:pPr marL="0" indent="0">
              <a:buNone/>
            </a:pPr>
            <a:endParaRPr lang="en-US" dirty="0"/>
          </a:p>
        </p:txBody>
      </p:sp>
      <p:pic>
        <p:nvPicPr>
          <p:cNvPr id="3" name="Graphic 2" descr="outline of 3 people sharing a chat bubble.">
            <a:extLst>
              <a:ext uri="{FF2B5EF4-FFF2-40B4-BE49-F238E27FC236}">
                <a16:creationId xmlns:a16="http://schemas.microsoft.com/office/drawing/2014/main" id="{168D485E-8666-DFD9-4F18-04618A1EB5FC}"/>
              </a:ext>
              <a:ext uri="{C183D7F6-B498-43B3-948B-1728B52AA6E4}">
                <adec:decorative xmlns=""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213600" y="3556000"/>
            <a:ext cx="3905250" cy="3905250"/>
          </a:xfrm>
          <a:prstGeom prst="rect">
            <a:avLst/>
          </a:prstGeom>
        </p:spPr>
      </p:pic>
      <p:sp>
        <p:nvSpPr>
          <p:cNvPr id="5" name="Slide Number Placeholder 4">
            <a:extLst>
              <a:ext uri="{FF2B5EF4-FFF2-40B4-BE49-F238E27FC236}">
                <a16:creationId xmlns:a16="http://schemas.microsoft.com/office/drawing/2014/main" id="{2E19AA1B-87CB-DE58-41A5-613E1E0CA022}"/>
              </a:ext>
            </a:extLst>
          </p:cNvPr>
          <p:cNvSpPr>
            <a:spLocks noGrp="1"/>
          </p:cNvSpPr>
          <p:nvPr>
            <p:ph type="sldNum" sz="quarter" idx="15"/>
          </p:nvPr>
        </p:nvSpPr>
        <p:spPr/>
        <p:txBody>
          <a:bodyPr/>
          <a:lstStyle/>
          <a:p>
            <a:fld id="{41BD9149-010D-4A9E-9C3A-732B951F9EFE}" type="slidenum">
              <a:rPr lang="en-US" smtClean="0"/>
              <a:t>3</a:t>
            </a:fld>
            <a:endParaRPr lang="en-US" dirty="0"/>
          </a:p>
        </p:txBody>
      </p:sp>
      <p:sp>
        <p:nvSpPr>
          <p:cNvPr id="4" name="Footer Placeholder 3">
            <a:extLst>
              <a:ext uri="{FF2B5EF4-FFF2-40B4-BE49-F238E27FC236}">
                <a16:creationId xmlns:a16="http://schemas.microsoft.com/office/drawing/2014/main" id="{CB2574FF-B5E0-45A3-96ED-ACD2F2E79809}"/>
              </a:ext>
            </a:extLst>
          </p:cNvPr>
          <p:cNvSpPr>
            <a:spLocks noGrp="1"/>
          </p:cNvSpPr>
          <p:nvPr>
            <p:ph type="ftr" sz="quarter" idx="14"/>
          </p:nvPr>
        </p:nvSpPr>
        <p:spPr/>
        <p:txBody>
          <a:bodyPr/>
          <a:lstStyle/>
          <a:p>
            <a:r>
              <a:rPr lang="en-US" dirty="0"/>
              <a:t>© 2024 Starkloff Disability Institute</a:t>
            </a:r>
          </a:p>
        </p:txBody>
      </p:sp>
    </p:spTree>
    <p:extLst>
      <p:ext uri="{BB962C8B-B14F-4D97-AF65-F5344CB8AC3E}">
        <p14:creationId xmlns:p14="http://schemas.microsoft.com/office/powerpoint/2010/main" val="32633697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6DEBCB8-E8E1-4C5F-9B7F-F434D71C9965}"/>
              </a:ext>
            </a:extLst>
          </p:cNvPr>
          <p:cNvSpPr>
            <a:spLocks noGrp="1"/>
          </p:cNvSpPr>
          <p:nvPr>
            <p:ph type="sldNum" sz="quarter" idx="12"/>
          </p:nvPr>
        </p:nvSpPr>
        <p:spPr/>
        <p:txBody>
          <a:bodyPr/>
          <a:lstStyle/>
          <a:p>
            <a:fld id="{41BD9149-010D-4A9E-9C3A-732B951F9EFE}" type="slidenum">
              <a:rPr lang="en-US" smtClean="0"/>
              <a:t>4</a:t>
            </a:fld>
            <a:endParaRPr lang="en-US" dirty="0"/>
          </a:p>
        </p:txBody>
      </p:sp>
      <p:sp>
        <p:nvSpPr>
          <p:cNvPr id="6" name="Title 5">
            <a:extLst>
              <a:ext uri="{FF2B5EF4-FFF2-40B4-BE49-F238E27FC236}">
                <a16:creationId xmlns:a16="http://schemas.microsoft.com/office/drawing/2014/main" id="{CEA6D98A-F592-4DDB-9673-4E53BC228D1A}"/>
              </a:ext>
            </a:extLst>
          </p:cNvPr>
          <p:cNvSpPr>
            <a:spLocks noGrp="1"/>
          </p:cNvSpPr>
          <p:nvPr>
            <p:ph type="title"/>
          </p:nvPr>
        </p:nvSpPr>
        <p:spPr/>
        <p:txBody>
          <a:bodyPr/>
          <a:lstStyle/>
          <a:p>
            <a:r>
              <a:rPr lang="en-US" dirty="0"/>
              <a:t>Ground rules</a:t>
            </a:r>
          </a:p>
        </p:txBody>
      </p:sp>
      <p:sp>
        <p:nvSpPr>
          <p:cNvPr id="7" name="Content Placeholder 6">
            <a:extLst>
              <a:ext uri="{FF2B5EF4-FFF2-40B4-BE49-F238E27FC236}">
                <a16:creationId xmlns:a16="http://schemas.microsoft.com/office/drawing/2014/main" id="{E56ED285-15F3-4F8F-A7CC-9E9497CA03E8}"/>
              </a:ext>
            </a:extLst>
          </p:cNvPr>
          <p:cNvSpPr>
            <a:spLocks noGrp="1"/>
          </p:cNvSpPr>
          <p:nvPr>
            <p:ph idx="1"/>
          </p:nvPr>
        </p:nvSpPr>
        <p:spPr>
          <a:xfrm>
            <a:off x="838200" y="1690688"/>
            <a:ext cx="10515600" cy="4486275"/>
          </a:xfrm>
        </p:spPr>
        <p:txBody>
          <a:bodyPr>
            <a:normAutofit/>
          </a:bodyPr>
          <a:lstStyle/>
          <a:p>
            <a:r>
              <a:rPr lang="en-US" dirty="0"/>
              <a:t>Lean into your discomfort.</a:t>
            </a:r>
          </a:p>
          <a:p>
            <a:r>
              <a:rPr lang="en-US" dirty="0"/>
              <a:t>Assume positive intentions and give each other grace.</a:t>
            </a:r>
          </a:p>
          <a:p>
            <a:r>
              <a:rPr lang="en-US" dirty="0"/>
              <a:t>Be respectful of each other’s time.</a:t>
            </a:r>
          </a:p>
          <a:p>
            <a:r>
              <a:rPr lang="en-US" dirty="0"/>
              <a:t>If you wish to talk, raise your hand or say or your name and wait for the microphone.</a:t>
            </a:r>
          </a:p>
          <a:p>
            <a:r>
              <a:rPr lang="en-US" dirty="0"/>
              <a:t>Avoid side conversations.</a:t>
            </a:r>
          </a:p>
          <a:p>
            <a:r>
              <a:rPr lang="en-US" dirty="0"/>
              <a:t>If you need to leave the room, please feel free to do so.</a:t>
            </a:r>
          </a:p>
          <a:p>
            <a:r>
              <a:rPr lang="en-US" dirty="0"/>
              <a:t>Avoid playing the “Oppression Olympics.”</a:t>
            </a:r>
          </a:p>
          <a:p>
            <a:endParaRPr lang="en-US" dirty="0"/>
          </a:p>
        </p:txBody>
      </p:sp>
      <p:sp>
        <p:nvSpPr>
          <p:cNvPr id="2" name="Footer Placeholder 1">
            <a:extLst>
              <a:ext uri="{FF2B5EF4-FFF2-40B4-BE49-F238E27FC236}">
                <a16:creationId xmlns:a16="http://schemas.microsoft.com/office/drawing/2014/main" id="{6F93293C-BA2B-40E2-A4DB-530B4CD2E152}"/>
              </a:ext>
            </a:extLst>
          </p:cNvPr>
          <p:cNvSpPr>
            <a:spLocks noGrp="1"/>
          </p:cNvSpPr>
          <p:nvPr>
            <p:ph type="ftr" sz="quarter" idx="11"/>
          </p:nvPr>
        </p:nvSpPr>
        <p:spPr/>
        <p:txBody>
          <a:bodyPr/>
          <a:lstStyle/>
          <a:p>
            <a:r>
              <a:rPr lang="en-US" dirty="0"/>
              <a:t>© 2024 Starkloff Disability Institute</a:t>
            </a:r>
          </a:p>
        </p:txBody>
      </p:sp>
    </p:spTree>
    <p:extLst>
      <p:ext uri="{BB962C8B-B14F-4D97-AF65-F5344CB8AC3E}">
        <p14:creationId xmlns:p14="http://schemas.microsoft.com/office/powerpoint/2010/main" val="1387192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35D3268-7DFD-48DE-AE3D-8A36ECC84870}"/>
              </a:ext>
            </a:extLst>
          </p:cNvPr>
          <p:cNvSpPr>
            <a:spLocks noGrp="1"/>
          </p:cNvSpPr>
          <p:nvPr>
            <p:ph type="title"/>
          </p:nvPr>
        </p:nvSpPr>
        <p:spPr>
          <a:xfrm>
            <a:off x="838200" y="365125"/>
            <a:ext cx="5838174" cy="1325563"/>
          </a:xfrm>
        </p:spPr>
        <p:txBody>
          <a:bodyPr>
            <a:normAutofit/>
          </a:bodyPr>
          <a:lstStyle/>
          <a:p>
            <a:r>
              <a:rPr lang="en-US" dirty="0"/>
              <a:t>An incredibly diverse population</a:t>
            </a:r>
          </a:p>
        </p:txBody>
      </p:sp>
      <p:sp>
        <p:nvSpPr>
          <p:cNvPr id="7" name="Content Placeholder 6">
            <a:extLst>
              <a:ext uri="{FF2B5EF4-FFF2-40B4-BE49-F238E27FC236}">
                <a16:creationId xmlns:a16="http://schemas.microsoft.com/office/drawing/2014/main" id="{FA1C196F-FFBE-4272-AAEA-44E47A50F797}"/>
              </a:ext>
            </a:extLst>
          </p:cNvPr>
          <p:cNvSpPr>
            <a:spLocks noGrp="1"/>
          </p:cNvSpPr>
          <p:nvPr>
            <p:ph idx="1"/>
          </p:nvPr>
        </p:nvSpPr>
        <p:spPr>
          <a:xfrm>
            <a:off x="838200" y="1874009"/>
            <a:ext cx="5838174" cy="4181302"/>
          </a:xfrm>
        </p:spPr>
        <p:txBody>
          <a:bodyPr>
            <a:normAutofit lnSpcReduction="10000"/>
          </a:bodyPr>
          <a:lstStyle/>
          <a:p>
            <a:r>
              <a:rPr lang="en-US" dirty="0"/>
              <a:t>27% of the U.S. population</a:t>
            </a:r>
          </a:p>
          <a:p>
            <a:pPr lvl="1"/>
            <a:r>
              <a:rPr lang="en-US" dirty="0"/>
              <a:t>Centers for Disease Control</a:t>
            </a:r>
          </a:p>
          <a:p>
            <a:pPr lvl="1"/>
            <a:endParaRPr lang="en-US" dirty="0"/>
          </a:p>
          <a:p>
            <a:r>
              <a:rPr lang="en-US" dirty="0"/>
              <a:t>2/3rds are less than 65 years old</a:t>
            </a:r>
          </a:p>
          <a:p>
            <a:pPr lvl="1"/>
            <a:endParaRPr lang="en-US" dirty="0"/>
          </a:p>
          <a:p>
            <a:r>
              <a:rPr lang="en-US" dirty="0"/>
              <a:t>Higher rates in impoverished and BIPOC communities</a:t>
            </a:r>
          </a:p>
          <a:p>
            <a:pPr lvl="1"/>
            <a:r>
              <a:rPr lang="en-US" dirty="0"/>
              <a:t>Both underdiagnosis and overdiagnosis</a:t>
            </a:r>
          </a:p>
          <a:p>
            <a:pPr lvl="1"/>
            <a:endParaRPr lang="en-US" dirty="0"/>
          </a:p>
          <a:p>
            <a:r>
              <a:rPr lang="en-US" dirty="0"/>
              <a:t>Many don’t realize they’re disabled</a:t>
            </a:r>
          </a:p>
        </p:txBody>
      </p:sp>
      <p:sp>
        <p:nvSpPr>
          <p:cNvPr id="31" name="TextBox 30">
            <a:extLst>
              <a:ext uri="{FF2B5EF4-FFF2-40B4-BE49-F238E27FC236}">
                <a16:creationId xmlns:a16="http://schemas.microsoft.com/office/drawing/2014/main" id="{8CB686A0-7994-47A1-84CF-523DFB62A33A}"/>
              </a:ext>
            </a:extLst>
          </p:cNvPr>
          <p:cNvSpPr txBox="1"/>
          <p:nvPr/>
        </p:nvSpPr>
        <p:spPr>
          <a:xfrm>
            <a:off x="6776866" y="273063"/>
            <a:ext cx="2291047" cy="400110"/>
          </a:xfrm>
          <a:prstGeom prst="rect">
            <a:avLst/>
          </a:prstGeom>
          <a:noFill/>
        </p:spPr>
        <p:txBody>
          <a:bodyPr wrap="square" rtlCol="0">
            <a:spAutoFit/>
          </a:bodyPr>
          <a:lstStyle/>
          <a:p>
            <a:pPr algn="ctr"/>
            <a:r>
              <a:rPr lang="en-US" sz="2000" dirty="0"/>
              <a:t>Tammy Duckworth</a:t>
            </a:r>
          </a:p>
        </p:txBody>
      </p:sp>
      <p:pic>
        <p:nvPicPr>
          <p:cNvPr id="5" name="Picture 4" descr="A woman with a dark complexion, long hair and a black outfit.  ">
            <a:extLst>
              <a:ext uri="{FF2B5EF4-FFF2-40B4-BE49-F238E27FC236}">
                <a16:creationId xmlns:a16="http://schemas.microsoft.com/office/drawing/2014/main" id="{5F2E7EF6-1497-4B06-BC7C-BE11F08667F2}"/>
              </a:ext>
              <a:ext uri="{C183D7F6-B498-43B3-948B-1728B52AA6E4}">
                <adec:decorative xmlns=""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000268" y="713306"/>
            <a:ext cx="1857125" cy="2321406"/>
          </a:xfrm>
          <a:prstGeom prst="rect">
            <a:avLst/>
          </a:prstGeom>
        </p:spPr>
      </p:pic>
      <p:sp>
        <p:nvSpPr>
          <p:cNvPr id="25" name="TextBox 24">
            <a:extLst>
              <a:ext uri="{FF2B5EF4-FFF2-40B4-BE49-F238E27FC236}">
                <a16:creationId xmlns:a16="http://schemas.microsoft.com/office/drawing/2014/main" id="{A2AC5C83-D97B-4F76-9625-AFDE85E02568}"/>
              </a:ext>
            </a:extLst>
          </p:cNvPr>
          <p:cNvSpPr txBox="1"/>
          <p:nvPr/>
        </p:nvSpPr>
        <p:spPr>
          <a:xfrm>
            <a:off x="9239220" y="262392"/>
            <a:ext cx="2291047" cy="400110"/>
          </a:xfrm>
          <a:prstGeom prst="rect">
            <a:avLst/>
          </a:prstGeom>
          <a:noFill/>
        </p:spPr>
        <p:txBody>
          <a:bodyPr wrap="square" rtlCol="0">
            <a:spAutoFit/>
          </a:bodyPr>
          <a:lstStyle/>
          <a:p>
            <a:pPr algn="ctr"/>
            <a:r>
              <a:rPr lang="en-US" sz="2000" dirty="0"/>
              <a:t>Joe Biden</a:t>
            </a:r>
          </a:p>
        </p:txBody>
      </p:sp>
      <p:pic>
        <p:nvPicPr>
          <p:cNvPr id="26" name="Picture 25" descr="A light complexion male smiles.  He is wearing a red tie suit.">
            <a:extLst>
              <a:ext uri="{FF2B5EF4-FFF2-40B4-BE49-F238E27FC236}">
                <a16:creationId xmlns:a16="http://schemas.microsoft.com/office/drawing/2014/main" id="{C54B3669-C4D5-4674-8661-4340261278DA}"/>
              </a:ext>
              <a:ext uri="{C183D7F6-B498-43B3-948B-1728B52AA6E4}">
                <adec:decorative xmlns=""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450469" y="695500"/>
            <a:ext cx="1871368" cy="2339212"/>
          </a:xfrm>
          <a:prstGeom prst="rect">
            <a:avLst/>
          </a:prstGeom>
        </p:spPr>
      </p:pic>
      <p:sp>
        <p:nvSpPr>
          <p:cNvPr id="29" name="TextBox 28">
            <a:extLst>
              <a:ext uri="{FF2B5EF4-FFF2-40B4-BE49-F238E27FC236}">
                <a16:creationId xmlns:a16="http://schemas.microsoft.com/office/drawing/2014/main" id="{9365F4F2-E5F4-4DF1-8FD6-E46C3E84FCBB}"/>
              </a:ext>
            </a:extLst>
          </p:cNvPr>
          <p:cNvSpPr txBox="1"/>
          <p:nvPr/>
        </p:nvSpPr>
        <p:spPr>
          <a:xfrm>
            <a:off x="6751821" y="3231548"/>
            <a:ext cx="2291047" cy="400110"/>
          </a:xfrm>
          <a:prstGeom prst="rect">
            <a:avLst/>
          </a:prstGeom>
          <a:noFill/>
        </p:spPr>
        <p:txBody>
          <a:bodyPr wrap="square" rtlCol="0">
            <a:spAutoFit/>
          </a:bodyPr>
          <a:lstStyle/>
          <a:p>
            <a:pPr algn="ctr"/>
            <a:r>
              <a:rPr lang="en-US" sz="2000" dirty="0"/>
              <a:t>Oprah Winfrey</a:t>
            </a:r>
          </a:p>
        </p:txBody>
      </p:sp>
      <p:pic>
        <p:nvPicPr>
          <p:cNvPr id="30" name="Picture 29" descr="A woman with dark complexion and a smile.  ">
            <a:extLst>
              <a:ext uri="{FF2B5EF4-FFF2-40B4-BE49-F238E27FC236}">
                <a16:creationId xmlns:a16="http://schemas.microsoft.com/office/drawing/2014/main" id="{5B45188D-AEBE-456C-A5CB-B812472C43F9}"/>
              </a:ext>
              <a:ext uri="{C183D7F6-B498-43B3-948B-1728B52AA6E4}">
                <adec:decorative xmlns=""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00268" y="3673783"/>
            <a:ext cx="1873199" cy="2339212"/>
          </a:xfrm>
          <a:prstGeom prst="rect">
            <a:avLst/>
          </a:prstGeom>
        </p:spPr>
      </p:pic>
      <p:sp>
        <p:nvSpPr>
          <p:cNvPr id="27" name="TextBox 26">
            <a:extLst>
              <a:ext uri="{FF2B5EF4-FFF2-40B4-BE49-F238E27FC236}">
                <a16:creationId xmlns:a16="http://schemas.microsoft.com/office/drawing/2014/main" id="{E6F30B22-E780-4BFF-AEE2-B205F79A5F49}"/>
              </a:ext>
            </a:extLst>
          </p:cNvPr>
          <p:cNvSpPr txBox="1"/>
          <p:nvPr/>
        </p:nvSpPr>
        <p:spPr>
          <a:xfrm>
            <a:off x="9238591" y="3231548"/>
            <a:ext cx="2291047" cy="400110"/>
          </a:xfrm>
          <a:prstGeom prst="rect">
            <a:avLst/>
          </a:prstGeom>
          <a:noFill/>
        </p:spPr>
        <p:txBody>
          <a:bodyPr wrap="square" rtlCol="0">
            <a:spAutoFit/>
          </a:bodyPr>
          <a:lstStyle/>
          <a:p>
            <a:pPr algn="ctr"/>
            <a:r>
              <a:rPr lang="en-US" sz="2000" dirty="0"/>
              <a:t>Simone Biles</a:t>
            </a:r>
          </a:p>
        </p:txBody>
      </p:sp>
      <p:pic>
        <p:nvPicPr>
          <p:cNvPr id="28" name="Picture 27" descr="A young woman with a dark complexion and gymnastic outfit.">
            <a:extLst>
              <a:ext uri="{FF2B5EF4-FFF2-40B4-BE49-F238E27FC236}">
                <a16:creationId xmlns:a16="http://schemas.microsoft.com/office/drawing/2014/main" id="{81AB8134-1748-4F27-BFEA-F706DAEF88B5}"/>
              </a:ext>
              <a:ext uri="{C183D7F6-B498-43B3-948B-1728B52AA6E4}">
                <adec:decorative xmlns=""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12603" y="3673783"/>
            <a:ext cx="1809234" cy="2339212"/>
          </a:xfrm>
          <a:prstGeom prst="rect">
            <a:avLst/>
          </a:prstGeom>
        </p:spPr>
      </p:pic>
      <p:sp>
        <p:nvSpPr>
          <p:cNvPr id="3" name="Slide Number Placeholder 2">
            <a:extLst>
              <a:ext uri="{FF2B5EF4-FFF2-40B4-BE49-F238E27FC236}">
                <a16:creationId xmlns:a16="http://schemas.microsoft.com/office/drawing/2014/main" id="{8AFC0D77-C91B-4AE8-9B94-196397569C23}"/>
              </a:ext>
            </a:extLst>
          </p:cNvPr>
          <p:cNvSpPr>
            <a:spLocks noGrp="1"/>
          </p:cNvSpPr>
          <p:nvPr>
            <p:ph type="sldNum" sz="quarter" idx="12"/>
          </p:nvPr>
        </p:nvSpPr>
        <p:spPr/>
        <p:txBody>
          <a:bodyPr/>
          <a:lstStyle/>
          <a:p>
            <a:fld id="{41BD9149-010D-4A9E-9C3A-732B951F9EFE}" type="slidenum">
              <a:rPr lang="en-US" smtClean="0"/>
              <a:pPr/>
              <a:t>5</a:t>
            </a:fld>
            <a:endParaRPr lang="en-US" dirty="0"/>
          </a:p>
        </p:txBody>
      </p:sp>
      <p:sp>
        <p:nvSpPr>
          <p:cNvPr id="2" name="Footer Placeholder 1">
            <a:extLst>
              <a:ext uri="{FF2B5EF4-FFF2-40B4-BE49-F238E27FC236}">
                <a16:creationId xmlns:a16="http://schemas.microsoft.com/office/drawing/2014/main" id="{0581BFA9-B450-4170-9036-3D81F3849DFC}"/>
              </a:ext>
            </a:extLst>
          </p:cNvPr>
          <p:cNvSpPr>
            <a:spLocks noGrp="1"/>
          </p:cNvSpPr>
          <p:nvPr>
            <p:ph type="ftr" sz="quarter" idx="11"/>
          </p:nvPr>
        </p:nvSpPr>
        <p:spPr/>
        <p:txBody>
          <a:bodyPr/>
          <a:lstStyle/>
          <a:p>
            <a:r>
              <a:rPr lang="en-US"/>
              <a:t>© 2024 Starkloff Disability Institute</a:t>
            </a:r>
          </a:p>
        </p:txBody>
      </p:sp>
    </p:spTree>
    <p:extLst>
      <p:ext uri="{BB962C8B-B14F-4D97-AF65-F5344CB8AC3E}">
        <p14:creationId xmlns:p14="http://schemas.microsoft.com/office/powerpoint/2010/main" val="2938818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795582-2211-4E13-8D41-4BC8AE5E86A0}"/>
              </a:ext>
            </a:extLst>
          </p:cNvPr>
          <p:cNvSpPr>
            <a:spLocks noGrp="1"/>
          </p:cNvSpPr>
          <p:nvPr>
            <p:ph type="title"/>
          </p:nvPr>
        </p:nvSpPr>
        <p:spPr>
          <a:xfrm>
            <a:off x="838198" y="453302"/>
            <a:ext cx="5960953" cy="1325563"/>
          </a:xfrm>
        </p:spPr>
        <p:txBody>
          <a:bodyPr/>
          <a:lstStyle/>
          <a:p>
            <a:r>
              <a:rPr lang="en-US" dirty="0"/>
              <a:t>Who can get an accommodation?</a:t>
            </a:r>
          </a:p>
        </p:txBody>
      </p:sp>
      <p:sp>
        <p:nvSpPr>
          <p:cNvPr id="3" name="Content Placeholder 2">
            <a:extLst>
              <a:ext uri="{FF2B5EF4-FFF2-40B4-BE49-F238E27FC236}">
                <a16:creationId xmlns:a16="http://schemas.microsoft.com/office/drawing/2014/main" id="{33F1AD8F-2492-4A2D-9696-2BD7E1737258}"/>
              </a:ext>
            </a:extLst>
          </p:cNvPr>
          <p:cNvSpPr>
            <a:spLocks noGrp="1"/>
          </p:cNvSpPr>
          <p:nvPr>
            <p:ph sz="half" idx="1"/>
          </p:nvPr>
        </p:nvSpPr>
        <p:spPr>
          <a:xfrm>
            <a:off x="838199" y="1825625"/>
            <a:ext cx="5797991" cy="4351338"/>
          </a:xfrm>
        </p:spPr>
        <p:txBody>
          <a:bodyPr>
            <a:normAutofit/>
          </a:bodyPr>
          <a:lstStyle/>
          <a:p>
            <a:r>
              <a:rPr lang="en-US" dirty="0"/>
              <a:t>Americans with Disabilities Act</a:t>
            </a:r>
          </a:p>
          <a:p>
            <a:pPr lvl="1"/>
            <a:r>
              <a:rPr lang="en-US" dirty="0"/>
              <a:t>Anyone with an impairment that impacts one or more “major life activities”</a:t>
            </a:r>
          </a:p>
          <a:p>
            <a:pPr lvl="3"/>
            <a:endParaRPr lang="en-US" dirty="0"/>
          </a:p>
          <a:p>
            <a:r>
              <a:rPr lang="en-US" dirty="0"/>
              <a:t>Impairments can be:</a:t>
            </a:r>
          </a:p>
          <a:p>
            <a:pPr lvl="1"/>
            <a:r>
              <a:rPr lang="en-US" dirty="0"/>
              <a:t>Temporary or permanent</a:t>
            </a:r>
          </a:p>
          <a:p>
            <a:pPr lvl="1"/>
            <a:r>
              <a:rPr lang="en-US" dirty="0"/>
              <a:t>Apparent or nonapparent</a:t>
            </a:r>
          </a:p>
          <a:p>
            <a:pPr lvl="1"/>
            <a:r>
              <a:rPr lang="en-US" dirty="0"/>
              <a:t>Congenital (20%) or acquired (80%)</a:t>
            </a:r>
          </a:p>
          <a:p>
            <a:pPr lvl="1"/>
            <a:endParaRPr lang="en-US" dirty="0"/>
          </a:p>
        </p:txBody>
      </p:sp>
      <p:sp>
        <p:nvSpPr>
          <p:cNvPr id="7" name="Rectangle 6" descr="decorative">
            <a:extLst>
              <a:ext uri="{FF2B5EF4-FFF2-40B4-BE49-F238E27FC236}">
                <a16:creationId xmlns:a16="http://schemas.microsoft.com/office/drawing/2014/main" id="{65FBAEE0-8BD5-4985-8BF0-2015C2DD2B07}"/>
              </a:ext>
              <a:ext uri="{C183D7F6-B498-43B3-948B-1728B52AA6E4}">
                <adec:decorative xmlns="" xmlns:adec="http://schemas.microsoft.com/office/drawing/2017/decorative" val="1"/>
              </a:ext>
            </a:extLst>
          </p:cNvPr>
          <p:cNvSpPr/>
          <p:nvPr/>
        </p:nvSpPr>
        <p:spPr>
          <a:xfrm>
            <a:off x="7042087" y="768036"/>
            <a:ext cx="4617267" cy="5205742"/>
          </a:xfrm>
          <a:prstGeom prst="rect">
            <a:avLst/>
          </a:prstGeom>
          <a:solidFill>
            <a:schemeClr val="accent1">
              <a:lumMod val="50000"/>
            </a:schemeClr>
          </a:solidFill>
          <a:ln>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numCol="2" spcCol="182880" rtlCol="0" anchor="ctr"/>
          <a:lstStyle/>
          <a:p>
            <a:pPr lvl="0"/>
            <a:endParaRPr lang="en-US" dirty="0">
              <a:solidFill>
                <a:schemeClr val="bg1"/>
              </a:solidFill>
            </a:endParaRPr>
          </a:p>
        </p:txBody>
      </p:sp>
      <p:sp>
        <p:nvSpPr>
          <p:cNvPr id="8" name="Rectangle 7">
            <a:extLst>
              <a:ext uri="{FF2B5EF4-FFF2-40B4-BE49-F238E27FC236}">
                <a16:creationId xmlns:a16="http://schemas.microsoft.com/office/drawing/2014/main" id="{E2127519-24A1-4BDB-9F0B-3F1BD034A980}"/>
              </a:ext>
            </a:extLst>
          </p:cNvPr>
          <p:cNvSpPr/>
          <p:nvPr/>
        </p:nvSpPr>
        <p:spPr>
          <a:xfrm>
            <a:off x="7042087" y="1060915"/>
            <a:ext cx="4617267" cy="5205742"/>
          </a:xfrm>
          <a:prstGeom prst="rect">
            <a:avLst/>
          </a:prstGeom>
          <a:solidFill>
            <a:srgbClr val="E0F0D2"/>
          </a:solidFill>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numCol="2" spcCol="182880" rtlCol="0" anchor="ctr"/>
          <a:lstStyle/>
          <a:p>
            <a:pPr marL="285750" lvl="0" indent="-285750">
              <a:spcAft>
                <a:spcPts val="600"/>
              </a:spcAft>
              <a:buFont typeface="Arial" panose="020B0604020202020204" pitchFamily="34" charset="0"/>
              <a:buChar char="•"/>
            </a:pPr>
            <a:r>
              <a:rPr lang="en-US" dirty="0">
                <a:solidFill>
                  <a:schemeClr val="bg1"/>
                </a:solidFill>
              </a:rPr>
              <a:t>ADHD</a:t>
            </a:r>
          </a:p>
          <a:p>
            <a:pPr marL="285750" lvl="0" indent="-285750">
              <a:spcAft>
                <a:spcPts val="600"/>
              </a:spcAft>
              <a:buFont typeface="Arial" panose="020B0604020202020204" pitchFamily="34" charset="0"/>
              <a:buChar char="•"/>
            </a:pPr>
            <a:r>
              <a:rPr lang="en-US" dirty="0">
                <a:solidFill>
                  <a:schemeClr val="bg1"/>
                </a:solidFill>
              </a:rPr>
              <a:t>Alzheimer’s</a:t>
            </a:r>
          </a:p>
          <a:p>
            <a:pPr marL="285750" lvl="0" indent="-285750">
              <a:spcAft>
                <a:spcPts val="600"/>
              </a:spcAft>
              <a:buFont typeface="Arial" panose="020B0604020202020204" pitchFamily="34" charset="0"/>
              <a:buChar char="•"/>
            </a:pPr>
            <a:r>
              <a:rPr lang="en-US" dirty="0">
                <a:solidFill>
                  <a:schemeClr val="bg1"/>
                </a:solidFill>
              </a:rPr>
              <a:t>Amputation or Missing Limb</a:t>
            </a:r>
          </a:p>
          <a:p>
            <a:pPr marL="285750" lvl="0" indent="-285750">
              <a:spcAft>
                <a:spcPts val="600"/>
              </a:spcAft>
              <a:buFont typeface="Arial" panose="020B0604020202020204" pitchFamily="34" charset="0"/>
              <a:buChar char="•"/>
            </a:pPr>
            <a:r>
              <a:rPr lang="en-US" dirty="0">
                <a:solidFill>
                  <a:schemeClr val="bg1"/>
                </a:solidFill>
              </a:rPr>
              <a:t>Anxiety</a:t>
            </a:r>
          </a:p>
          <a:p>
            <a:pPr marL="285750" lvl="0" indent="-285750">
              <a:spcAft>
                <a:spcPts val="600"/>
              </a:spcAft>
              <a:buFont typeface="Arial" panose="020B0604020202020204" pitchFamily="34" charset="0"/>
              <a:buChar char="•"/>
            </a:pPr>
            <a:r>
              <a:rPr lang="en-US" dirty="0">
                <a:solidFill>
                  <a:schemeClr val="bg1"/>
                </a:solidFill>
              </a:rPr>
              <a:t>Arthritis</a:t>
            </a:r>
          </a:p>
          <a:p>
            <a:pPr marL="285750" lvl="0" indent="-285750">
              <a:spcAft>
                <a:spcPts val="600"/>
              </a:spcAft>
              <a:buFont typeface="Arial" panose="020B0604020202020204" pitchFamily="34" charset="0"/>
              <a:buChar char="•"/>
            </a:pPr>
            <a:r>
              <a:rPr lang="en-US" dirty="0">
                <a:solidFill>
                  <a:schemeClr val="bg1"/>
                </a:solidFill>
              </a:rPr>
              <a:t>Autism Spectrum</a:t>
            </a:r>
          </a:p>
          <a:p>
            <a:pPr marL="285750" lvl="0" indent="-285750">
              <a:spcAft>
                <a:spcPts val="600"/>
              </a:spcAft>
              <a:buFont typeface="Arial" panose="020B0604020202020204" pitchFamily="34" charset="0"/>
              <a:buChar char="•"/>
            </a:pPr>
            <a:r>
              <a:rPr lang="en-US" dirty="0">
                <a:solidFill>
                  <a:schemeClr val="bg1"/>
                </a:solidFill>
              </a:rPr>
              <a:t>Blindness or Low Vision</a:t>
            </a:r>
          </a:p>
          <a:p>
            <a:pPr marL="285750" lvl="0" indent="-285750">
              <a:spcAft>
                <a:spcPts val="600"/>
              </a:spcAft>
              <a:buFont typeface="Arial" panose="020B0604020202020204" pitchFamily="34" charset="0"/>
              <a:buChar char="•"/>
            </a:pPr>
            <a:r>
              <a:rPr lang="en-US" dirty="0">
                <a:solidFill>
                  <a:schemeClr val="bg1"/>
                </a:solidFill>
              </a:rPr>
              <a:t>Cancer</a:t>
            </a:r>
          </a:p>
          <a:p>
            <a:pPr marL="285750" lvl="0" indent="-285750">
              <a:spcAft>
                <a:spcPts val="600"/>
              </a:spcAft>
              <a:buFont typeface="Arial" panose="020B0604020202020204" pitchFamily="34" charset="0"/>
              <a:buChar char="•"/>
            </a:pPr>
            <a:r>
              <a:rPr lang="en-US" dirty="0">
                <a:solidFill>
                  <a:schemeClr val="bg1"/>
                </a:solidFill>
              </a:rPr>
              <a:t>Cerebral Palsy</a:t>
            </a:r>
          </a:p>
          <a:p>
            <a:pPr marL="285750" lvl="0" indent="-285750">
              <a:spcAft>
                <a:spcPts val="600"/>
              </a:spcAft>
              <a:buFont typeface="Arial" panose="020B0604020202020204" pitchFamily="34" charset="0"/>
              <a:buChar char="•"/>
            </a:pPr>
            <a:r>
              <a:rPr lang="en-US" dirty="0">
                <a:solidFill>
                  <a:schemeClr val="bg1"/>
                </a:solidFill>
              </a:rPr>
              <a:t>Craniofacial Anomalies</a:t>
            </a:r>
          </a:p>
          <a:p>
            <a:pPr marL="285750" lvl="0" indent="-285750">
              <a:spcAft>
                <a:spcPts val="600"/>
              </a:spcAft>
              <a:buFont typeface="Arial" panose="020B0604020202020204" pitchFamily="34" charset="0"/>
              <a:buChar char="•"/>
            </a:pPr>
            <a:r>
              <a:rPr lang="en-US" dirty="0">
                <a:solidFill>
                  <a:schemeClr val="bg1"/>
                </a:solidFill>
              </a:rPr>
              <a:t>Deaf or Hard of Hearing</a:t>
            </a:r>
          </a:p>
          <a:p>
            <a:pPr marL="285750" lvl="0" indent="-285750">
              <a:spcAft>
                <a:spcPts val="600"/>
              </a:spcAft>
              <a:buFont typeface="Arial" panose="020B0604020202020204" pitchFamily="34" charset="0"/>
              <a:buChar char="•"/>
            </a:pPr>
            <a:r>
              <a:rPr lang="en-US" dirty="0">
                <a:solidFill>
                  <a:schemeClr val="bg1"/>
                </a:solidFill>
              </a:rPr>
              <a:t>Depression</a:t>
            </a:r>
          </a:p>
          <a:p>
            <a:pPr marL="285750" lvl="0" indent="-285750">
              <a:spcAft>
                <a:spcPts val="600"/>
              </a:spcAft>
              <a:buFont typeface="Arial" panose="020B0604020202020204" pitchFamily="34" charset="0"/>
              <a:buChar char="•"/>
            </a:pPr>
            <a:r>
              <a:rPr lang="en-US" dirty="0">
                <a:solidFill>
                  <a:schemeClr val="bg1"/>
                </a:solidFill>
              </a:rPr>
              <a:t>Diabetes</a:t>
            </a:r>
          </a:p>
          <a:p>
            <a:pPr marL="285750" lvl="0" indent="-285750">
              <a:spcAft>
                <a:spcPts val="600"/>
              </a:spcAft>
              <a:buFont typeface="Arial" panose="020B0604020202020204" pitchFamily="34" charset="0"/>
              <a:buChar char="•"/>
            </a:pPr>
            <a:r>
              <a:rPr lang="en-US" dirty="0">
                <a:solidFill>
                  <a:schemeClr val="bg1"/>
                </a:solidFill>
              </a:rPr>
              <a:t>Down Syndrome</a:t>
            </a:r>
          </a:p>
          <a:p>
            <a:pPr marL="285750" lvl="0" indent="-285750">
              <a:spcAft>
                <a:spcPts val="600"/>
              </a:spcAft>
              <a:buFont typeface="Arial" panose="020B0604020202020204" pitchFamily="34" charset="0"/>
              <a:buChar char="•"/>
            </a:pPr>
            <a:r>
              <a:rPr lang="en-US" dirty="0">
                <a:solidFill>
                  <a:schemeClr val="bg1"/>
                </a:solidFill>
              </a:rPr>
              <a:t>Dwarfism</a:t>
            </a:r>
          </a:p>
          <a:p>
            <a:pPr marL="285750" lvl="0" indent="-285750">
              <a:spcAft>
                <a:spcPts val="600"/>
              </a:spcAft>
              <a:buFont typeface="Arial" panose="020B0604020202020204" pitchFamily="34" charset="0"/>
              <a:buChar char="•"/>
            </a:pPr>
            <a:r>
              <a:rPr lang="en-US" dirty="0">
                <a:solidFill>
                  <a:schemeClr val="bg1"/>
                </a:solidFill>
              </a:rPr>
              <a:t>Dyslexia</a:t>
            </a:r>
          </a:p>
          <a:p>
            <a:pPr marL="285750" lvl="0" indent="-285750">
              <a:spcAft>
                <a:spcPts val="600"/>
              </a:spcAft>
              <a:buFont typeface="Arial" panose="020B0604020202020204" pitchFamily="34" charset="0"/>
              <a:buChar char="•"/>
            </a:pPr>
            <a:r>
              <a:rPr lang="en-US" dirty="0">
                <a:solidFill>
                  <a:schemeClr val="bg1"/>
                </a:solidFill>
              </a:rPr>
              <a:t>Food or Animal Allergies</a:t>
            </a:r>
          </a:p>
          <a:p>
            <a:pPr marL="285750" lvl="0" indent="-285750">
              <a:spcAft>
                <a:spcPts val="600"/>
              </a:spcAft>
              <a:buFont typeface="Arial" panose="020B0604020202020204" pitchFamily="34" charset="0"/>
              <a:buChar char="•"/>
            </a:pPr>
            <a:r>
              <a:rPr lang="en-US" dirty="0">
                <a:solidFill>
                  <a:schemeClr val="bg1"/>
                </a:solidFill>
              </a:rPr>
              <a:t>Heart Disease</a:t>
            </a:r>
          </a:p>
          <a:p>
            <a:pPr marL="285750" lvl="0" indent="-285750">
              <a:spcAft>
                <a:spcPts val="600"/>
              </a:spcAft>
              <a:buFont typeface="Arial" panose="020B0604020202020204" pitchFamily="34" charset="0"/>
              <a:buChar char="•"/>
            </a:pPr>
            <a:r>
              <a:rPr lang="en-US" dirty="0">
                <a:solidFill>
                  <a:schemeClr val="bg1"/>
                </a:solidFill>
              </a:rPr>
              <a:t>Paralysis</a:t>
            </a:r>
          </a:p>
          <a:p>
            <a:pPr marL="285750" lvl="0" indent="-285750">
              <a:spcAft>
                <a:spcPts val="600"/>
              </a:spcAft>
              <a:buFont typeface="Arial" panose="020B0604020202020204" pitchFamily="34" charset="0"/>
              <a:buChar char="•"/>
            </a:pPr>
            <a:r>
              <a:rPr lang="en-US" dirty="0">
                <a:solidFill>
                  <a:schemeClr val="bg1"/>
                </a:solidFill>
              </a:rPr>
              <a:t>PTSD</a:t>
            </a:r>
          </a:p>
          <a:p>
            <a:pPr marL="285750" indent="-285750">
              <a:spcAft>
                <a:spcPts val="600"/>
              </a:spcAft>
              <a:buFont typeface="Arial" panose="020B0604020202020204" pitchFamily="34" charset="0"/>
              <a:buChar char="•"/>
            </a:pPr>
            <a:r>
              <a:rPr lang="en-US" dirty="0">
                <a:solidFill>
                  <a:schemeClr val="bg1"/>
                </a:solidFill>
              </a:rPr>
              <a:t>Sickle Cell</a:t>
            </a:r>
          </a:p>
          <a:p>
            <a:pPr marL="285750" lvl="0" indent="-285750">
              <a:spcAft>
                <a:spcPts val="600"/>
              </a:spcAft>
              <a:buFont typeface="Arial" panose="020B0604020202020204" pitchFamily="34" charset="0"/>
              <a:buChar char="•"/>
            </a:pPr>
            <a:r>
              <a:rPr lang="en-US" dirty="0">
                <a:solidFill>
                  <a:schemeClr val="bg1"/>
                </a:solidFill>
              </a:rPr>
              <a:t>Stroke</a:t>
            </a:r>
          </a:p>
          <a:p>
            <a:pPr marL="285750" lvl="0" indent="-285750">
              <a:spcAft>
                <a:spcPts val="600"/>
              </a:spcAft>
              <a:buFont typeface="Arial" panose="020B0604020202020204" pitchFamily="34" charset="0"/>
              <a:buChar char="•"/>
            </a:pPr>
            <a:r>
              <a:rPr lang="en-US" dirty="0">
                <a:solidFill>
                  <a:schemeClr val="bg1"/>
                </a:solidFill>
              </a:rPr>
              <a:t>Traumatic Brain Injury (TBI)</a:t>
            </a:r>
          </a:p>
        </p:txBody>
      </p:sp>
      <p:sp>
        <p:nvSpPr>
          <p:cNvPr id="5" name="Slide Number Placeholder 4">
            <a:extLst>
              <a:ext uri="{FF2B5EF4-FFF2-40B4-BE49-F238E27FC236}">
                <a16:creationId xmlns:a16="http://schemas.microsoft.com/office/drawing/2014/main" id="{E82B3F22-E420-4425-A8BD-E41FFA3A21DE}"/>
              </a:ext>
            </a:extLst>
          </p:cNvPr>
          <p:cNvSpPr>
            <a:spLocks noGrp="1"/>
          </p:cNvSpPr>
          <p:nvPr>
            <p:ph type="sldNum" sz="quarter" idx="12"/>
          </p:nvPr>
        </p:nvSpPr>
        <p:spPr/>
        <p:txBody>
          <a:bodyPr/>
          <a:lstStyle/>
          <a:p>
            <a:fld id="{41BD9149-010D-4A9E-9C3A-732B951F9EFE}" type="slidenum">
              <a:rPr lang="en-US" smtClean="0"/>
              <a:pPr/>
              <a:t>6</a:t>
            </a:fld>
            <a:endParaRPr lang="en-US" dirty="0"/>
          </a:p>
        </p:txBody>
      </p:sp>
      <p:sp>
        <p:nvSpPr>
          <p:cNvPr id="4" name="Footer Placeholder 3">
            <a:extLst>
              <a:ext uri="{FF2B5EF4-FFF2-40B4-BE49-F238E27FC236}">
                <a16:creationId xmlns:a16="http://schemas.microsoft.com/office/drawing/2014/main" id="{6F0B4FF6-494E-4FB4-8941-3A29EC94336A}"/>
              </a:ext>
            </a:extLst>
          </p:cNvPr>
          <p:cNvSpPr>
            <a:spLocks noGrp="1"/>
          </p:cNvSpPr>
          <p:nvPr>
            <p:ph type="ftr" sz="quarter" idx="11"/>
          </p:nvPr>
        </p:nvSpPr>
        <p:spPr/>
        <p:txBody>
          <a:bodyPr/>
          <a:lstStyle/>
          <a:p>
            <a:r>
              <a:rPr lang="en-US"/>
              <a:t>© 2024 Starkloff Disability Institute</a:t>
            </a:r>
            <a:endParaRPr lang="en-US" dirty="0"/>
          </a:p>
        </p:txBody>
      </p:sp>
    </p:spTree>
    <p:extLst>
      <p:ext uri="{BB962C8B-B14F-4D97-AF65-F5344CB8AC3E}">
        <p14:creationId xmlns:p14="http://schemas.microsoft.com/office/powerpoint/2010/main" val="13878021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750DDD5-BE77-4E25-A91E-9C54214F6682}"/>
              </a:ext>
            </a:extLst>
          </p:cNvPr>
          <p:cNvSpPr>
            <a:spLocks noGrp="1"/>
          </p:cNvSpPr>
          <p:nvPr>
            <p:ph type="title"/>
          </p:nvPr>
        </p:nvSpPr>
        <p:spPr/>
        <p:txBody>
          <a:bodyPr/>
          <a:lstStyle/>
          <a:p>
            <a:r>
              <a:rPr lang="en-US" dirty="0"/>
              <a:t>Accommodations – myth vs. reality</a:t>
            </a:r>
          </a:p>
        </p:txBody>
      </p:sp>
      <p:graphicFrame>
        <p:nvGraphicFramePr>
          <p:cNvPr id="5" name="Content Placeholder 4" descr="Myths&#10;Workplace accommodations are a form of favoritism or special treatment. &#10;Everyone who has a disability needs an accommodations, and everyone who gets an accommodation is disabled.&#10;Accommodations are expensive.&#10;&#10;Reality&#10;Workplace accommodations are a legally protected right. Their purpose is to prevent discrimination against people with disabilities.&#10;Accommodations don’t mean disability, and disability doesn’t mean accommodations.&#10;Nearly 50% of accommodations cost nothing. The rest typically cost $300 on average.">
            <a:extLst>
              <a:ext uri="{FF2B5EF4-FFF2-40B4-BE49-F238E27FC236}">
                <a16:creationId xmlns:a16="http://schemas.microsoft.com/office/drawing/2014/main" id="{366AACF4-3EE3-4794-8A7C-69D5AFE5A0E2}"/>
              </a:ext>
            </a:extLst>
          </p:cNvPr>
          <p:cNvGraphicFramePr>
            <a:graphicFrameLocks noGrp="1"/>
          </p:cNvGraphicFramePr>
          <p:nvPr>
            <p:ph sz="quarter" idx="14"/>
            <p:extLst>
              <p:ext uri="{D42A27DB-BD31-4B8C-83A1-F6EECF244321}">
                <p14:modId xmlns:p14="http://schemas.microsoft.com/office/powerpoint/2010/main" val="2075403861"/>
              </p:ext>
            </p:extLst>
          </p:nvPr>
        </p:nvGraphicFramePr>
        <p:xfrm>
          <a:off x="838200" y="346076"/>
          <a:ext cx="10515600" cy="4579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ectangle 7" descr="Decorative">
            <a:extLst>
              <a:ext uri="{FF2B5EF4-FFF2-40B4-BE49-F238E27FC236}">
                <a16:creationId xmlns:a16="http://schemas.microsoft.com/office/drawing/2014/main" id="{E668585E-C590-4B40-9F18-6F4DD3E2BB0F}"/>
              </a:ext>
              <a:ext uri="{C183D7F6-B498-43B3-948B-1728B52AA6E4}">
                <adec:decorative xmlns="" xmlns:adec="http://schemas.microsoft.com/office/drawing/2017/decorative" val="1"/>
              </a:ext>
            </a:extLst>
          </p:cNvPr>
          <p:cNvSpPr/>
          <p:nvPr/>
        </p:nvSpPr>
        <p:spPr>
          <a:xfrm>
            <a:off x="2888056" y="5222594"/>
            <a:ext cx="6931936" cy="1040296"/>
          </a:xfrm>
          <a:prstGeom prst="rect">
            <a:avLst/>
          </a:prstGeom>
          <a:solidFill>
            <a:srgbClr val="557B1F"/>
          </a:solidFill>
          <a:ln>
            <a:solidFill>
              <a:srgbClr val="557B1F"/>
            </a:solidFill>
          </a:ln>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numCol="1" spcCol="182880" rtlCol="0" anchor="ctr"/>
          <a:lstStyle/>
          <a:p>
            <a:pPr lvl="0" algn="ctr"/>
            <a:endParaRPr lang="en-US" dirty="0">
              <a:solidFill>
                <a:schemeClr val="bg1"/>
              </a:solidFill>
            </a:endParaRPr>
          </a:p>
        </p:txBody>
      </p:sp>
      <p:sp>
        <p:nvSpPr>
          <p:cNvPr id="7" name="Rectangle 6">
            <a:extLst>
              <a:ext uri="{FF2B5EF4-FFF2-40B4-BE49-F238E27FC236}">
                <a16:creationId xmlns:a16="http://schemas.microsoft.com/office/drawing/2014/main" id="{30075601-C155-45D8-B5E0-B7E3C70116B1}"/>
              </a:ext>
            </a:extLst>
          </p:cNvPr>
          <p:cNvSpPr/>
          <p:nvPr/>
        </p:nvSpPr>
        <p:spPr>
          <a:xfrm>
            <a:off x="2735656" y="5070194"/>
            <a:ext cx="6931936" cy="1040296"/>
          </a:xfrm>
          <a:prstGeom prst="rect">
            <a:avLst/>
          </a:prstGeom>
          <a:solidFill>
            <a:srgbClr val="E0F0D2"/>
          </a:solidFill>
          <a:effectLst/>
        </p:spPr>
        <p:style>
          <a:lnRef idx="2">
            <a:schemeClr val="accent1">
              <a:shade val="50000"/>
            </a:schemeClr>
          </a:lnRef>
          <a:fillRef idx="1">
            <a:schemeClr val="accent1"/>
          </a:fillRef>
          <a:effectRef idx="0">
            <a:schemeClr val="accent1"/>
          </a:effectRef>
          <a:fontRef idx="minor">
            <a:schemeClr val="lt1"/>
          </a:fontRef>
        </p:style>
        <p:txBody>
          <a:bodyPr lIns="274320" tIns="91440" rIns="182880" bIns="91440" numCol="1" spcCol="182880" rtlCol="0" anchor="ctr"/>
          <a:lstStyle/>
          <a:p>
            <a:pPr lvl="0" algn="ctr"/>
            <a:r>
              <a:rPr lang="en-US" dirty="0">
                <a:solidFill>
                  <a:schemeClr val="bg1"/>
                </a:solidFill>
              </a:rPr>
              <a:t>Just as with disability, there are hundreds of different types of workplace accommodations, most of which you might never notice.</a:t>
            </a:r>
          </a:p>
        </p:txBody>
      </p:sp>
      <p:sp>
        <p:nvSpPr>
          <p:cNvPr id="3" name="Slide Number Placeholder 2">
            <a:extLst>
              <a:ext uri="{FF2B5EF4-FFF2-40B4-BE49-F238E27FC236}">
                <a16:creationId xmlns:a16="http://schemas.microsoft.com/office/drawing/2014/main" id="{CCFE6030-95E7-4D64-BA9B-EA666A3EF006}"/>
              </a:ext>
            </a:extLst>
          </p:cNvPr>
          <p:cNvSpPr>
            <a:spLocks noGrp="1"/>
          </p:cNvSpPr>
          <p:nvPr>
            <p:ph type="sldNum" sz="quarter" idx="13"/>
          </p:nvPr>
        </p:nvSpPr>
        <p:spPr/>
        <p:txBody>
          <a:bodyPr/>
          <a:lstStyle/>
          <a:p>
            <a:fld id="{41BD9149-010D-4A9E-9C3A-732B951F9EFE}" type="slidenum">
              <a:rPr lang="en-US" smtClean="0"/>
              <a:t>7</a:t>
            </a:fld>
            <a:endParaRPr lang="en-US"/>
          </a:p>
        </p:txBody>
      </p:sp>
      <p:sp>
        <p:nvSpPr>
          <p:cNvPr id="4" name="Footer Placeholder 3">
            <a:extLst>
              <a:ext uri="{FF2B5EF4-FFF2-40B4-BE49-F238E27FC236}">
                <a16:creationId xmlns:a16="http://schemas.microsoft.com/office/drawing/2014/main" id="{89BF2808-66E3-47BB-8BC9-4E2638A6015D}"/>
              </a:ext>
            </a:extLst>
          </p:cNvPr>
          <p:cNvSpPr>
            <a:spLocks noGrp="1"/>
          </p:cNvSpPr>
          <p:nvPr>
            <p:ph type="ftr" sz="quarter" idx="12"/>
          </p:nvPr>
        </p:nvSpPr>
        <p:spPr/>
        <p:txBody>
          <a:bodyPr/>
          <a:lstStyle/>
          <a:p>
            <a:r>
              <a:rPr lang="en-US"/>
              <a:t>© 2023 Starkloff Disability Institute</a:t>
            </a:r>
            <a:endParaRPr lang="en-US" dirty="0"/>
          </a:p>
        </p:txBody>
      </p:sp>
    </p:spTree>
    <p:extLst>
      <p:ext uri="{BB962C8B-B14F-4D97-AF65-F5344CB8AC3E}">
        <p14:creationId xmlns:p14="http://schemas.microsoft.com/office/powerpoint/2010/main" val="550993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7BC840A9-F3DD-4DB0-A511-DDDA9F6B7FCC}"/>
              </a:ext>
            </a:extLst>
          </p:cNvPr>
          <p:cNvSpPr>
            <a:spLocks noGrp="1"/>
          </p:cNvSpPr>
          <p:nvPr>
            <p:ph type="title"/>
          </p:nvPr>
        </p:nvSpPr>
        <p:spPr/>
        <p:txBody>
          <a:bodyPr/>
          <a:lstStyle/>
          <a:p>
            <a:r>
              <a:rPr lang="en-US" dirty="0"/>
              <a:t>Disconnect between employees and executives</a:t>
            </a:r>
          </a:p>
        </p:txBody>
      </p:sp>
      <p:graphicFrame>
        <p:nvGraphicFramePr>
          <p:cNvPr id="8" name="Content Placeholder 7" descr="It is safe in my organization to raise concerns about mental health. 81% of executives and 60% of people with disabilities agree.&#10;&#10;It is safe to be open about a neurological condition. 79% of executives and 61% of people with disabilities agree.&#10;&#10;It is safe to raise concern about the behavior of a senior colleague. 82% of executives and 63% of people with disabilities agree.&#10;&#10;It is safe to talk to a supervisor about not coping at work. 81% of executives and 63% of people with disabilities agree.&#10;&#10;It is safe to be open about a physical disability. 84% of executives and 65% of people with disabilities agree.">
            <a:extLst>
              <a:ext uri="{FF2B5EF4-FFF2-40B4-BE49-F238E27FC236}">
                <a16:creationId xmlns:a16="http://schemas.microsoft.com/office/drawing/2014/main" id="{F9C7589E-973F-4740-89C1-F44826DD0E7D}"/>
              </a:ext>
            </a:extLst>
          </p:cNvPr>
          <p:cNvGraphicFramePr>
            <a:graphicFrameLocks noGrp="1"/>
          </p:cNvGraphicFramePr>
          <p:nvPr>
            <p:ph sz="quarter" idx="14"/>
            <p:extLst>
              <p:ext uri="{D42A27DB-BD31-4B8C-83A1-F6EECF244321}">
                <p14:modId xmlns:p14="http://schemas.microsoft.com/office/powerpoint/2010/main" val="2939781093"/>
              </p:ext>
            </p:extLst>
          </p:nvPr>
        </p:nvGraphicFramePr>
        <p:xfrm>
          <a:off x="838200" y="346076"/>
          <a:ext cx="10515600" cy="561975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B53E5BBE-49E6-478A-9283-B632E0959400}"/>
              </a:ext>
            </a:extLst>
          </p:cNvPr>
          <p:cNvSpPr txBox="1"/>
          <p:nvPr/>
        </p:nvSpPr>
        <p:spPr>
          <a:xfrm>
            <a:off x="4038600" y="6007199"/>
            <a:ext cx="4114800" cy="307777"/>
          </a:xfrm>
          <a:prstGeom prst="rect">
            <a:avLst/>
          </a:prstGeom>
          <a:noFill/>
        </p:spPr>
        <p:txBody>
          <a:bodyPr wrap="square" rtlCol="0">
            <a:spAutoFit/>
          </a:bodyPr>
          <a:lstStyle/>
          <a:p>
            <a:pPr algn="ctr"/>
            <a:r>
              <a:rPr lang="en-US" sz="1400" dirty="0"/>
              <a:t>Accenture &amp; Disability:IN, </a:t>
            </a:r>
            <a:r>
              <a:rPr lang="en-US" sz="1400" i="1" dirty="0"/>
              <a:t>Getting to Equal: </a:t>
            </a:r>
            <a:r>
              <a:rPr lang="en-US" sz="1400" dirty="0"/>
              <a:t>2020</a:t>
            </a:r>
          </a:p>
        </p:txBody>
      </p:sp>
      <p:sp>
        <p:nvSpPr>
          <p:cNvPr id="3" name="Slide Number Placeholder 2">
            <a:extLst>
              <a:ext uri="{FF2B5EF4-FFF2-40B4-BE49-F238E27FC236}">
                <a16:creationId xmlns:a16="http://schemas.microsoft.com/office/drawing/2014/main" id="{73300921-CCCA-4097-8BC1-B78B775A7B0F}"/>
              </a:ext>
            </a:extLst>
          </p:cNvPr>
          <p:cNvSpPr>
            <a:spLocks noGrp="1"/>
          </p:cNvSpPr>
          <p:nvPr>
            <p:ph type="sldNum" sz="quarter" idx="13"/>
          </p:nvPr>
        </p:nvSpPr>
        <p:spPr/>
        <p:txBody>
          <a:bodyPr/>
          <a:lstStyle/>
          <a:p>
            <a:fld id="{41BD9149-010D-4A9E-9C3A-732B951F9EFE}" type="slidenum">
              <a:rPr lang="en-US" smtClean="0"/>
              <a:t>8</a:t>
            </a:fld>
            <a:endParaRPr lang="en-US" dirty="0"/>
          </a:p>
        </p:txBody>
      </p:sp>
      <p:sp>
        <p:nvSpPr>
          <p:cNvPr id="2" name="Footer Placeholder 1">
            <a:extLst>
              <a:ext uri="{FF2B5EF4-FFF2-40B4-BE49-F238E27FC236}">
                <a16:creationId xmlns:a16="http://schemas.microsoft.com/office/drawing/2014/main" id="{FF27357A-F97F-4AD1-AFDC-8448284E644A}"/>
              </a:ext>
            </a:extLst>
          </p:cNvPr>
          <p:cNvSpPr>
            <a:spLocks noGrp="1"/>
          </p:cNvSpPr>
          <p:nvPr>
            <p:ph type="ftr" sz="quarter" idx="12"/>
          </p:nvPr>
        </p:nvSpPr>
        <p:spPr/>
        <p:txBody>
          <a:bodyPr/>
          <a:lstStyle/>
          <a:p>
            <a:r>
              <a:rPr lang="en-US" dirty="0"/>
              <a:t>© 2024 Starkloff Disability Institute</a:t>
            </a:r>
          </a:p>
        </p:txBody>
      </p:sp>
    </p:spTree>
    <p:extLst>
      <p:ext uri="{BB962C8B-B14F-4D97-AF65-F5344CB8AC3E}">
        <p14:creationId xmlns:p14="http://schemas.microsoft.com/office/powerpoint/2010/main" val="29338555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A5990C-D671-6DFB-C445-6C1EB9E6F943}"/>
              </a:ext>
            </a:extLst>
          </p:cNvPr>
          <p:cNvSpPr>
            <a:spLocks noGrp="1"/>
          </p:cNvSpPr>
          <p:nvPr>
            <p:ph type="sldNum" sz="quarter" idx="12"/>
          </p:nvPr>
        </p:nvSpPr>
        <p:spPr/>
        <p:txBody>
          <a:bodyPr/>
          <a:lstStyle/>
          <a:p>
            <a:fld id="{41BD9149-010D-4A9E-9C3A-732B951F9EFE}" type="slidenum">
              <a:rPr lang="en-US" smtClean="0"/>
              <a:t>9</a:t>
            </a:fld>
            <a:endParaRPr lang="en-US"/>
          </a:p>
        </p:txBody>
      </p:sp>
      <p:sp>
        <p:nvSpPr>
          <p:cNvPr id="6" name="Title 5">
            <a:extLst>
              <a:ext uri="{FF2B5EF4-FFF2-40B4-BE49-F238E27FC236}">
                <a16:creationId xmlns:a16="http://schemas.microsoft.com/office/drawing/2014/main" id="{B828799D-7EDA-0170-B520-8771A8BD01B2}"/>
              </a:ext>
            </a:extLst>
          </p:cNvPr>
          <p:cNvSpPr>
            <a:spLocks noGrp="1"/>
          </p:cNvSpPr>
          <p:nvPr>
            <p:ph type="title"/>
          </p:nvPr>
        </p:nvSpPr>
        <p:spPr/>
        <p:txBody>
          <a:bodyPr/>
          <a:lstStyle/>
          <a:p>
            <a:r>
              <a:rPr lang="en-US" dirty="0"/>
              <a:t>The experience of disability at work</a:t>
            </a:r>
          </a:p>
        </p:txBody>
      </p:sp>
      <p:graphicFrame>
        <p:nvGraphicFramePr>
          <p:cNvPr id="8" name="Content Placeholder 7" descr="Accenture, 2020&#10;Employees with disabilities are 60% more likely to feel excluded by their peers.&#10;&#10;Cornell University, 2014&#10;73% fear being fired or not hired if they tell their employer they are disabled.&#10;&#10;SCOPE, 2022&#10;72% experienced negative attitudes or behaviors in the last 5 years. 42% came from management.&#10;&#10;Global Disability Inclusion &amp; Mercer, 2022&#10;Possibly the least engaged with their job, manager, and company than any other group.">
            <a:extLst>
              <a:ext uri="{FF2B5EF4-FFF2-40B4-BE49-F238E27FC236}">
                <a16:creationId xmlns:a16="http://schemas.microsoft.com/office/drawing/2014/main" id="{D72A959C-B790-30AD-6D99-213622C7BC40}"/>
              </a:ext>
            </a:extLst>
          </p:cNvPr>
          <p:cNvGraphicFramePr>
            <a:graphicFrameLocks noGrp="1"/>
          </p:cNvGraphicFramePr>
          <p:nvPr>
            <p:ph idx="1"/>
            <p:extLst>
              <p:ext uri="{D42A27DB-BD31-4B8C-83A1-F6EECF244321}">
                <p14:modId xmlns:p14="http://schemas.microsoft.com/office/powerpoint/2010/main" val="25380091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81D7127E-8F4A-77CC-5CB1-4C2546EC932B}"/>
              </a:ext>
            </a:extLst>
          </p:cNvPr>
          <p:cNvSpPr>
            <a:spLocks noGrp="1"/>
          </p:cNvSpPr>
          <p:nvPr>
            <p:ph type="ftr" sz="quarter" idx="11"/>
          </p:nvPr>
        </p:nvSpPr>
        <p:spPr/>
        <p:txBody>
          <a:bodyPr/>
          <a:lstStyle/>
          <a:p>
            <a:r>
              <a:rPr lang="en-US"/>
              <a:t>© 2024 Starkloff Disability Institute</a:t>
            </a:r>
          </a:p>
        </p:txBody>
      </p:sp>
    </p:spTree>
    <p:extLst>
      <p:ext uri="{BB962C8B-B14F-4D97-AF65-F5344CB8AC3E}">
        <p14:creationId xmlns:p14="http://schemas.microsoft.com/office/powerpoint/2010/main" val="2626230120"/>
      </p:ext>
    </p:extLst>
  </p:cSld>
  <p:clrMapOvr>
    <a:masterClrMapping/>
  </p:clrMapOvr>
</p:sld>
</file>

<file path=ppt/theme/theme1.xml><?xml version="1.0" encoding="utf-8"?>
<a:theme xmlns:a="http://schemas.openxmlformats.org/drawingml/2006/main" name="Office Theme">
  <a:themeElements>
    <a:clrScheme name="SDI Custom Color Theme">
      <a:dk1>
        <a:srgbClr val="000000"/>
      </a:dk1>
      <a:lt1>
        <a:srgbClr val="FFFFFF"/>
      </a:lt1>
      <a:dk2>
        <a:srgbClr val="000000"/>
      </a:dk2>
      <a:lt2>
        <a:srgbClr val="FFFFFF"/>
      </a:lt2>
      <a:accent1>
        <a:srgbClr val="A4D65E"/>
      </a:accent1>
      <a:accent2>
        <a:srgbClr val="D8D8D8"/>
      </a:accent2>
      <a:accent3>
        <a:srgbClr val="D1EBAF"/>
      </a:accent3>
      <a:accent4>
        <a:srgbClr val="A5A5A5"/>
      </a:accent4>
      <a:accent5>
        <a:srgbClr val="588121"/>
      </a:accent5>
      <a:accent6>
        <a:srgbClr val="8BCB35"/>
      </a:accent6>
      <a:hlink>
        <a:srgbClr val="74AA2C"/>
      </a:hlink>
      <a:folHlink>
        <a:srgbClr val="1E57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DI Custom Color Theme">
      <a:dk1>
        <a:srgbClr val="000000"/>
      </a:dk1>
      <a:lt1>
        <a:srgbClr val="FFFFFF"/>
      </a:lt1>
      <a:dk2>
        <a:srgbClr val="000000"/>
      </a:dk2>
      <a:lt2>
        <a:srgbClr val="FFFFFF"/>
      </a:lt2>
      <a:accent1>
        <a:srgbClr val="A4D65E"/>
      </a:accent1>
      <a:accent2>
        <a:srgbClr val="D8D8D8"/>
      </a:accent2>
      <a:accent3>
        <a:srgbClr val="D1EBAF"/>
      </a:accent3>
      <a:accent4>
        <a:srgbClr val="A5A5A5"/>
      </a:accent4>
      <a:accent5>
        <a:srgbClr val="588121"/>
      </a:accent5>
      <a:accent6>
        <a:srgbClr val="8BCB35"/>
      </a:accent6>
      <a:hlink>
        <a:srgbClr val="74AA2C"/>
      </a:hlink>
      <a:folHlink>
        <a:srgbClr val="1E577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4314</TotalTime>
  <Words>1247</Words>
  <Application>Microsoft Office PowerPoint</Application>
  <PresentationFormat>Widescreen</PresentationFormat>
  <Paragraphs>241</Paragraphs>
  <Slides>18</Slides>
  <Notes>9</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Calibri</vt:lpstr>
      <vt:lpstr>Calibri Light</vt:lpstr>
      <vt:lpstr>Franklin Gothic Medium</vt:lpstr>
      <vt:lpstr>Rubik</vt:lpstr>
      <vt:lpstr>Office Theme</vt:lpstr>
      <vt:lpstr>1_Office Theme</vt:lpstr>
      <vt:lpstr>Starkloff and United Way Logos</vt:lpstr>
      <vt:lpstr>Why don’t people request accommodations?</vt:lpstr>
      <vt:lpstr>Today’s objectives</vt:lpstr>
      <vt:lpstr>Ground rules</vt:lpstr>
      <vt:lpstr>An incredibly diverse population</vt:lpstr>
      <vt:lpstr>Who can get an accommodation?</vt:lpstr>
      <vt:lpstr>Accommodations – myth vs. reality</vt:lpstr>
      <vt:lpstr>Disconnect between employees and executives</vt:lpstr>
      <vt:lpstr>The experience of disability at work</vt:lpstr>
      <vt:lpstr>Edgar Schein’s Culture Pyramid</vt:lpstr>
      <vt:lpstr>What do we assume?</vt:lpstr>
      <vt:lpstr>What is your accommodations process?</vt:lpstr>
      <vt:lpstr>Comparing accommodations request forms</vt:lpstr>
      <vt:lpstr>Accommodations best practices</vt:lpstr>
      <vt:lpstr>Requesting an accommodation</vt:lpstr>
      <vt:lpstr>resources</vt:lpstr>
      <vt:lpstr>Disability inclusion writing lab</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Starkloff PowerPoint Presentation</dc:title>
  <dc:creator>Jason Hartsfield</dc:creator>
  <cp:lastModifiedBy>Eileen Belton</cp:lastModifiedBy>
  <cp:revision>159</cp:revision>
  <dcterms:created xsi:type="dcterms:W3CDTF">2019-09-10T14:41:57Z</dcterms:created>
  <dcterms:modified xsi:type="dcterms:W3CDTF">2024-05-01T19:47:36Z</dcterms:modified>
</cp:coreProperties>
</file>