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1732" r:id="rId2"/>
    <p:sldId id="1821" r:id="rId3"/>
    <p:sldId id="1822" r:id="rId4"/>
    <p:sldId id="1823" r:id="rId5"/>
    <p:sldId id="1824" r:id="rId6"/>
    <p:sldId id="1826" r:id="rId7"/>
    <p:sldId id="1828" r:id="rId8"/>
    <p:sldId id="1829" r:id="rId9"/>
    <p:sldId id="1831" r:id="rId10"/>
    <p:sldId id="1832" r:id="rId11"/>
    <p:sldId id="355" r:id="rId12"/>
    <p:sldId id="343" r:id="rId13"/>
    <p:sldId id="437" r:id="rId14"/>
    <p:sldId id="374" r:id="rId15"/>
    <p:sldId id="344" r:id="rId16"/>
    <p:sldId id="415" r:id="rId17"/>
    <p:sldId id="330" r:id="rId18"/>
    <p:sldId id="348" r:id="rId19"/>
    <p:sldId id="349" r:id="rId20"/>
    <p:sldId id="453" r:id="rId21"/>
    <p:sldId id="353" r:id="rId22"/>
    <p:sldId id="406" r:id="rId23"/>
    <p:sldId id="425" r:id="rId24"/>
    <p:sldId id="455" r:id="rId25"/>
    <p:sldId id="429" r:id="rId26"/>
    <p:sldId id="1834" r:id="rId27"/>
    <p:sldId id="395" r:id="rId28"/>
    <p:sldId id="396" r:id="rId29"/>
    <p:sldId id="397" r:id="rId30"/>
    <p:sldId id="398" r:id="rId31"/>
    <p:sldId id="1835" r:id="rId32"/>
    <p:sldId id="354" r:id="rId33"/>
    <p:sldId id="350" r:id="rId34"/>
    <p:sldId id="410" r:id="rId35"/>
    <p:sldId id="426" r:id="rId36"/>
    <p:sldId id="1833" r:id="rId37"/>
    <p:sldId id="270" r:id="rId38"/>
    <p:sldId id="172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2026" userDrawn="1">
          <p15:clr>
            <a:srgbClr val="A4A3A4"/>
          </p15:clr>
        </p15:guide>
        <p15:guide id="7" pos="5654" userDrawn="1">
          <p15:clr>
            <a:srgbClr val="A4A3A4"/>
          </p15:clr>
        </p15:guide>
        <p15:guide id="8" orient="horz" pos="3974" userDrawn="1">
          <p15:clr>
            <a:srgbClr val="A4A3A4"/>
          </p15:clr>
        </p15:guide>
        <p15:guide id="9" pos="7287" userDrawn="1">
          <p15:clr>
            <a:srgbClr val="A4A3A4"/>
          </p15:clr>
        </p15:guide>
        <p15:guide id="10" pos="211" userDrawn="1">
          <p15:clr>
            <a:srgbClr val="A4A3A4"/>
          </p15:clr>
        </p15:guide>
        <p15:guide id="12" orient="horz" pos="346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  <p15:guide id="16" orient="horz" pos="3521" userDrawn="1">
          <p15:clr>
            <a:srgbClr val="A4A3A4"/>
          </p15:clr>
        </p15:guide>
        <p15:guide id="17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ruballan Chelvam" initials="GC" lastIdx="3" clrIdx="0">
    <p:extLst>
      <p:ext uri="{19B8F6BF-5375-455C-9EA6-DF929625EA0E}">
        <p15:presenceInfo xmlns:p15="http://schemas.microsoft.com/office/powerpoint/2012/main" userId="5cbefa91e3fa67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C2DE"/>
    <a:srgbClr val="6AA8D9"/>
    <a:srgbClr val="1D8FCA"/>
    <a:srgbClr val="4A91B6"/>
    <a:srgbClr val="F2F2F2"/>
    <a:srgbClr val="F9F9F9"/>
    <a:srgbClr val="FBFBFB"/>
    <a:srgbClr val="FDFDFD"/>
    <a:srgbClr val="FFFFFF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70226" autoAdjust="0"/>
  </p:normalViewPr>
  <p:slideViewPr>
    <p:cSldViewPr snapToGrid="0" showGuides="1">
      <p:cViewPr varScale="1">
        <p:scale>
          <a:sx n="48" d="100"/>
          <a:sy n="48" d="100"/>
        </p:scale>
        <p:origin x="804" y="52"/>
      </p:cViewPr>
      <p:guideLst>
        <p:guide pos="2026"/>
        <p:guide pos="5654"/>
        <p:guide orient="horz" pos="3974"/>
        <p:guide pos="7287"/>
        <p:guide pos="211"/>
        <p:guide orient="horz" pos="346"/>
        <p:guide orient="horz" pos="2160"/>
        <p:guide orient="horz" pos="3521"/>
        <p:guide pos="438"/>
      </p:guideLst>
    </p:cSldViewPr>
  </p:slideViewPr>
  <p:outlineViewPr>
    <p:cViewPr>
      <p:scale>
        <a:sx n="33" d="100"/>
        <a:sy n="33" d="100"/>
      </p:scale>
      <p:origin x="0" y="-2184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197B0-B35A-45E7-8319-165F28A2BD67}" type="doc">
      <dgm:prSet loTypeId="urn:microsoft.com/office/officeart/2005/8/layout/cycle7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11ABB0-5D75-4FFB-A9BE-B2835B43288A}">
      <dgm:prSet phldrT="[Text]"/>
      <dgm:spPr/>
      <dgm:t>
        <a:bodyPr/>
        <a:lstStyle/>
        <a:p>
          <a:r>
            <a:rPr lang="en-US" dirty="0"/>
            <a:t>Resources</a:t>
          </a:r>
        </a:p>
      </dgm:t>
    </dgm:pt>
    <dgm:pt modelId="{63D0DF50-9F19-49A8-BB62-F2000DCA57A0}" type="parTrans" cxnId="{6B0A4B67-0518-4220-810C-35AB1BC02575}">
      <dgm:prSet/>
      <dgm:spPr/>
      <dgm:t>
        <a:bodyPr/>
        <a:lstStyle/>
        <a:p>
          <a:endParaRPr lang="en-US"/>
        </a:p>
      </dgm:t>
    </dgm:pt>
    <dgm:pt modelId="{870E9F2F-F741-4944-85A1-C3D23C63770D}" type="sibTrans" cxnId="{6B0A4B67-0518-4220-810C-35AB1BC02575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35D7E648-3CD4-4DC2-88DF-F2A592E95F58}">
      <dgm:prSet phldrT="[Text]"/>
      <dgm:spPr/>
      <dgm:t>
        <a:bodyPr/>
        <a:lstStyle/>
        <a:p>
          <a:r>
            <a:rPr lang="en-US" dirty="0"/>
            <a:t>Skills</a:t>
          </a:r>
        </a:p>
      </dgm:t>
    </dgm:pt>
    <dgm:pt modelId="{708BB4FD-F8A8-4BEB-B99C-B6EF92A187AB}" type="parTrans" cxnId="{D807018F-C373-4690-BC49-404FC5BF0EC2}">
      <dgm:prSet/>
      <dgm:spPr/>
      <dgm:t>
        <a:bodyPr/>
        <a:lstStyle/>
        <a:p>
          <a:endParaRPr lang="en-US"/>
        </a:p>
      </dgm:t>
    </dgm:pt>
    <dgm:pt modelId="{CBA66836-E150-4031-AB88-6A7058D0B069}" type="sibTrans" cxnId="{D807018F-C373-4690-BC49-404FC5BF0EC2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E1412D73-D814-48F2-9DA1-9E4235259F5A}">
      <dgm:prSet phldrT="[Text]"/>
      <dgm:spPr/>
      <dgm:t>
        <a:bodyPr/>
        <a:lstStyle/>
        <a:p>
          <a:r>
            <a:rPr lang="en-US" dirty="0"/>
            <a:t>Planning</a:t>
          </a:r>
        </a:p>
      </dgm:t>
    </dgm:pt>
    <dgm:pt modelId="{D3207479-8B3D-44E0-9A3D-D8B074A8F665}" type="sibTrans" cxnId="{91E6878B-F104-4DD6-A006-CC227060C806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270AAFBA-4A24-4A4F-814F-ABFE793F2F4A}" type="parTrans" cxnId="{91E6878B-F104-4DD6-A006-CC227060C806}">
      <dgm:prSet/>
      <dgm:spPr/>
      <dgm:t>
        <a:bodyPr/>
        <a:lstStyle/>
        <a:p>
          <a:endParaRPr lang="en-US"/>
        </a:p>
      </dgm:t>
    </dgm:pt>
    <dgm:pt modelId="{73869B15-0B2C-473B-BE04-AF6F0583E47E}" type="pres">
      <dgm:prSet presAssocID="{ECF197B0-B35A-45E7-8319-165F28A2BD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0DD8F7-4772-4827-A529-C881E7C035D1}" type="pres">
      <dgm:prSet presAssocID="{E1412D73-D814-48F2-9DA1-9E4235259F5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9BA8E-FC0B-4C68-A0A8-1333D9CFB47D}" type="pres">
      <dgm:prSet presAssocID="{D3207479-8B3D-44E0-9A3D-D8B074A8F66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08311A4-556F-4042-91EC-9937F7E680D8}" type="pres">
      <dgm:prSet presAssocID="{D3207479-8B3D-44E0-9A3D-D8B074A8F66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BE327A0-E05E-41FA-9FDF-2CE103CBB033}" type="pres">
      <dgm:prSet presAssocID="{BC11ABB0-5D75-4FFB-A9BE-B2835B43288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50B83-5A7C-4DE9-A1E3-6E7243BF163E}" type="pres">
      <dgm:prSet presAssocID="{870E9F2F-F741-4944-85A1-C3D23C63770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F8D7B23-3FF1-46DF-A058-22C703C48A36}" type="pres">
      <dgm:prSet presAssocID="{870E9F2F-F741-4944-85A1-C3D23C63770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289911A-0D0E-4C37-8CB3-AE99D3AF4538}" type="pres">
      <dgm:prSet presAssocID="{35D7E648-3CD4-4DC2-88DF-F2A592E95F5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FE9E8-6358-48CA-9244-15D1D6B3F650}" type="pres">
      <dgm:prSet presAssocID="{CBA66836-E150-4031-AB88-6A7058D0B06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5DE74C7-A525-44DF-86DB-972AA2640FA4}" type="pres">
      <dgm:prSet presAssocID="{CBA66836-E150-4031-AB88-6A7058D0B069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DEFFE55-4344-4B5F-BAE4-DCCDEC5052C0}" type="presOf" srcId="{CBA66836-E150-4031-AB88-6A7058D0B069}" destId="{75DE74C7-A525-44DF-86DB-972AA2640FA4}" srcOrd="1" destOrd="0" presId="urn:microsoft.com/office/officeart/2005/8/layout/cycle7"/>
    <dgm:cxn modelId="{CA16DB21-32E2-43EA-A7D2-9AF54848C171}" type="presOf" srcId="{35D7E648-3CD4-4DC2-88DF-F2A592E95F58}" destId="{2289911A-0D0E-4C37-8CB3-AE99D3AF4538}" srcOrd="0" destOrd="0" presId="urn:microsoft.com/office/officeart/2005/8/layout/cycle7"/>
    <dgm:cxn modelId="{F2B56B68-15F4-4B07-80C5-76A86DB01BE4}" type="presOf" srcId="{870E9F2F-F741-4944-85A1-C3D23C63770D}" destId="{9F8D7B23-3FF1-46DF-A058-22C703C48A36}" srcOrd="1" destOrd="0" presId="urn:microsoft.com/office/officeart/2005/8/layout/cycle7"/>
    <dgm:cxn modelId="{EFFDEB5F-00E3-4FCF-9219-2612A52FEEA1}" type="presOf" srcId="{E1412D73-D814-48F2-9DA1-9E4235259F5A}" destId="{0E0DD8F7-4772-4827-A529-C881E7C035D1}" srcOrd="0" destOrd="0" presId="urn:microsoft.com/office/officeart/2005/8/layout/cycle7"/>
    <dgm:cxn modelId="{91E6878B-F104-4DD6-A006-CC227060C806}" srcId="{ECF197B0-B35A-45E7-8319-165F28A2BD67}" destId="{E1412D73-D814-48F2-9DA1-9E4235259F5A}" srcOrd="0" destOrd="0" parTransId="{270AAFBA-4A24-4A4F-814F-ABFE793F2F4A}" sibTransId="{D3207479-8B3D-44E0-9A3D-D8B074A8F665}"/>
    <dgm:cxn modelId="{7EE8D813-1593-4476-AD01-FDAE699A07CD}" type="presOf" srcId="{CBA66836-E150-4031-AB88-6A7058D0B069}" destId="{363FE9E8-6358-48CA-9244-15D1D6B3F650}" srcOrd="0" destOrd="0" presId="urn:microsoft.com/office/officeart/2005/8/layout/cycle7"/>
    <dgm:cxn modelId="{80E635EC-4C30-46DC-A0DE-076EB0417E41}" type="presOf" srcId="{BC11ABB0-5D75-4FFB-A9BE-B2835B43288A}" destId="{CBE327A0-E05E-41FA-9FDF-2CE103CBB033}" srcOrd="0" destOrd="0" presId="urn:microsoft.com/office/officeart/2005/8/layout/cycle7"/>
    <dgm:cxn modelId="{5C813B95-844D-4957-AC8D-C74D69B5CF71}" type="presOf" srcId="{D3207479-8B3D-44E0-9A3D-D8B074A8F665}" destId="{7E89BA8E-FC0B-4C68-A0A8-1333D9CFB47D}" srcOrd="0" destOrd="0" presId="urn:microsoft.com/office/officeart/2005/8/layout/cycle7"/>
    <dgm:cxn modelId="{3F4F590A-80BB-403A-9644-5D90A1D3B185}" type="presOf" srcId="{ECF197B0-B35A-45E7-8319-165F28A2BD67}" destId="{73869B15-0B2C-473B-BE04-AF6F0583E47E}" srcOrd="0" destOrd="0" presId="urn:microsoft.com/office/officeart/2005/8/layout/cycle7"/>
    <dgm:cxn modelId="{D64DF679-FC27-4279-A914-D1C0D7FEFE1A}" type="presOf" srcId="{D3207479-8B3D-44E0-9A3D-D8B074A8F665}" destId="{208311A4-556F-4042-91EC-9937F7E680D8}" srcOrd="1" destOrd="0" presId="urn:microsoft.com/office/officeart/2005/8/layout/cycle7"/>
    <dgm:cxn modelId="{D807018F-C373-4690-BC49-404FC5BF0EC2}" srcId="{ECF197B0-B35A-45E7-8319-165F28A2BD67}" destId="{35D7E648-3CD4-4DC2-88DF-F2A592E95F58}" srcOrd="2" destOrd="0" parTransId="{708BB4FD-F8A8-4BEB-B99C-B6EF92A187AB}" sibTransId="{CBA66836-E150-4031-AB88-6A7058D0B069}"/>
    <dgm:cxn modelId="{A0A042A5-2D43-43A9-8B8F-6BCA609BDEDC}" type="presOf" srcId="{870E9F2F-F741-4944-85A1-C3D23C63770D}" destId="{0DE50B83-5A7C-4DE9-A1E3-6E7243BF163E}" srcOrd="0" destOrd="0" presId="urn:microsoft.com/office/officeart/2005/8/layout/cycle7"/>
    <dgm:cxn modelId="{6B0A4B67-0518-4220-810C-35AB1BC02575}" srcId="{ECF197B0-B35A-45E7-8319-165F28A2BD67}" destId="{BC11ABB0-5D75-4FFB-A9BE-B2835B43288A}" srcOrd="1" destOrd="0" parTransId="{63D0DF50-9F19-49A8-BB62-F2000DCA57A0}" sibTransId="{870E9F2F-F741-4944-85A1-C3D23C63770D}"/>
    <dgm:cxn modelId="{713CB9D6-12FF-4500-8F16-9FCDC67999CB}" type="presParOf" srcId="{73869B15-0B2C-473B-BE04-AF6F0583E47E}" destId="{0E0DD8F7-4772-4827-A529-C881E7C035D1}" srcOrd="0" destOrd="0" presId="urn:microsoft.com/office/officeart/2005/8/layout/cycle7"/>
    <dgm:cxn modelId="{16BC5F50-E51C-4889-B5F6-02DC17433B54}" type="presParOf" srcId="{73869B15-0B2C-473B-BE04-AF6F0583E47E}" destId="{7E89BA8E-FC0B-4C68-A0A8-1333D9CFB47D}" srcOrd="1" destOrd="0" presId="urn:microsoft.com/office/officeart/2005/8/layout/cycle7"/>
    <dgm:cxn modelId="{E9060B0E-3304-4237-AD1E-1822C1DBDB01}" type="presParOf" srcId="{7E89BA8E-FC0B-4C68-A0A8-1333D9CFB47D}" destId="{208311A4-556F-4042-91EC-9937F7E680D8}" srcOrd="0" destOrd="0" presId="urn:microsoft.com/office/officeart/2005/8/layout/cycle7"/>
    <dgm:cxn modelId="{C60B54E0-5DF1-4230-B33E-2CCCE94CE384}" type="presParOf" srcId="{73869B15-0B2C-473B-BE04-AF6F0583E47E}" destId="{CBE327A0-E05E-41FA-9FDF-2CE103CBB033}" srcOrd="2" destOrd="0" presId="urn:microsoft.com/office/officeart/2005/8/layout/cycle7"/>
    <dgm:cxn modelId="{FF27C539-743E-484F-A9F3-1B9058890E11}" type="presParOf" srcId="{73869B15-0B2C-473B-BE04-AF6F0583E47E}" destId="{0DE50B83-5A7C-4DE9-A1E3-6E7243BF163E}" srcOrd="3" destOrd="0" presId="urn:microsoft.com/office/officeart/2005/8/layout/cycle7"/>
    <dgm:cxn modelId="{358EFD0A-9DC9-43E0-98BC-E022185A3027}" type="presParOf" srcId="{0DE50B83-5A7C-4DE9-A1E3-6E7243BF163E}" destId="{9F8D7B23-3FF1-46DF-A058-22C703C48A36}" srcOrd="0" destOrd="0" presId="urn:microsoft.com/office/officeart/2005/8/layout/cycle7"/>
    <dgm:cxn modelId="{690C834E-6E53-4835-A1B6-66BBF72DF7FF}" type="presParOf" srcId="{73869B15-0B2C-473B-BE04-AF6F0583E47E}" destId="{2289911A-0D0E-4C37-8CB3-AE99D3AF4538}" srcOrd="4" destOrd="0" presId="urn:microsoft.com/office/officeart/2005/8/layout/cycle7"/>
    <dgm:cxn modelId="{79DAFB68-E5E9-45AC-98CF-C0CDAFAC968B}" type="presParOf" srcId="{73869B15-0B2C-473B-BE04-AF6F0583E47E}" destId="{363FE9E8-6358-48CA-9244-15D1D6B3F650}" srcOrd="5" destOrd="0" presId="urn:microsoft.com/office/officeart/2005/8/layout/cycle7"/>
    <dgm:cxn modelId="{4B7F2E0A-2E39-4F63-B703-BBCED7A5B4C4}" type="presParOf" srcId="{363FE9E8-6358-48CA-9244-15D1D6B3F650}" destId="{75DE74C7-A525-44DF-86DB-972AA2640FA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A078AB-B441-48B0-812A-958393D4FC41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D680-A06B-4185-A751-EF169604D186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dirty="0"/>
            <a:t>Planning</a:t>
          </a:r>
        </a:p>
      </dgm:t>
    </dgm:pt>
    <dgm:pt modelId="{20AEAFC2-38AF-4610-892C-7D5404F348A0}" type="parTrans" cxnId="{50BA7CB7-5CE5-42B4-9A00-7AA604579BF5}">
      <dgm:prSet/>
      <dgm:spPr/>
      <dgm:t>
        <a:bodyPr/>
        <a:lstStyle/>
        <a:p>
          <a:endParaRPr lang="en-US"/>
        </a:p>
      </dgm:t>
    </dgm:pt>
    <dgm:pt modelId="{7BD61D9F-9424-44F8-93DD-155E501EFF5A}" type="sibTrans" cxnId="{50BA7CB7-5CE5-42B4-9A00-7AA604579BF5}">
      <dgm:prSet/>
      <dgm:spPr/>
      <dgm:t>
        <a:bodyPr/>
        <a:lstStyle/>
        <a:p>
          <a:endParaRPr lang="en-US"/>
        </a:p>
      </dgm:t>
    </dgm:pt>
    <dgm:pt modelId="{DC8E2E2C-A89E-4403-88BF-825E69B82D0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dirty="0"/>
            <a:t>Level of Detail</a:t>
          </a:r>
        </a:p>
      </dgm:t>
    </dgm:pt>
    <dgm:pt modelId="{A1049C2A-05D7-4F0D-8981-FCAFBDA02786}" type="parTrans" cxnId="{91CFD5FA-4D12-4C7B-B6D9-CA6D708E9487}">
      <dgm:prSet/>
      <dgm:spPr/>
      <dgm:t>
        <a:bodyPr/>
        <a:lstStyle/>
        <a:p>
          <a:endParaRPr lang="en-US"/>
        </a:p>
      </dgm:t>
    </dgm:pt>
    <dgm:pt modelId="{E69D72D2-D65C-452D-803E-BFBF148C39F9}" type="sibTrans" cxnId="{91CFD5FA-4D12-4C7B-B6D9-CA6D708E9487}">
      <dgm:prSet/>
      <dgm:spPr/>
      <dgm:t>
        <a:bodyPr/>
        <a:lstStyle/>
        <a:p>
          <a:endParaRPr lang="en-US"/>
        </a:p>
      </dgm:t>
    </dgm:pt>
    <dgm:pt modelId="{27D3F1B1-776D-4E3C-9945-00F59A9D2F39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dirty="0"/>
            <a:t>Frequency of Practice</a:t>
          </a:r>
        </a:p>
      </dgm:t>
    </dgm:pt>
    <dgm:pt modelId="{78B9A774-6C76-474D-9A71-AD016FDD812D}" type="parTrans" cxnId="{E0CCE5F3-EF79-4DEC-A42D-A7CC0C59441F}">
      <dgm:prSet/>
      <dgm:spPr/>
      <dgm:t>
        <a:bodyPr/>
        <a:lstStyle/>
        <a:p>
          <a:endParaRPr lang="en-US"/>
        </a:p>
      </dgm:t>
    </dgm:pt>
    <dgm:pt modelId="{86F872E2-B2C1-466A-8861-4C0E6215DE96}" type="sibTrans" cxnId="{E0CCE5F3-EF79-4DEC-A42D-A7CC0C59441F}">
      <dgm:prSet/>
      <dgm:spPr/>
      <dgm:t>
        <a:bodyPr/>
        <a:lstStyle/>
        <a:p>
          <a:endParaRPr lang="en-US"/>
        </a:p>
      </dgm:t>
    </dgm:pt>
    <dgm:pt modelId="{B2B0D54F-5215-471C-B329-CAC0EA11EE45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dirty="0"/>
            <a:t>Coverage Area</a:t>
          </a:r>
        </a:p>
      </dgm:t>
    </dgm:pt>
    <dgm:pt modelId="{B2C16B9F-7EC7-48D6-B1DC-A5CA03C350D5}" type="parTrans" cxnId="{10ADBAD7-7F07-41EA-B73A-EED713A7AF88}">
      <dgm:prSet/>
      <dgm:spPr/>
      <dgm:t>
        <a:bodyPr/>
        <a:lstStyle/>
        <a:p>
          <a:endParaRPr lang="en-US"/>
        </a:p>
      </dgm:t>
    </dgm:pt>
    <dgm:pt modelId="{C9F219EC-7C42-4408-A759-35A97E604422}" type="sibTrans" cxnId="{10ADBAD7-7F07-41EA-B73A-EED713A7AF88}">
      <dgm:prSet/>
      <dgm:spPr/>
      <dgm:t>
        <a:bodyPr/>
        <a:lstStyle/>
        <a:p>
          <a:endParaRPr lang="en-US"/>
        </a:p>
      </dgm:t>
    </dgm:pt>
    <dgm:pt modelId="{D4FC293C-9A92-43FF-AA64-25930EFD5F6F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dirty="0"/>
            <a:t>Budget</a:t>
          </a:r>
        </a:p>
      </dgm:t>
    </dgm:pt>
    <dgm:pt modelId="{796EB766-0659-4B37-A59D-B1983A86F8C2}" type="parTrans" cxnId="{6FDCB667-B05D-4952-B3DA-7CFD56363D3F}">
      <dgm:prSet/>
      <dgm:spPr/>
      <dgm:t>
        <a:bodyPr/>
        <a:lstStyle/>
        <a:p>
          <a:endParaRPr lang="en-US"/>
        </a:p>
      </dgm:t>
    </dgm:pt>
    <dgm:pt modelId="{4BB11911-24EA-42AF-B012-CBE60DE3FFD2}" type="sibTrans" cxnId="{6FDCB667-B05D-4952-B3DA-7CFD56363D3F}">
      <dgm:prSet/>
      <dgm:spPr/>
      <dgm:t>
        <a:bodyPr/>
        <a:lstStyle/>
        <a:p>
          <a:endParaRPr lang="en-US"/>
        </a:p>
      </dgm:t>
    </dgm:pt>
    <dgm:pt modelId="{74B21572-BE99-415D-A464-646AEF51BDE6}" type="pres">
      <dgm:prSet presAssocID="{1AA078AB-B441-48B0-812A-958393D4FC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06B489B-6FF2-4D26-956E-820A40F5B053}" type="pres">
      <dgm:prSet presAssocID="{684ED680-A06B-4185-A751-EF169604D186}" presName="hierRoot1" presStyleCnt="0">
        <dgm:presLayoutVars>
          <dgm:hierBranch val="init"/>
        </dgm:presLayoutVars>
      </dgm:prSet>
      <dgm:spPr/>
    </dgm:pt>
    <dgm:pt modelId="{5DBA7C94-399E-4F43-91D1-3DFB20B7D455}" type="pres">
      <dgm:prSet presAssocID="{684ED680-A06B-4185-A751-EF169604D186}" presName="rootComposite1" presStyleCnt="0"/>
      <dgm:spPr/>
    </dgm:pt>
    <dgm:pt modelId="{3C942F47-36E0-4E2E-8930-D415F65D70E1}" type="pres">
      <dgm:prSet presAssocID="{684ED680-A06B-4185-A751-EF169604D18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EA6601-E3E6-4908-88E6-F62E278EAC62}" type="pres">
      <dgm:prSet presAssocID="{684ED680-A06B-4185-A751-EF169604D18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7310102-E6C5-410E-8763-D6D216D2EB8E}" type="pres">
      <dgm:prSet presAssocID="{684ED680-A06B-4185-A751-EF169604D186}" presName="hierChild2" presStyleCnt="0"/>
      <dgm:spPr/>
    </dgm:pt>
    <dgm:pt modelId="{4E1FC76E-84A7-4D41-820F-DB4DD7C83D56}" type="pres">
      <dgm:prSet presAssocID="{796EB766-0659-4B37-A59D-B1983A86F8C2}" presName="Name64" presStyleLbl="parChTrans1D2" presStyleIdx="0" presStyleCnt="4"/>
      <dgm:spPr/>
      <dgm:t>
        <a:bodyPr/>
        <a:lstStyle/>
        <a:p>
          <a:endParaRPr lang="en-US"/>
        </a:p>
      </dgm:t>
    </dgm:pt>
    <dgm:pt modelId="{6476BD89-6AC9-4539-823F-E89083864AE6}" type="pres">
      <dgm:prSet presAssocID="{D4FC293C-9A92-43FF-AA64-25930EFD5F6F}" presName="hierRoot2" presStyleCnt="0">
        <dgm:presLayoutVars>
          <dgm:hierBranch val="init"/>
        </dgm:presLayoutVars>
      </dgm:prSet>
      <dgm:spPr/>
    </dgm:pt>
    <dgm:pt modelId="{03E8EF35-A930-4645-9CEF-904D7D0B98B2}" type="pres">
      <dgm:prSet presAssocID="{D4FC293C-9A92-43FF-AA64-25930EFD5F6F}" presName="rootComposite" presStyleCnt="0"/>
      <dgm:spPr/>
    </dgm:pt>
    <dgm:pt modelId="{7C3B02B1-210D-4DF5-805B-C7463314A58B}" type="pres">
      <dgm:prSet presAssocID="{D4FC293C-9A92-43FF-AA64-25930EFD5F6F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FE9DF8-7A96-4FF5-9750-ADB9934A1A79}" type="pres">
      <dgm:prSet presAssocID="{D4FC293C-9A92-43FF-AA64-25930EFD5F6F}" presName="rootConnector" presStyleLbl="node2" presStyleIdx="0" presStyleCnt="4"/>
      <dgm:spPr/>
      <dgm:t>
        <a:bodyPr/>
        <a:lstStyle/>
        <a:p>
          <a:endParaRPr lang="en-US"/>
        </a:p>
      </dgm:t>
    </dgm:pt>
    <dgm:pt modelId="{965353AE-B7CE-4951-9877-28A7E3C156A0}" type="pres">
      <dgm:prSet presAssocID="{D4FC293C-9A92-43FF-AA64-25930EFD5F6F}" presName="hierChild4" presStyleCnt="0"/>
      <dgm:spPr/>
    </dgm:pt>
    <dgm:pt modelId="{D7EBE868-CEB1-45D8-BE70-A47B581BDE84}" type="pres">
      <dgm:prSet presAssocID="{D4FC293C-9A92-43FF-AA64-25930EFD5F6F}" presName="hierChild5" presStyleCnt="0"/>
      <dgm:spPr/>
    </dgm:pt>
    <dgm:pt modelId="{0A7FA7B7-499A-4EFD-98EB-09FBCC810A96}" type="pres">
      <dgm:prSet presAssocID="{A1049C2A-05D7-4F0D-8981-FCAFBDA02786}" presName="Name64" presStyleLbl="parChTrans1D2" presStyleIdx="1" presStyleCnt="4"/>
      <dgm:spPr/>
      <dgm:t>
        <a:bodyPr/>
        <a:lstStyle/>
        <a:p>
          <a:endParaRPr lang="en-US"/>
        </a:p>
      </dgm:t>
    </dgm:pt>
    <dgm:pt modelId="{58410C3D-F7BE-4977-AA57-E958B54A0990}" type="pres">
      <dgm:prSet presAssocID="{DC8E2E2C-A89E-4403-88BF-825E69B82D04}" presName="hierRoot2" presStyleCnt="0">
        <dgm:presLayoutVars>
          <dgm:hierBranch val="init"/>
        </dgm:presLayoutVars>
      </dgm:prSet>
      <dgm:spPr/>
    </dgm:pt>
    <dgm:pt modelId="{1B16F78E-58B4-4076-8D82-FB75E1B33524}" type="pres">
      <dgm:prSet presAssocID="{DC8E2E2C-A89E-4403-88BF-825E69B82D04}" presName="rootComposite" presStyleCnt="0"/>
      <dgm:spPr/>
    </dgm:pt>
    <dgm:pt modelId="{B881175F-3FEA-4593-A0DA-72337FC2768F}" type="pres">
      <dgm:prSet presAssocID="{DC8E2E2C-A89E-4403-88BF-825E69B82D0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A82BC7-30E2-45B0-A34C-167A8BF31E47}" type="pres">
      <dgm:prSet presAssocID="{DC8E2E2C-A89E-4403-88BF-825E69B82D04}" presName="rootConnector" presStyleLbl="node2" presStyleIdx="1" presStyleCnt="4"/>
      <dgm:spPr/>
      <dgm:t>
        <a:bodyPr/>
        <a:lstStyle/>
        <a:p>
          <a:endParaRPr lang="en-US"/>
        </a:p>
      </dgm:t>
    </dgm:pt>
    <dgm:pt modelId="{0FACD1FC-89F1-4044-937A-BE60C8D117F1}" type="pres">
      <dgm:prSet presAssocID="{DC8E2E2C-A89E-4403-88BF-825E69B82D04}" presName="hierChild4" presStyleCnt="0"/>
      <dgm:spPr/>
    </dgm:pt>
    <dgm:pt modelId="{42BCC105-6B43-4A2C-A665-A77DF12EFBF5}" type="pres">
      <dgm:prSet presAssocID="{DC8E2E2C-A89E-4403-88BF-825E69B82D04}" presName="hierChild5" presStyleCnt="0"/>
      <dgm:spPr/>
    </dgm:pt>
    <dgm:pt modelId="{CE9DD7A3-AFA0-4E6F-B391-784E75DEE5AE}" type="pres">
      <dgm:prSet presAssocID="{B2C16B9F-7EC7-48D6-B1DC-A5CA03C350D5}" presName="Name64" presStyleLbl="parChTrans1D2" presStyleIdx="2" presStyleCnt="4"/>
      <dgm:spPr/>
      <dgm:t>
        <a:bodyPr/>
        <a:lstStyle/>
        <a:p>
          <a:endParaRPr lang="en-US"/>
        </a:p>
      </dgm:t>
    </dgm:pt>
    <dgm:pt modelId="{263BC588-F59D-4F29-8659-9D1FCF2C30B1}" type="pres">
      <dgm:prSet presAssocID="{B2B0D54F-5215-471C-B329-CAC0EA11EE45}" presName="hierRoot2" presStyleCnt="0">
        <dgm:presLayoutVars>
          <dgm:hierBranch val="init"/>
        </dgm:presLayoutVars>
      </dgm:prSet>
      <dgm:spPr/>
    </dgm:pt>
    <dgm:pt modelId="{062FA744-FF6B-4C16-8BC0-1B4556D3C43A}" type="pres">
      <dgm:prSet presAssocID="{B2B0D54F-5215-471C-B329-CAC0EA11EE45}" presName="rootComposite" presStyleCnt="0"/>
      <dgm:spPr/>
    </dgm:pt>
    <dgm:pt modelId="{58FF9466-E74C-4B6A-9A70-614909B164E5}" type="pres">
      <dgm:prSet presAssocID="{B2B0D54F-5215-471C-B329-CAC0EA11EE45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824B46-124D-4DF5-BB7D-A2AF874A432B}" type="pres">
      <dgm:prSet presAssocID="{B2B0D54F-5215-471C-B329-CAC0EA11EE45}" presName="rootConnector" presStyleLbl="node2" presStyleIdx="2" presStyleCnt="4"/>
      <dgm:spPr/>
      <dgm:t>
        <a:bodyPr/>
        <a:lstStyle/>
        <a:p>
          <a:endParaRPr lang="en-US"/>
        </a:p>
      </dgm:t>
    </dgm:pt>
    <dgm:pt modelId="{FB505DBC-E833-4133-8788-7EBC55F7EB54}" type="pres">
      <dgm:prSet presAssocID="{B2B0D54F-5215-471C-B329-CAC0EA11EE45}" presName="hierChild4" presStyleCnt="0"/>
      <dgm:spPr/>
    </dgm:pt>
    <dgm:pt modelId="{792383BD-31D4-4829-931A-B5F82AED6453}" type="pres">
      <dgm:prSet presAssocID="{B2B0D54F-5215-471C-B329-CAC0EA11EE45}" presName="hierChild5" presStyleCnt="0"/>
      <dgm:spPr/>
    </dgm:pt>
    <dgm:pt modelId="{7A0B0595-57B7-475E-9F62-BAE0612C8C4F}" type="pres">
      <dgm:prSet presAssocID="{78B9A774-6C76-474D-9A71-AD016FDD812D}" presName="Name64" presStyleLbl="parChTrans1D2" presStyleIdx="3" presStyleCnt="4"/>
      <dgm:spPr/>
      <dgm:t>
        <a:bodyPr/>
        <a:lstStyle/>
        <a:p>
          <a:endParaRPr lang="en-US"/>
        </a:p>
      </dgm:t>
    </dgm:pt>
    <dgm:pt modelId="{BED19AEC-2953-4F6D-B072-DB5B90C2C567}" type="pres">
      <dgm:prSet presAssocID="{27D3F1B1-776D-4E3C-9945-00F59A9D2F39}" presName="hierRoot2" presStyleCnt="0">
        <dgm:presLayoutVars>
          <dgm:hierBranch val="init"/>
        </dgm:presLayoutVars>
      </dgm:prSet>
      <dgm:spPr/>
    </dgm:pt>
    <dgm:pt modelId="{48699DDF-FDD9-4C46-B52B-839D881EABD1}" type="pres">
      <dgm:prSet presAssocID="{27D3F1B1-776D-4E3C-9945-00F59A9D2F39}" presName="rootComposite" presStyleCnt="0"/>
      <dgm:spPr/>
    </dgm:pt>
    <dgm:pt modelId="{7B34614C-6C86-488C-AE83-A245635EA39B}" type="pres">
      <dgm:prSet presAssocID="{27D3F1B1-776D-4E3C-9945-00F59A9D2F3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B62761-19CD-45D1-BEB2-482DA2F6059E}" type="pres">
      <dgm:prSet presAssocID="{27D3F1B1-776D-4E3C-9945-00F59A9D2F39}" presName="rootConnector" presStyleLbl="node2" presStyleIdx="3" presStyleCnt="4"/>
      <dgm:spPr/>
      <dgm:t>
        <a:bodyPr/>
        <a:lstStyle/>
        <a:p>
          <a:endParaRPr lang="en-US"/>
        </a:p>
      </dgm:t>
    </dgm:pt>
    <dgm:pt modelId="{36ADE12D-5990-40D3-9E42-F8112B00BD6C}" type="pres">
      <dgm:prSet presAssocID="{27D3F1B1-776D-4E3C-9945-00F59A9D2F39}" presName="hierChild4" presStyleCnt="0"/>
      <dgm:spPr/>
    </dgm:pt>
    <dgm:pt modelId="{9C84727D-C40F-442E-B253-5985E2403247}" type="pres">
      <dgm:prSet presAssocID="{27D3F1B1-776D-4E3C-9945-00F59A9D2F39}" presName="hierChild5" presStyleCnt="0"/>
      <dgm:spPr/>
    </dgm:pt>
    <dgm:pt modelId="{1F4A13CB-0673-4560-9C7D-D236FA85992F}" type="pres">
      <dgm:prSet presAssocID="{684ED680-A06B-4185-A751-EF169604D186}" presName="hierChild3" presStyleCnt="0"/>
      <dgm:spPr/>
    </dgm:pt>
  </dgm:ptLst>
  <dgm:cxnLst>
    <dgm:cxn modelId="{10ADBAD7-7F07-41EA-B73A-EED713A7AF88}" srcId="{684ED680-A06B-4185-A751-EF169604D186}" destId="{B2B0D54F-5215-471C-B329-CAC0EA11EE45}" srcOrd="2" destOrd="0" parTransId="{B2C16B9F-7EC7-48D6-B1DC-A5CA03C350D5}" sibTransId="{C9F219EC-7C42-4408-A759-35A97E604422}"/>
    <dgm:cxn modelId="{DED39DCE-4290-4658-A8A6-C68719E5DFBB}" type="presOf" srcId="{684ED680-A06B-4185-A751-EF169604D186}" destId="{3C942F47-36E0-4E2E-8930-D415F65D70E1}" srcOrd="0" destOrd="0" presId="urn:microsoft.com/office/officeart/2009/3/layout/HorizontalOrganizationChart"/>
    <dgm:cxn modelId="{0E65CA30-4CDE-437A-8320-16098D8FFE0D}" type="presOf" srcId="{B2B0D54F-5215-471C-B329-CAC0EA11EE45}" destId="{BA824B46-124D-4DF5-BB7D-A2AF874A432B}" srcOrd="1" destOrd="0" presId="urn:microsoft.com/office/officeart/2009/3/layout/HorizontalOrganizationChart"/>
    <dgm:cxn modelId="{3CCFBDC7-A148-4F3F-9E52-5FA02EEDAA25}" type="presOf" srcId="{D4FC293C-9A92-43FF-AA64-25930EFD5F6F}" destId="{4AFE9DF8-7A96-4FF5-9750-ADB9934A1A79}" srcOrd="1" destOrd="0" presId="urn:microsoft.com/office/officeart/2009/3/layout/HorizontalOrganizationChart"/>
    <dgm:cxn modelId="{8D22E945-443E-4A87-B5B6-F40EFF7A4E24}" type="presOf" srcId="{D4FC293C-9A92-43FF-AA64-25930EFD5F6F}" destId="{7C3B02B1-210D-4DF5-805B-C7463314A58B}" srcOrd="0" destOrd="0" presId="urn:microsoft.com/office/officeart/2009/3/layout/HorizontalOrganizationChart"/>
    <dgm:cxn modelId="{C4AA2344-7D9E-41D1-A5EE-4B8B3E2CE52A}" type="presOf" srcId="{B2C16B9F-7EC7-48D6-B1DC-A5CA03C350D5}" destId="{CE9DD7A3-AFA0-4E6F-B391-784E75DEE5AE}" srcOrd="0" destOrd="0" presId="urn:microsoft.com/office/officeart/2009/3/layout/HorizontalOrganizationChart"/>
    <dgm:cxn modelId="{4BB3A908-5B7D-4457-8972-31EAF77928FC}" type="presOf" srcId="{684ED680-A06B-4185-A751-EF169604D186}" destId="{D4EA6601-E3E6-4908-88E6-F62E278EAC62}" srcOrd="1" destOrd="0" presId="urn:microsoft.com/office/officeart/2009/3/layout/HorizontalOrganizationChart"/>
    <dgm:cxn modelId="{E777C875-EE19-46B8-9466-FA0E78628AAB}" type="presOf" srcId="{78B9A774-6C76-474D-9A71-AD016FDD812D}" destId="{7A0B0595-57B7-475E-9F62-BAE0612C8C4F}" srcOrd="0" destOrd="0" presId="urn:microsoft.com/office/officeart/2009/3/layout/HorizontalOrganizationChart"/>
    <dgm:cxn modelId="{DC649675-000F-4BD3-89EA-8E692BCD7AA1}" type="presOf" srcId="{27D3F1B1-776D-4E3C-9945-00F59A9D2F39}" destId="{51B62761-19CD-45D1-BEB2-482DA2F6059E}" srcOrd="1" destOrd="0" presId="urn:microsoft.com/office/officeart/2009/3/layout/HorizontalOrganizationChart"/>
    <dgm:cxn modelId="{C9D60241-57E0-400F-8452-9EE5EA99BFBC}" type="presOf" srcId="{1AA078AB-B441-48B0-812A-958393D4FC41}" destId="{74B21572-BE99-415D-A464-646AEF51BDE6}" srcOrd="0" destOrd="0" presId="urn:microsoft.com/office/officeart/2009/3/layout/HorizontalOrganizationChart"/>
    <dgm:cxn modelId="{8898ABED-AA06-4420-AD3B-DF7208AEA0DC}" type="presOf" srcId="{796EB766-0659-4B37-A59D-B1983A86F8C2}" destId="{4E1FC76E-84A7-4D41-820F-DB4DD7C83D56}" srcOrd="0" destOrd="0" presId="urn:microsoft.com/office/officeart/2009/3/layout/HorizontalOrganizationChart"/>
    <dgm:cxn modelId="{91CFD5FA-4D12-4C7B-B6D9-CA6D708E9487}" srcId="{684ED680-A06B-4185-A751-EF169604D186}" destId="{DC8E2E2C-A89E-4403-88BF-825E69B82D04}" srcOrd="1" destOrd="0" parTransId="{A1049C2A-05D7-4F0D-8981-FCAFBDA02786}" sibTransId="{E69D72D2-D65C-452D-803E-BFBF148C39F9}"/>
    <dgm:cxn modelId="{E0CCE5F3-EF79-4DEC-A42D-A7CC0C59441F}" srcId="{684ED680-A06B-4185-A751-EF169604D186}" destId="{27D3F1B1-776D-4E3C-9945-00F59A9D2F39}" srcOrd="3" destOrd="0" parTransId="{78B9A774-6C76-474D-9A71-AD016FDD812D}" sibTransId="{86F872E2-B2C1-466A-8861-4C0E6215DE96}"/>
    <dgm:cxn modelId="{EEEE7F8B-98F7-411B-BDC3-D625C11A4AD7}" type="presOf" srcId="{A1049C2A-05D7-4F0D-8981-FCAFBDA02786}" destId="{0A7FA7B7-499A-4EFD-98EB-09FBCC810A96}" srcOrd="0" destOrd="0" presId="urn:microsoft.com/office/officeart/2009/3/layout/HorizontalOrganizationChart"/>
    <dgm:cxn modelId="{6FDCB667-B05D-4952-B3DA-7CFD56363D3F}" srcId="{684ED680-A06B-4185-A751-EF169604D186}" destId="{D4FC293C-9A92-43FF-AA64-25930EFD5F6F}" srcOrd="0" destOrd="0" parTransId="{796EB766-0659-4B37-A59D-B1983A86F8C2}" sibTransId="{4BB11911-24EA-42AF-B012-CBE60DE3FFD2}"/>
    <dgm:cxn modelId="{8EE6D311-A4E0-47F7-A58E-2E488C8C8BDE}" type="presOf" srcId="{DC8E2E2C-A89E-4403-88BF-825E69B82D04}" destId="{6BA82BC7-30E2-45B0-A34C-167A8BF31E47}" srcOrd="1" destOrd="0" presId="urn:microsoft.com/office/officeart/2009/3/layout/HorizontalOrganizationChart"/>
    <dgm:cxn modelId="{86CF889F-7D47-4B9D-9AF4-F6207A623710}" type="presOf" srcId="{B2B0D54F-5215-471C-B329-CAC0EA11EE45}" destId="{58FF9466-E74C-4B6A-9A70-614909B164E5}" srcOrd="0" destOrd="0" presId="urn:microsoft.com/office/officeart/2009/3/layout/HorizontalOrganizationChart"/>
    <dgm:cxn modelId="{98507CC1-DB22-4DC2-9F28-782D63759A14}" type="presOf" srcId="{27D3F1B1-776D-4E3C-9945-00F59A9D2F39}" destId="{7B34614C-6C86-488C-AE83-A245635EA39B}" srcOrd="0" destOrd="0" presId="urn:microsoft.com/office/officeart/2009/3/layout/HorizontalOrganizationChart"/>
    <dgm:cxn modelId="{534EF78C-C724-492A-AC94-4DA360BF4B3D}" type="presOf" srcId="{DC8E2E2C-A89E-4403-88BF-825E69B82D04}" destId="{B881175F-3FEA-4593-A0DA-72337FC2768F}" srcOrd="0" destOrd="0" presId="urn:microsoft.com/office/officeart/2009/3/layout/HorizontalOrganizationChart"/>
    <dgm:cxn modelId="{50BA7CB7-5CE5-42B4-9A00-7AA604579BF5}" srcId="{1AA078AB-B441-48B0-812A-958393D4FC41}" destId="{684ED680-A06B-4185-A751-EF169604D186}" srcOrd="0" destOrd="0" parTransId="{20AEAFC2-38AF-4610-892C-7D5404F348A0}" sibTransId="{7BD61D9F-9424-44F8-93DD-155E501EFF5A}"/>
    <dgm:cxn modelId="{9D7A7FBD-FEAC-4642-A5C6-B7D0800E0C8D}" type="presParOf" srcId="{74B21572-BE99-415D-A464-646AEF51BDE6}" destId="{406B489B-6FF2-4D26-956E-820A40F5B053}" srcOrd="0" destOrd="0" presId="urn:microsoft.com/office/officeart/2009/3/layout/HorizontalOrganizationChart"/>
    <dgm:cxn modelId="{285622BA-7B25-4AA0-ADAA-537606297091}" type="presParOf" srcId="{406B489B-6FF2-4D26-956E-820A40F5B053}" destId="{5DBA7C94-399E-4F43-91D1-3DFB20B7D455}" srcOrd="0" destOrd="0" presId="urn:microsoft.com/office/officeart/2009/3/layout/HorizontalOrganizationChart"/>
    <dgm:cxn modelId="{26BA7A2E-BAF5-40CF-88A2-E04D6182032F}" type="presParOf" srcId="{5DBA7C94-399E-4F43-91D1-3DFB20B7D455}" destId="{3C942F47-36E0-4E2E-8930-D415F65D70E1}" srcOrd="0" destOrd="0" presId="urn:microsoft.com/office/officeart/2009/3/layout/HorizontalOrganizationChart"/>
    <dgm:cxn modelId="{A3F8D150-27F2-46C2-A362-9B51D9EA150C}" type="presParOf" srcId="{5DBA7C94-399E-4F43-91D1-3DFB20B7D455}" destId="{D4EA6601-E3E6-4908-88E6-F62E278EAC62}" srcOrd="1" destOrd="0" presId="urn:microsoft.com/office/officeart/2009/3/layout/HorizontalOrganizationChart"/>
    <dgm:cxn modelId="{ED1CC17C-8530-45C7-B99E-BD09497D7BC2}" type="presParOf" srcId="{406B489B-6FF2-4D26-956E-820A40F5B053}" destId="{87310102-E6C5-410E-8763-D6D216D2EB8E}" srcOrd="1" destOrd="0" presId="urn:microsoft.com/office/officeart/2009/3/layout/HorizontalOrganizationChart"/>
    <dgm:cxn modelId="{EFC922E9-0B33-440C-AA6A-7DD671EB05E6}" type="presParOf" srcId="{87310102-E6C5-410E-8763-D6D216D2EB8E}" destId="{4E1FC76E-84A7-4D41-820F-DB4DD7C83D56}" srcOrd="0" destOrd="0" presId="urn:microsoft.com/office/officeart/2009/3/layout/HorizontalOrganizationChart"/>
    <dgm:cxn modelId="{C8818588-B334-477E-85A2-8E079BA1D996}" type="presParOf" srcId="{87310102-E6C5-410E-8763-D6D216D2EB8E}" destId="{6476BD89-6AC9-4539-823F-E89083864AE6}" srcOrd="1" destOrd="0" presId="urn:microsoft.com/office/officeart/2009/3/layout/HorizontalOrganizationChart"/>
    <dgm:cxn modelId="{C459AEFA-EA47-4D8F-BEC9-D955D5C63896}" type="presParOf" srcId="{6476BD89-6AC9-4539-823F-E89083864AE6}" destId="{03E8EF35-A930-4645-9CEF-904D7D0B98B2}" srcOrd="0" destOrd="0" presId="urn:microsoft.com/office/officeart/2009/3/layout/HorizontalOrganizationChart"/>
    <dgm:cxn modelId="{A8E48103-DDD8-4877-86B4-1B349CFDC932}" type="presParOf" srcId="{03E8EF35-A930-4645-9CEF-904D7D0B98B2}" destId="{7C3B02B1-210D-4DF5-805B-C7463314A58B}" srcOrd="0" destOrd="0" presId="urn:microsoft.com/office/officeart/2009/3/layout/HorizontalOrganizationChart"/>
    <dgm:cxn modelId="{684FC246-1D05-4F8D-BB46-FE5E62503A17}" type="presParOf" srcId="{03E8EF35-A930-4645-9CEF-904D7D0B98B2}" destId="{4AFE9DF8-7A96-4FF5-9750-ADB9934A1A79}" srcOrd="1" destOrd="0" presId="urn:microsoft.com/office/officeart/2009/3/layout/HorizontalOrganizationChart"/>
    <dgm:cxn modelId="{8158BD78-6222-46EA-8EEE-316C9737F927}" type="presParOf" srcId="{6476BD89-6AC9-4539-823F-E89083864AE6}" destId="{965353AE-B7CE-4951-9877-28A7E3C156A0}" srcOrd="1" destOrd="0" presId="urn:microsoft.com/office/officeart/2009/3/layout/HorizontalOrganizationChart"/>
    <dgm:cxn modelId="{05BB46EC-449A-45D0-8A26-298C4B84D5B3}" type="presParOf" srcId="{6476BD89-6AC9-4539-823F-E89083864AE6}" destId="{D7EBE868-CEB1-45D8-BE70-A47B581BDE84}" srcOrd="2" destOrd="0" presId="urn:microsoft.com/office/officeart/2009/3/layout/HorizontalOrganizationChart"/>
    <dgm:cxn modelId="{849BC1F1-6967-401F-9651-ED8AE5B394EB}" type="presParOf" srcId="{87310102-E6C5-410E-8763-D6D216D2EB8E}" destId="{0A7FA7B7-499A-4EFD-98EB-09FBCC810A96}" srcOrd="2" destOrd="0" presId="urn:microsoft.com/office/officeart/2009/3/layout/HorizontalOrganizationChart"/>
    <dgm:cxn modelId="{6351028B-CCC5-4D17-9FFF-03F7DF8B93D8}" type="presParOf" srcId="{87310102-E6C5-410E-8763-D6D216D2EB8E}" destId="{58410C3D-F7BE-4977-AA57-E958B54A0990}" srcOrd="3" destOrd="0" presId="urn:microsoft.com/office/officeart/2009/3/layout/HorizontalOrganizationChart"/>
    <dgm:cxn modelId="{1C9AB43A-182E-47D0-AA0F-20DDFCB09DCE}" type="presParOf" srcId="{58410C3D-F7BE-4977-AA57-E958B54A0990}" destId="{1B16F78E-58B4-4076-8D82-FB75E1B33524}" srcOrd="0" destOrd="0" presId="urn:microsoft.com/office/officeart/2009/3/layout/HorizontalOrganizationChart"/>
    <dgm:cxn modelId="{FC08CD1F-E160-46DF-9487-1F8F913B25F1}" type="presParOf" srcId="{1B16F78E-58B4-4076-8D82-FB75E1B33524}" destId="{B881175F-3FEA-4593-A0DA-72337FC2768F}" srcOrd="0" destOrd="0" presId="urn:microsoft.com/office/officeart/2009/3/layout/HorizontalOrganizationChart"/>
    <dgm:cxn modelId="{6268BBE5-5CAB-4DE7-8986-68E405667F43}" type="presParOf" srcId="{1B16F78E-58B4-4076-8D82-FB75E1B33524}" destId="{6BA82BC7-30E2-45B0-A34C-167A8BF31E47}" srcOrd="1" destOrd="0" presId="urn:microsoft.com/office/officeart/2009/3/layout/HorizontalOrganizationChart"/>
    <dgm:cxn modelId="{942F2DB9-D46F-489E-B677-1960D3B3826C}" type="presParOf" srcId="{58410C3D-F7BE-4977-AA57-E958B54A0990}" destId="{0FACD1FC-89F1-4044-937A-BE60C8D117F1}" srcOrd="1" destOrd="0" presId="urn:microsoft.com/office/officeart/2009/3/layout/HorizontalOrganizationChart"/>
    <dgm:cxn modelId="{D54A938E-4702-4EF6-8B36-4FAE5BAE9918}" type="presParOf" srcId="{58410C3D-F7BE-4977-AA57-E958B54A0990}" destId="{42BCC105-6B43-4A2C-A665-A77DF12EFBF5}" srcOrd="2" destOrd="0" presId="urn:microsoft.com/office/officeart/2009/3/layout/HorizontalOrganizationChart"/>
    <dgm:cxn modelId="{CEC994FB-44B9-4A77-9350-0200E6C4F5A9}" type="presParOf" srcId="{87310102-E6C5-410E-8763-D6D216D2EB8E}" destId="{CE9DD7A3-AFA0-4E6F-B391-784E75DEE5AE}" srcOrd="4" destOrd="0" presId="urn:microsoft.com/office/officeart/2009/3/layout/HorizontalOrganizationChart"/>
    <dgm:cxn modelId="{C1B5FA0C-9166-4586-9999-65201A6A0E57}" type="presParOf" srcId="{87310102-E6C5-410E-8763-D6D216D2EB8E}" destId="{263BC588-F59D-4F29-8659-9D1FCF2C30B1}" srcOrd="5" destOrd="0" presId="urn:microsoft.com/office/officeart/2009/3/layout/HorizontalOrganizationChart"/>
    <dgm:cxn modelId="{A3BE24C1-48ED-4C3B-B223-56900333BAE1}" type="presParOf" srcId="{263BC588-F59D-4F29-8659-9D1FCF2C30B1}" destId="{062FA744-FF6B-4C16-8BC0-1B4556D3C43A}" srcOrd="0" destOrd="0" presId="urn:microsoft.com/office/officeart/2009/3/layout/HorizontalOrganizationChart"/>
    <dgm:cxn modelId="{270FD701-3F8C-4A79-96FC-F4A032E6636E}" type="presParOf" srcId="{062FA744-FF6B-4C16-8BC0-1B4556D3C43A}" destId="{58FF9466-E74C-4B6A-9A70-614909B164E5}" srcOrd="0" destOrd="0" presId="urn:microsoft.com/office/officeart/2009/3/layout/HorizontalOrganizationChart"/>
    <dgm:cxn modelId="{497245D3-4D91-4F24-8ADC-44E667B56166}" type="presParOf" srcId="{062FA744-FF6B-4C16-8BC0-1B4556D3C43A}" destId="{BA824B46-124D-4DF5-BB7D-A2AF874A432B}" srcOrd="1" destOrd="0" presId="urn:microsoft.com/office/officeart/2009/3/layout/HorizontalOrganizationChart"/>
    <dgm:cxn modelId="{E67A28F4-4375-4C3B-8D75-0A1B1F51C8D9}" type="presParOf" srcId="{263BC588-F59D-4F29-8659-9D1FCF2C30B1}" destId="{FB505DBC-E833-4133-8788-7EBC55F7EB54}" srcOrd="1" destOrd="0" presId="urn:microsoft.com/office/officeart/2009/3/layout/HorizontalOrganizationChart"/>
    <dgm:cxn modelId="{0EDE59ED-3E12-4C3D-AEF8-05F495C5E647}" type="presParOf" srcId="{263BC588-F59D-4F29-8659-9D1FCF2C30B1}" destId="{792383BD-31D4-4829-931A-B5F82AED6453}" srcOrd="2" destOrd="0" presId="urn:microsoft.com/office/officeart/2009/3/layout/HorizontalOrganizationChart"/>
    <dgm:cxn modelId="{3F3FDBAF-39FB-4A88-94DB-539F7F4E4F18}" type="presParOf" srcId="{87310102-E6C5-410E-8763-D6D216D2EB8E}" destId="{7A0B0595-57B7-475E-9F62-BAE0612C8C4F}" srcOrd="6" destOrd="0" presId="urn:microsoft.com/office/officeart/2009/3/layout/HorizontalOrganizationChart"/>
    <dgm:cxn modelId="{DA0A42AB-8F50-42F0-887A-18B125499A93}" type="presParOf" srcId="{87310102-E6C5-410E-8763-D6D216D2EB8E}" destId="{BED19AEC-2953-4F6D-B072-DB5B90C2C567}" srcOrd="7" destOrd="0" presId="urn:microsoft.com/office/officeart/2009/3/layout/HorizontalOrganizationChart"/>
    <dgm:cxn modelId="{8719E392-ADB1-4EB1-8797-263FA8C646A0}" type="presParOf" srcId="{BED19AEC-2953-4F6D-B072-DB5B90C2C567}" destId="{48699DDF-FDD9-4C46-B52B-839D881EABD1}" srcOrd="0" destOrd="0" presId="urn:microsoft.com/office/officeart/2009/3/layout/HorizontalOrganizationChart"/>
    <dgm:cxn modelId="{1C2A0AC4-DF46-4CA9-BC99-51E54583FDD2}" type="presParOf" srcId="{48699DDF-FDD9-4C46-B52B-839D881EABD1}" destId="{7B34614C-6C86-488C-AE83-A245635EA39B}" srcOrd="0" destOrd="0" presId="urn:microsoft.com/office/officeart/2009/3/layout/HorizontalOrganizationChart"/>
    <dgm:cxn modelId="{5D940C0D-3F4D-4268-ACFC-5885A278C209}" type="presParOf" srcId="{48699DDF-FDD9-4C46-B52B-839D881EABD1}" destId="{51B62761-19CD-45D1-BEB2-482DA2F6059E}" srcOrd="1" destOrd="0" presId="urn:microsoft.com/office/officeart/2009/3/layout/HorizontalOrganizationChart"/>
    <dgm:cxn modelId="{E80DA654-8203-41EC-87AA-0836376D8C82}" type="presParOf" srcId="{BED19AEC-2953-4F6D-B072-DB5B90C2C567}" destId="{36ADE12D-5990-40D3-9E42-F8112B00BD6C}" srcOrd="1" destOrd="0" presId="urn:microsoft.com/office/officeart/2009/3/layout/HorizontalOrganizationChart"/>
    <dgm:cxn modelId="{EA9E8219-0341-4A0C-9BC8-F9A754257D08}" type="presParOf" srcId="{BED19AEC-2953-4F6D-B072-DB5B90C2C567}" destId="{9C84727D-C40F-442E-B253-5985E2403247}" srcOrd="2" destOrd="0" presId="urn:microsoft.com/office/officeart/2009/3/layout/HorizontalOrganizationChart"/>
    <dgm:cxn modelId="{0ABC24F4-726F-4D4D-90BA-8805622C997D}" type="presParOf" srcId="{406B489B-6FF2-4D26-956E-820A40F5B053}" destId="{1F4A13CB-0673-4560-9C7D-D236FA85992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A078AB-B441-48B0-812A-958393D4FC41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3E500C-D7E5-4CAA-A1C3-2AB53F156C65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dirty="0"/>
            <a:t>Resources</a:t>
          </a:r>
        </a:p>
      </dgm:t>
    </dgm:pt>
    <dgm:pt modelId="{7F0EE3E5-DEDA-4C04-B017-17CF6F04968C}" type="parTrans" cxnId="{C36BB80C-F66D-45CF-A8ED-4CEFCC3895B1}">
      <dgm:prSet/>
      <dgm:spPr/>
      <dgm:t>
        <a:bodyPr/>
        <a:lstStyle/>
        <a:p>
          <a:endParaRPr lang="en-US"/>
        </a:p>
      </dgm:t>
    </dgm:pt>
    <dgm:pt modelId="{E59320D0-07AE-4EDD-91EE-FAE96AC9986C}" type="sibTrans" cxnId="{C36BB80C-F66D-45CF-A8ED-4CEFCC3895B1}">
      <dgm:prSet/>
      <dgm:spPr/>
      <dgm:t>
        <a:bodyPr/>
        <a:lstStyle/>
        <a:p>
          <a:endParaRPr lang="en-US"/>
        </a:p>
      </dgm:t>
    </dgm:pt>
    <dgm:pt modelId="{D630DB52-86C5-48DF-AEBD-6BAAA6420C3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dirty="0"/>
            <a:t>Food</a:t>
          </a:r>
        </a:p>
      </dgm:t>
    </dgm:pt>
    <dgm:pt modelId="{32486B7F-A909-4B94-BFA7-B1DFAA5BEEA4}" type="parTrans" cxnId="{A27BCCE3-A519-4A3A-89BC-8763A1463CBB}">
      <dgm:prSet/>
      <dgm:spPr/>
      <dgm:t>
        <a:bodyPr/>
        <a:lstStyle/>
        <a:p>
          <a:endParaRPr lang="en-US"/>
        </a:p>
      </dgm:t>
    </dgm:pt>
    <dgm:pt modelId="{899D9F47-C9E6-4F8C-9735-7EE3354105AD}" type="sibTrans" cxnId="{A27BCCE3-A519-4A3A-89BC-8763A1463CBB}">
      <dgm:prSet/>
      <dgm:spPr/>
      <dgm:t>
        <a:bodyPr/>
        <a:lstStyle/>
        <a:p>
          <a:endParaRPr lang="en-US"/>
        </a:p>
      </dgm:t>
    </dgm:pt>
    <dgm:pt modelId="{E743EBE9-186A-4C9F-BA7E-359461945080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dirty="0"/>
            <a:t>Water</a:t>
          </a:r>
        </a:p>
      </dgm:t>
    </dgm:pt>
    <dgm:pt modelId="{720446BA-88E8-4B52-83F4-5B1CE3EF51D6}" type="parTrans" cxnId="{3CA8485E-DFC7-48C6-9773-6F504D456E1D}">
      <dgm:prSet/>
      <dgm:spPr/>
      <dgm:t>
        <a:bodyPr/>
        <a:lstStyle/>
        <a:p>
          <a:endParaRPr lang="en-US"/>
        </a:p>
      </dgm:t>
    </dgm:pt>
    <dgm:pt modelId="{2EE67600-00A5-4212-B658-51843F00717B}" type="sibTrans" cxnId="{3CA8485E-DFC7-48C6-9773-6F504D456E1D}">
      <dgm:prSet/>
      <dgm:spPr/>
      <dgm:t>
        <a:bodyPr/>
        <a:lstStyle/>
        <a:p>
          <a:endParaRPr lang="en-US"/>
        </a:p>
      </dgm:t>
    </dgm:pt>
    <dgm:pt modelId="{960B397A-D577-4610-A895-F218D42D58EE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dirty="0"/>
            <a:t>Supplies</a:t>
          </a:r>
        </a:p>
      </dgm:t>
    </dgm:pt>
    <dgm:pt modelId="{419459C7-90C6-4491-97B8-8CC650F9FC22}" type="parTrans" cxnId="{91C433D4-3535-4319-B620-60E255ACC675}">
      <dgm:prSet/>
      <dgm:spPr/>
      <dgm:t>
        <a:bodyPr/>
        <a:lstStyle/>
        <a:p>
          <a:endParaRPr lang="en-US"/>
        </a:p>
      </dgm:t>
    </dgm:pt>
    <dgm:pt modelId="{720B0BDA-1AE8-4704-9FE3-821C7E5ADA2D}" type="sibTrans" cxnId="{91C433D4-3535-4319-B620-60E255ACC675}">
      <dgm:prSet/>
      <dgm:spPr/>
      <dgm:t>
        <a:bodyPr/>
        <a:lstStyle/>
        <a:p>
          <a:endParaRPr lang="en-US"/>
        </a:p>
      </dgm:t>
    </dgm:pt>
    <dgm:pt modelId="{62311D55-8B5B-409D-A9CB-666A9C7575D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dirty="0"/>
            <a:t>Community</a:t>
          </a:r>
        </a:p>
      </dgm:t>
    </dgm:pt>
    <dgm:pt modelId="{3961C0AE-D327-47DA-BF0F-B8F731A27217}" type="parTrans" cxnId="{3504A6C8-C8FA-44B7-9907-4E2C3EB7CCED}">
      <dgm:prSet/>
      <dgm:spPr/>
      <dgm:t>
        <a:bodyPr/>
        <a:lstStyle/>
        <a:p>
          <a:endParaRPr lang="en-US"/>
        </a:p>
      </dgm:t>
    </dgm:pt>
    <dgm:pt modelId="{5CDA1577-D3CD-428F-9B88-039840D7CC0E}" type="sibTrans" cxnId="{3504A6C8-C8FA-44B7-9907-4E2C3EB7CCED}">
      <dgm:prSet/>
      <dgm:spPr/>
      <dgm:t>
        <a:bodyPr/>
        <a:lstStyle/>
        <a:p>
          <a:endParaRPr lang="en-US"/>
        </a:p>
      </dgm:t>
    </dgm:pt>
    <dgm:pt modelId="{74B21572-BE99-415D-A464-646AEF51BDE6}" type="pres">
      <dgm:prSet presAssocID="{1AA078AB-B441-48B0-812A-958393D4FC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B42BBDF-7463-405D-8632-DE7BB4AB1801}" type="pres">
      <dgm:prSet presAssocID="{B53E500C-D7E5-4CAA-A1C3-2AB53F156C65}" presName="hierRoot1" presStyleCnt="0">
        <dgm:presLayoutVars>
          <dgm:hierBranch val="init"/>
        </dgm:presLayoutVars>
      </dgm:prSet>
      <dgm:spPr/>
    </dgm:pt>
    <dgm:pt modelId="{8A9EEF8D-BD9F-48DF-92A7-F5E342F1F777}" type="pres">
      <dgm:prSet presAssocID="{B53E500C-D7E5-4CAA-A1C3-2AB53F156C65}" presName="rootComposite1" presStyleCnt="0"/>
      <dgm:spPr/>
    </dgm:pt>
    <dgm:pt modelId="{E56E1A11-21B5-475F-AA41-1903B6425E55}" type="pres">
      <dgm:prSet presAssocID="{B53E500C-D7E5-4CAA-A1C3-2AB53F156C6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275EA8-45E2-49D9-946E-DD84182DE587}" type="pres">
      <dgm:prSet presAssocID="{B53E500C-D7E5-4CAA-A1C3-2AB53F156C6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76FF989-941E-44BB-B51D-22B8FE5B7648}" type="pres">
      <dgm:prSet presAssocID="{B53E500C-D7E5-4CAA-A1C3-2AB53F156C65}" presName="hierChild2" presStyleCnt="0"/>
      <dgm:spPr/>
    </dgm:pt>
    <dgm:pt modelId="{57ED8897-82AC-4A27-96F0-83EF70C2909D}" type="pres">
      <dgm:prSet presAssocID="{32486B7F-A909-4B94-BFA7-B1DFAA5BEEA4}" presName="Name64" presStyleLbl="parChTrans1D2" presStyleIdx="0" presStyleCnt="4"/>
      <dgm:spPr/>
      <dgm:t>
        <a:bodyPr/>
        <a:lstStyle/>
        <a:p>
          <a:endParaRPr lang="en-US"/>
        </a:p>
      </dgm:t>
    </dgm:pt>
    <dgm:pt modelId="{ABB60171-230C-4F80-A401-52950AC494D9}" type="pres">
      <dgm:prSet presAssocID="{D630DB52-86C5-48DF-AEBD-6BAAA6420C33}" presName="hierRoot2" presStyleCnt="0">
        <dgm:presLayoutVars>
          <dgm:hierBranch val="init"/>
        </dgm:presLayoutVars>
      </dgm:prSet>
      <dgm:spPr/>
    </dgm:pt>
    <dgm:pt modelId="{5922EBC8-E1DB-4AFD-B9BD-E43918E06129}" type="pres">
      <dgm:prSet presAssocID="{D630DB52-86C5-48DF-AEBD-6BAAA6420C33}" presName="rootComposite" presStyleCnt="0"/>
      <dgm:spPr/>
    </dgm:pt>
    <dgm:pt modelId="{66AC07BA-B9AD-4BA4-A43F-7AAC533B948A}" type="pres">
      <dgm:prSet presAssocID="{D630DB52-86C5-48DF-AEBD-6BAAA6420C3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9C060F-FFD9-4CE8-B630-4417C748A971}" type="pres">
      <dgm:prSet presAssocID="{D630DB52-86C5-48DF-AEBD-6BAAA6420C33}" presName="rootConnector" presStyleLbl="node2" presStyleIdx="0" presStyleCnt="4"/>
      <dgm:spPr/>
      <dgm:t>
        <a:bodyPr/>
        <a:lstStyle/>
        <a:p>
          <a:endParaRPr lang="en-US"/>
        </a:p>
      </dgm:t>
    </dgm:pt>
    <dgm:pt modelId="{B60BCDE8-6754-4B11-9F5C-D07C13B0C669}" type="pres">
      <dgm:prSet presAssocID="{D630DB52-86C5-48DF-AEBD-6BAAA6420C33}" presName="hierChild4" presStyleCnt="0"/>
      <dgm:spPr/>
    </dgm:pt>
    <dgm:pt modelId="{BCD5D628-DF9D-48C4-8FAD-C7F551F12D5D}" type="pres">
      <dgm:prSet presAssocID="{D630DB52-86C5-48DF-AEBD-6BAAA6420C33}" presName="hierChild5" presStyleCnt="0"/>
      <dgm:spPr/>
    </dgm:pt>
    <dgm:pt modelId="{E5722D1E-1316-4592-912E-734BCDF038E3}" type="pres">
      <dgm:prSet presAssocID="{720446BA-88E8-4B52-83F4-5B1CE3EF51D6}" presName="Name64" presStyleLbl="parChTrans1D2" presStyleIdx="1" presStyleCnt="4"/>
      <dgm:spPr/>
      <dgm:t>
        <a:bodyPr/>
        <a:lstStyle/>
        <a:p>
          <a:endParaRPr lang="en-US"/>
        </a:p>
      </dgm:t>
    </dgm:pt>
    <dgm:pt modelId="{EDEE134A-9E40-4D4D-857C-1FD8313DBDA9}" type="pres">
      <dgm:prSet presAssocID="{E743EBE9-186A-4C9F-BA7E-359461945080}" presName="hierRoot2" presStyleCnt="0">
        <dgm:presLayoutVars>
          <dgm:hierBranch val="init"/>
        </dgm:presLayoutVars>
      </dgm:prSet>
      <dgm:spPr/>
    </dgm:pt>
    <dgm:pt modelId="{0C6370C6-1093-4B39-8863-03CA3DFDD88A}" type="pres">
      <dgm:prSet presAssocID="{E743EBE9-186A-4C9F-BA7E-359461945080}" presName="rootComposite" presStyleCnt="0"/>
      <dgm:spPr/>
    </dgm:pt>
    <dgm:pt modelId="{DB1551E3-F120-4D95-8807-BE8268DD46AD}" type="pres">
      <dgm:prSet presAssocID="{E743EBE9-186A-4C9F-BA7E-359461945080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80BDF2-2ED9-41A2-B3A8-78D75128E3AA}" type="pres">
      <dgm:prSet presAssocID="{E743EBE9-186A-4C9F-BA7E-359461945080}" presName="rootConnector" presStyleLbl="node2" presStyleIdx="1" presStyleCnt="4"/>
      <dgm:spPr/>
      <dgm:t>
        <a:bodyPr/>
        <a:lstStyle/>
        <a:p>
          <a:endParaRPr lang="en-US"/>
        </a:p>
      </dgm:t>
    </dgm:pt>
    <dgm:pt modelId="{3CE55CB4-50EE-4E89-AF15-914621027AAD}" type="pres">
      <dgm:prSet presAssocID="{E743EBE9-186A-4C9F-BA7E-359461945080}" presName="hierChild4" presStyleCnt="0"/>
      <dgm:spPr/>
    </dgm:pt>
    <dgm:pt modelId="{082C9890-3165-454B-BA57-460564EF9C8D}" type="pres">
      <dgm:prSet presAssocID="{E743EBE9-186A-4C9F-BA7E-359461945080}" presName="hierChild5" presStyleCnt="0"/>
      <dgm:spPr/>
    </dgm:pt>
    <dgm:pt modelId="{3BDECF8D-DD1D-4FCC-9BB6-A7835E4E80FC}" type="pres">
      <dgm:prSet presAssocID="{419459C7-90C6-4491-97B8-8CC650F9FC22}" presName="Name64" presStyleLbl="parChTrans1D2" presStyleIdx="2" presStyleCnt="4"/>
      <dgm:spPr/>
      <dgm:t>
        <a:bodyPr/>
        <a:lstStyle/>
        <a:p>
          <a:endParaRPr lang="en-US"/>
        </a:p>
      </dgm:t>
    </dgm:pt>
    <dgm:pt modelId="{87B07130-B74F-43DE-9D81-0B569ECAF2F6}" type="pres">
      <dgm:prSet presAssocID="{960B397A-D577-4610-A895-F218D42D58EE}" presName="hierRoot2" presStyleCnt="0">
        <dgm:presLayoutVars>
          <dgm:hierBranch val="init"/>
        </dgm:presLayoutVars>
      </dgm:prSet>
      <dgm:spPr/>
    </dgm:pt>
    <dgm:pt modelId="{319D70E3-A4A6-4673-89D2-E48427544E62}" type="pres">
      <dgm:prSet presAssocID="{960B397A-D577-4610-A895-F218D42D58EE}" presName="rootComposite" presStyleCnt="0"/>
      <dgm:spPr/>
    </dgm:pt>
    <dgm:pt modelId="{95EC3813-F47A-435B-95E8-DDBCBC219065}" type="pres">
      <dgm:prSet presAssocID="{960B397A-D577-4610-A895-F218D42D58E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A5A883-FE98-45D2-B01B-7EF98259E2D7}" type="pres">
      <dgm:prSet presAssocID="{960B397A-D577-4610-A895-F218D42D58EE}" presName="rootConnector" presStyleLbl="node2" presStyleIdx="2" presStyleCnt="4"/>
      <dgm:spPr/>
      <dgm:t>
        <a:bodyPr/>
        <a:lstStyle/>
        <a:p>
          <a:endParaRPr lang="en-US"/>
        </a:p>
      </dgm:t>
    </dgm:pt>
    <dgm:pt modelId="{77F78695-ECCE-405D-A193-0173B1D92C52}" type="pres">
      <dgm:prSet presAssocID="{960B397A-D577-4610-A895-F218D42D58EE}" presName="hierChild4" presStyleCnt="0"/>
      <dgm:spPr/>
    </dgm:pt>
    <dgm:pt modelId="{3C753ED9-B5EE-45A8-82BC-7E4A91B556DE}" type="pres">
      <dgm:prSet presAssocID="{960B397A-D577-4610-A895-F218D42D58EE}" presName="hierChild5" presStyleCnt="0"/>
      <dgm:spPr/>
    </dgm:pt>
    <dgm:pt modelId="{EA512DCC-2198-421F-A62B-7F04356723FE}" type="pres">
      <dgm:prSet presAssocID="{3961C0AE-D327-47DA-BF0F-B8F731A27217}" presName="Name64" presStyleLbl="parChTrans1D2" presStyleIdx="3" presStyleCnt="4"/>
      <dgm:spPr/>
      <dgm:t>
        <a:bodyPr/>
        <a:lstStyle/>
        <a:p>
          <a:endParaRPr lang="en-US"/>
        </a:p>
      </dgm:t>
    </dgm:pt>
    <dgm:pt modelId="{BA9638C9-642F-4E9C-85CF-31DB36AD880F}" type="pres">
      <dgm:prSet presAssocID="{62311D55-8B5B-409D-A9CB-666A9C7575D4}" presName="hierRoot2" presStyleCnt="0">
        <dgm:presLayoutVars>
          <dgm:hierBranch val="init"/>
        </dgm:presLayoutVars>
      </dgm:prSet>
      <dgm:spPr/>
    </dgm:pt>
    <dgm:pt modelId="{0B3E5455-C89A-4A76-92F5-5B6B7429B764}" type="pres">
      <dgm:prSet presAssocID="{62311D55-8B5B-409D-A9CB-666A9C7575D4}" presName="rootComposite" presStyleCnt="0"/>
      <dgm:spPr/>
    </dgm:pt>
    <dgm:pt modelId="{59A73F67-54EA-4EF7-BC63-D5D8BE264F7A}" type="pres">
      <dgm:prSet presAssocID="{62311D55-8B5B-409D-A9CB-666A9C7575D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73D7A7-FB8D-4843-99D1-5BE038DCE0A8}" type="pres">
      <dgm:prSet presAssocID="{62311D55-8B5B-409D-A9CB-666A9C7575D4}" presName="rootConnector" presStyleLbl="node2" presStyleIdx="3" presStyleCnt="4"/>
      <dgm:spPr/>
      <dgm:t>
        <a:bodyPr/>
        <a:lstStyle/>
        <a:p>
          <a:endParaRPr lang="en-US"/>
        </a:p>
      </dgm:t>
    </dgm:pt>
    <dgm:pt modelId="{A4B92D79-DE19-455E-A332-BF1DEE588B26}" type="pres">
      <dgm:prSet presAssocID="{62311D55-8B5B-409D-A9CB-666A9C7575D4}" presName="hierChild4" presStyleCnt="0"/>
      <dgm:spPr/>
    </dgm:pt>
    <dgm:pt modelId="{857F263E-E34C-45C3-9EBA-234E0FE643B2}" type="pres">
      <dgm:prSet presAssocID="{62311D55-8B5B-409D-A9CB-666A9C7575D4}" presName="hierChild5" presStyleCnt="0"/>
      <dgm:spPr/>
    </dgm:pt>
    <dgm:pt modelId="{528CC556-01AE-4A3B-9572-05AC0A951D19}" type="pres">
      <dgm:prSet presAssocID="{B53E500C-D7E5-4CAA-A1C3-2AB53F156C65}" presName="hierChild3" presStyleCnt="0"/>
      <dgm:spPr/>
    </dgm:pt>
  </dgm:ptLst>
  <dgm:cxnLst>
    <dgm:cxn modelId="{F104AFD3-B609-42C5-8C4A-C9C6C62557C1}" type="presOf" srcId="{720446BA-88E8-4B52-83F4-5B1CE3EF51D6}" destId="{E5722D1E-1316-4592-912E-734BCDF038E3}" srcOrd="0" destOrd="0" presId="urn:microsoft.com/office/officeart/2009/3/layout/HorizontalOrganizationChart"/>
    <dgm:cxn modelId="{3CA8485E-DFC7-48C6-9773-6F504D456E1D}" srcId="{B53E500C-D7E5-4CAA-A1C3-2AB53F156C65}" destId="{E743EBE9-186A-4C9F-BA7E-359461945080}" srcOrd="1" destOrd="0" parTransId="{720446BA-88E8-4B52-83F4-5B1CE3EF51D6}" sibTransId="{2EE67600-00A5-4212-B658-51843F00717B}"/>
    <dgm:cxn modelId="{F3C4EABB-6B92-4FB6-B7B0-03C264FB8A3B}" type="presOf" srcId="{32486B7F-A909-4B94-BFA7-B1DFAA5BEEA4}" destId="{57ED8897-82AC-4A27-96F0-83EF70C2909D}" srcOrd="0" destOrd="0" presId="urn:microsoft.com/office/officeart/2009/3/layout/HorizontalOrganizationChart"/>
    <dgm:cxn modelId="{7940F3F3-65C1-42C0-AB98-ED7C0DF51B8A}" type="presOf" srcId="{E743EBE9-186A-4C9F-BA7E-359461945080}" destId="{DB1551E3-F120-4D95-8807-BE8268DD46AD}" srcOrd="0" destOrd="0" presId="urn:microsoft.com/office/officeart/2009/3/layout/HorizontalOrganizationChart"/>
    <dgm:cxn modelId="{3F312EC4-882D-4AFC-90BC-CD26EBCE9DA4}" type="presOf" srcId="{3961C0AE-D327-47DA-BF0F-B8F731A27217}" destId="{EA512DCC-2198-421F-A62B-7F04356723FE}" srcOrd="0" destOrd="0" presId="urn:microsoft.com/office/officeart/2009/3/layout/HorizontalOrganizationChart"/>
    <dgm:cxn modelId="{17DE462D-D07E-425B-A623-10E1EC559364}" type="presOf" srcId="{E743EBE9-186A-4C9F-BA7E-359461945080}" destId="{F580BDF2-2ED9-41A2-B3A8-78D75128E3AA}" srcOrd="1" destOrd="0" presId="urn:microsoft.com/office/officeart/2009/3/layout/HorizontalOrganizationChart"/>
    <dgm:cxn modelId="{BA08A9B8-1415-4E60-8000-EE2551DED8CF}" type="presOf" srcId="{62311D55-8B5B-409D-A9CB-666A9C7575D4}" destId="{59A73F67-54EA-4EF7-BC63-D5D8BE264F7A}" srcOrd="0" destOrd="0" presId="urn:microsoft.com/office/officeart/2009/3/layout/HorizontalOrganizationChart"/>
    <dgm:cxn modelId="{A27BCCE3-A519-4A3A-89BC-8763A1463CBB}" srcId="{B53E500C-D7E5-4CAA-A1C3-2AB53F156C65}" destId="{D630DB52-86C5-48DF-AEBD-6BAAA6420C33}" srcOrd="0" destOrd="0" parTransId="{32486B7F-A909-4B94-BFA7-B1DFAA5BEEA4}" sibTransId="{899D9F47-C9E6-4F8C-9735-7EE3354105AD}"/>
    <dgm:cxn modelId="{75A1610B-0BF4-49E4-92DF-49DA11235C34}" type="presOf" srcId="{D630DB52-86C5-48DF-AEBD-6BAAA6420C33}" destId="{759C060F-FFD9-4CE8-B630-4417C748A971}" srcOrd="1" destOrd="0" presId="urn:microsoft.com/office/officeart/2009/3/layout/HorizontalOrganizationChart"/>
    <dgm:cxn modelId="{C72C6AC5-B6FD-4F80-B3D7-AF1A60F790BA}" type="presOf" srcId="{960B397A-D577-4610-A895-F218D42D58EE}" destId="{95EC3813-F47A-435B-95E8-DDBCBC219065}" srcOrd="0" destOrd="0" presId="urn:microsoft.com/office/officeart/2009/3/layout/HorizontalOrganizationChart"/>
    <dgm:cxn modelId="{C36BB80C-F66D-45CF-A8ED-4CEFCC3895B1}" srcId="{1AA078AB-B441-48B0-812A-958393D4FC41}" destId="{B53E500C-D7E5-4CAA-A1C3-2AB53F156C65}" srcOrd="0" destOrd="0" parTransId="{7F0EE3E5-DEDA-4C04-B017-17CF6F04968C}" sibTransId="{E59320D0-07AE-4EDD-91EE-FAE96AC9986C}"/>
    <dgm:cxn modelId="{28C87D2E-1559-4313-A1DE-6CD57C420ABB}" type="presOf" srcId="{960B397A-D577-4610-A895-F218D42D58EE}" destId="{3EA5A883-FE98-45D2-B01B-7EF98259E2D7}" srcOrd="1" destOrd="0" presId="urn:microsoft.com/office/officeart/2009/3/layout/HorizontalOrganizationChart"/>
    <dgm:cxn modelId="{24CCECB4-4765-4CA0-B19E-53618B0C3D93}" type="presOf" srcId="{419459C7-90C6-4491-97B8-8CC650F9FC22}" destId="{3BDECF8D-DD1D-4FCC-9BB6-A7835E4E80FC}" srcOrd="0" destOrd="0" presId="urn:microsoft.com/office/officeart/2009/3/layout/HorizontalOrganizationChart"/>
    <dgm:cxn modelId="{91C433D4-3535-4319-B620-60E255ACC675}" srcId="{B53E500C-D7E5-4CAA-A1C3-2AB53F156C65}" destId="{960B397A-D577-4610-A895-F218D42D58EE}" srcOrd="2" destOrd="0" parTransId="{419459C7-90C6-4491-97B8-8CC650F9FC22}" sibTransId="{720B0BDA-1AE8-4704-9FE3-821C7E5ADA2D}"/>
    <dgm:cxn modelId="{B5B35227-3F59-4A6D-9EE4-7865BA38CC66}" type="presOf" srcId="{62311D55-8B5B-409D-A9CB-666A9C7575D4}" destId="{8C73D7A7-FB8D-4843-99D1-5BE038DCE0A8}" srcOrd="1" destOrd="0" presId="urn:microsoft.com/office/officeart/2009/3/layout/HorizontalOrganizationChart"/>
    <dgm:cxn modelId="{3504A6C8-C8FA-44B7-9907-4E2C3EB7CCED}" srcId="{B53E500C-D7E5-4CAA-A1C3-2AB53F156C65}" destId="{62311D55-8B5B-409D-A9CB-666A9C7575D4}" srcOrd="3" destOrd="0" parTransId="{3961C0AE-D327-47DA-BF0F-B8F731A27217}" sibTransId="{5CDA1577-D3CD-428F-9B88-039840D7CC0E}"/>
    <dgm:cxn modelId="{1D3D2F50-41B7-4607-9A35-0EF4D7BC71F7}" type="presOf" srcId="{B53E500C-D7E5-4CAA-A1C3-2AB53F156C65}" destId="{E56E1A11-21B5-475F-AA41-1903B6425E55}" srcOrd="0" destOrd="0" presId="urn:microsoft.com/office/officeart/2009/3/layout/HorizontalOrganizationChart"/>
    <dgm:cxn modelId="{689598B7-FA88-4336-9BCC-F4249EEB72D9}" type="presOf" srcId="{D630DB52-86C5-48DF-AEBD-6BAAA6420C33}" destId="{66AC07BA-B9AD-4BA4-A43F-7AAC533B948A}" srcOrd="0" destOrd="0" presId="urn:microsoft.com/office/officeart/2009/3/layout/HorizontalOrganizationChart"/>
    <dgm:cxn modelId="{0C6699E1-7355-4C6E-8A4F-B012693DAB77}" type="presOf" srcId="{1AA078AB-B441-48B0-812A-958393D4FC41}" destId="{74B21572-BE99-415D-A464-646AEF51BDE6}" srcOrd="0" destOrd="0" presId="urn:microsoft.com/office/officeart/2009/3/layout/HorizontalOrganizationChart"/>
    <dgm:cxn modelId="{CCC137CB-ADEF-4B0E-9303-3810CCCEFBAE}" type="presOf" srcId="{B53E500C-D7E5-4CAA-A1C3-2AB53F156C65}" destId="{C1275EA8-45E2-49D9-946E-DD84182DE587}" srcOrd="1" destOrd="0" presId="urn:microsoft.com/office/officeart/2009/3/layout/HorizontalOrganizationChart"/>
    <dgm:cxn modelId="{7286760C-C742-47CF-B667-2FB664D2DA93}" type="presParOf" srcId="{74B21572-BE99-415D-A464-646AEF51BDE6}" destId="{9B42BBDF-7463-405D-8632-DE7BB4AB1801}" srcOrd="0" destOrd="0" presId="urn:microsoft.com/office/officeart/2009/3/layout/HorizontalOrganizationChart"/>
    <dgm:cxn modelId="{38A13428-A65E-4796-8393-1570E87B246B}" type="presParOf" srcId="{9B42BBDF-7463-405D-8632-DE7BB4AB1801}" destId="{8A9EEF8D-BD9F-48DF-92A7-F5E342F1F777}" srcOrd="0" destOrd="0" presId="urn:microsoft.com/office/officeart/2009/3/layout/HorizontalOrganizationChart"/>
    <dgm:cxn modelId="{99F2879D-1BE3-423B-9F3E-1E22C153375F}" type="presParOf" srcId="{8A9EEF8D-BD9F-48DF-92A7-F5E342F1F777}" destId="{E56E1A11-21B5-475F-AA41-1903B6425E55}" srcOrd="0" destOrd="0" presId="urn:microsoft.com/office/officeart/2009/3/layout/HorizontalOrganizationChart"/>
    <dgm:cxn modelId="{4A70BB23-DAFE-405E-9723-6999F8B77307}" type="presParOf" srcId="{8A9EEF8D-BD9F-48DF-92A7-F5E342F1F777}" destId="{C1275EA8-45E2-49D9-946E-DD84182DE587}" srcOrd="1" destOrd="0" presId="urn:microsoft.com/office/officeart/2009/3/layout/HorizontalOrganizationChart"/>
    <dgm:cxn modelId="{6AB241CC-0EE9-42B0-9304-31490B804EBC}" type="presParOf" srcId="{9B42BBDF-7463-405D-8632-DE7BB4AB1801}" destId="{776FF989-941E-44BB-B51D-22B8FE5B7648}" srcOrd="1" destOrd="0" presId="urn:microsoft.com/office/officeart/2009/3/layout/HorizontalOrganizationChart"/>
    <dgm:cxn modelId="{B206FC47-77F0-4EDE-B032-3A73560774C5}" type="presParOf" srcId="{776FF989-941E-44BB-B51D-22B8FE5B7648}" destId="{57ED8897-82AC-4A27-96F0-83EF70C2909D}" srcOrd="0" destOrd="0" presId="urn:microsoft.com/office/officeart/2009/3/layout/HorizontalOrganizationChart"/>
    <dgm:cxn modelId="{E49DEF1A-A6F6-4EA4-8A7D-52A6F5683B5A}" type="presParOf" srcId="{776FF989-941E-44BB-B51D-22B8FE5B7648}" destId="{ABB60171-230C-4F80-A401-52950AC494D9}" srcOrd="1" destOrd="0" presId="urn:microsoft.com/office/officeart/2009/3/layout/HorizontalOrganizationChart"/>
    <dgm:cxn modelId="{CAFA7A38-23E1-4291-9FFE-92B19BCC4428}" type="presParOf" srcId="{ABB60171-230C-4F80-A401-52950AC494D9}" destId="{5922EBC8-E1DB-4AFD-B9BD-E43918E06129}" srcOrd="0" destOrd="0" presId="urn:microsoft.com/office/officeart/2009/3/layout/HorizontalOrganizationChart"/>
    <dgm:cxn modelId="{4B4B0889-2C32-473B-9CC7-648498E22538}" type="presParOf" srcId="{5922EBC8-E1DB-4AFD-B9BD-E43918E06129}" destId="{66AC07BA-B9AD-4BA4-A43F-7AAC533B948A}" srcOrd="0" destOrd="0" presId="urn:microsoft.com/office/officeart/2009/3/layout/HorizontalOrganizationChart"/>
    <dgm:cxn modelId="{643025AB-8F95-4DDC-A4C7-53067E4B81F6}" type="presParOf" srcId="{5922EBC8-E1DB-4AFD-B9BD-E43918E06129}" destId="{759C060F-FFD9-4CE8-B630-4417C748A971}" srcOrd="1" destOrd="0" presId="urn:microsoft.com/office/officeart/2009/3/layout/HorizontalOrganizationChart"/>
    <dgm:cxn modelId="{71426DDE-AA4E-4DD7-BE08-5E89D5BA3416}" type="presParOf" srcId="{ABB60171-230C-4F80-A401-52950AC494D9}" destId="{B60BCDE8-6754-4B11-9F5C-D07C13B0C669}" srcOrd="1" destOrd="0" presId="urn:microsoft.com/office/officeart/2009/3/layout/HorizontalOrganizationChart"/>
    <dgm:cxn modelId="{2FF47954-0542-43C7-A890-988A88342D7F}" type="presParOf" srcId="{ABB60171-230C-4F80-A401-52950AC494D9}" destId="{BCD5D628-DF9D-48C4-8FAD-C7F551F12D5D}" srcOrd="2" destOrd="0" presId="urn:microsoft.com/office/officeart/2009/3/layout/HorizontalOrganizationChart"/>
    <dgm:cxn modelId="{16F7F8CE-ED1D-40FE-A464-D35926896FD6}" type="presParOf" srcId="{776FF989-941E-44BB-B51D-22B8FE5B7648}" destId="{E5722D1E-1316-4592-912E-734BCDF038E3}" srcOrd="2" destOrd="0" presId="urn:microsoft.com/office/officeart/2009/3/layout/HorizontalOrganizationChart"/>
    <dgm:cxn modelId="{6BCD1A9E-6E77-4169-B6E1-8C1AB934727C}" type="presParOf" srcId="{776FF989-941E-44BB-B51D-22B8FE5B7648}" destId="{EDEE134A-9E40-4D4D-857C-1FD8313DBDA9}" srcOrd="3" destOrd="0" presId="urn:microsoft.com/office/officeart/2009/3/layout/HorizontalOrganizationChart"/>
    <dgm:cxn modelId="{94424662-5162-4578-9556-A9168AA21EB2}" type="presParOf" srcId="{EDEE134A-9E40-4D4D-857C-1FD8313DBDA9}" destId="{0C6370C6-1093-4B39-8863-03CA3DFDD88A}" srcOrd="0" destOrd="0" presId="urn:microsoft.com/office/officeart/2009/3/layout/HorizontalOrganizationChart"/>
    <dgm:cxn modelId="{E350B514-6165-418A-836C-BCAAB61E6636}" type="presParOf" srcId="{0C6370C6-1093-4B39-8863-03CA3DFDD88A}" destId="{DB1551E3-F120-4D95-8807-BE8268DD46AD}" srcOrd="0" destOrd="0" presId="urn:microsoft.com/office/officeart/2009/3/layout/HorizontalOrganizationChart"/>
    <dgm:cxn modelId="{F77CD74F-0811-4DF7-B0CF-644E58B62514}" type="presParOf" srcId="{0C6370C6-1093-4B39-8863-03CA3DFDD88A}" destId="{F580BDF2-2ED9-41A2-B3A8-78D75128E3AA}" srcOrd="1" destOrd="0" presId="urn:microsoft.com/office/officeart/2009/3/layout/HorizontalOrganizationChart"/>
    <dgm:cxn modelId="{2D936A11-B4FF-4C04-A00D-3D64F2AA1DFD}" type="presParOf" srcId="{EDEE134A-9E40-4D4D-857C-1FD8313DBDA9}" destId="{3CE55CB4-50EE-4E89-AF15-914621027AAD}" srcOrd="1" destOrd="0" presId="urn:microsoft.com/office/officeart/2009/3/layout/HorizontalOrganizationChart"/>
    <dgm:cxn modelId="{9DE5A7FD-EE67-4953-9E9F-2FBB5D8B073A}" type="presParOf" srcId="{EDEE134A-9E40-4D4D-857C-1FD8313DBDA9}" destId="{082C9890-3165-454B-BA57-460564EF9C8D}" srcOrd="2" destOrd="0" presId="urn:microsoft.com/office/officeart/2009/3/layout/HorizontalOrganizationChart"/>
    <dgm:cxn modelId="{82AE673F-331E-4DAB-BE09-9267C61A4D6F}" type="presParOf" srcId="{776FF989-941E-44BB-B51D-22B8FE5B7648}" destId="{3BDECF8D-DD1D-4FCC-9BB6-A7835E4E80FC}" srcOrd="4" destOrd="0" presId="urn:microsoft.com/office/officeart/2009/3/layout/HorizontalOrganizationChart"/>
    <dgm:cxn modelId="{BF3C2D34-60DB-43D2-88D0-99BD2BDBFC01}" type="presParOf" srcId="{776FF989-941E-44BB-B51D-22B8FE5B7648}" destId="{87B07130-B74F-43DE-9D81-0B569ECAF2F6}" srcOrd="5" destOrd="0" presId="urn:microsoft.com/office/officeart/2009/3/layout/HorizontalOrganizationChart"/>
    <dgm:cxn modelId="{B88EBC38-3DD9-45C0-BD93-66FFE21F5A2F}" type="presParOf" srcId="{87B07130-B74F-43DE-9D81-0B569ECAF2F6}" destId="{319D70E3-A4A6-4673-89D2-E48427544E62}" srcOrd="0" destOrd="0" presId="urn:microsoft.com/office/officeart/2009/3/layout/HorizontalOrganizationChart"/>
    <dgm:cxn modelId="{611C8016-6B62-4EB8-80D0-74374F00C9DC}" type="presParOf" srcId="{319D70E3-A4A6-4673-89D2-E48427544E62}" destId="{95EC3813-F47A-435B-95E8-DDBCBC219065}" srcOrd="0" destOrd="0" presId="urn:microsoft.com/office/officeart/2009/3/layout/HorizontalOrganizationChart"/>
    <dgm:cxn modelId="{6848A15C-365C-433F-A1E2-074808E48193}" type="presParOf" srcId="{319D70E3-A4A6-4673-89D2-E48427544E62}" destId="{3EA5A883-FE98-45D2-B01B-7EF98259E2D7}" srcOrd="1" destOrd="0" presId="urn:microsoft.com/office/officeart/2009/3/layout/HorizontalOrganizationChart"/>
    <dgm:cxn modelId="{D55691AF-2157-489B-BF94-F429FE1F791A}" type="presParOf" srcId="{87B07130-B74F-43DE-9D81-0B569ECAF2F6}" destId="{77F78695-ECCE-405D-A193-0173B1D92C52}" srcOrd="1" destOrd="0" presId="urn:microsoft.com/office/officeart/2009/3/layout/HorizontalOrganizationChart"/>
    <dgm:cxn modelId="{B194BB89-71EB-4451-8EC7-8FD6474234F2}" type="presParOf" srcId="{87B07130-B74F-43DE-9D81-0B569ECAF2F6}" destId="{3C753ED9-B5EE-45A8-82BC-7E4A91B556DE}" srcOrd="2" destOrd="0" presId="urn:microsoft.com/office/officeart/2009/3/layout/HorizontalOrganizationChart"/>
    <dgm:cxn modelId="{E6D056DE-05B5-474D-8B93-F9EB3BB82A69}" type="presParOf" srcId="{776FF989-941E-44BB-B51D-22B8FE5B7648}" destId="{EA512DCC-2198-421F-A62B-7F04356723FE}" srcOrd="6" destOrd="0" presId="urn:microsoft.com/office/officeart/2009/3/layout/HorizontalOrganizationChart"/>
    <dgm:cxn modelId="{9FD75498-E4D6-4261-BDAE-B52018532D2F}" type="presParOf" srcId="{776FF989-941E-44BB-B51D-22B8FE5B7648}" destId="{BA9638C9-642F-4E9C-85CF-31DB36AD880F}" srcOrd="7" destOrd="0" presId="urn:microsoft.com/office/officeart/2009/3/layout/HorizontalOrganizationChart"/>
    <dgm:cxn modelId="{99EDA4A4-D468-4624-9977-8AAF1A27B6F8}" type="presParOf" srcId="{BA9638C9-642F-4E9C-85CF-31DB36AD880F}" destId="{0B3E5455-C89A-4A76-92F5-5B6B7429B764}" srcOrd="0" destOrd="0" presId="urn:microsoft.com/office/officeart/2009/3/layout/HorizontalOrganizationChart"/>
    <dgm:cxn modelId="{2CEF629F-93D9-4584-A8B9-C178E8F59257}" type="presParOf" srcId="{0B3E5455-C89A-4A76-92F5-5B6B7429B764}" destId="{59A73F67-54EA-4EF7-BC63-D5D8BE264F7A}" srcOrd="0" destOrd="0" presId="urn:microsoft.com/office/officeart/2009/3/layout/HorizontalOrganizationChart"/>
    <dgm:cxn modelId="{1B1DF611-07DA-428E-99D3-502D08E0FA76}" type="presParOf" srcId="{0B3E5455-C89A-4A76-92F5-5B6B7429B764}" destId="{8C73D7A7-FB8D-4843-99D1-5BE038DCE0A8}" srcOrd="1" destOrd="0" presId="urn:microsoft.com/office/officeart/2009/3/layout/HorizontalOrganizationChart"/>
    <dgm:cxn modelId="{5A37E58F-AE3E-44AB-8D41-FFD5549C6AA8}" type="presParOf" srcId="{BA9638C9-642F-4E9C-85CF-31DB36AD880F}" destId="{A4B92D79-DE19-455E-A332-BF1DEE588B26}" srcOrd="1" destOrd="0" presId="urn:microsoft.com/office/officeart/2009/3/layout/HorizontalOrganizationChart"/>
    <dgm:cxn modelId="{07CA1989-8ECF-486E-B4CA-D560A7CC2671}" type="presParOf" srcId="{BA9638C9-642F-4E9C-85CF-31DB36AD880F}" destId="{857F263E-E34C-45C3-9EBA-234E0FE643B2}" srcOrd="2" destOrd="0" presId="urn:microsoft.com/office/officeart/2009/3/layout/HorizontalOrganizationChart"/>
    <dgm:cxn modelId="{469CDE60-8708-4020-94BF-5343076F01BD}" type="presParOf" srcId="{9B42BBDF-7463-405D-8632-DE7BB4AB1801}" destId="{528CC556-01AE-4A3B-9572-05AC0A951D1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A078AB-B441-48B0-812A-958393D4FC41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C3D902-1E84-494D-8E5F-50250CB792C6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dirty="0"/>
            <a:t>Skills</a:t>
          </a:r>
        </a:p>
      </dgm:t>
    </dgm:pt>
    <dgm:pt modelId="{3DEA35C3-6F33-4056-9280-939CB67C1AEF}" type="parTrans" cxnId="{D37B9007-4879-495C-B270-7283C38ED617}">
      <dgm:prSet/>
      <dgm:spPr/>
      <dgm:t>
        <a:bodyPr/>
        <a:lstStyle/>
        <a:p>
          <a:endParaRPr lang="en-US"/>
        </a:p>
      </dgm:t>
    </dgm:pt>
    <dgm:pt modelId="{B59FE282-F5C6-498D-B840-6B41E648A1E8}" type="sibTrans" cxnId="{D37B9007-4879-495C-B270-7283C38ED617}">
      <dgm:prSet/>
      <dgm:spPr/>
      <dgm:t>
        <a:bodyPr/>
        <a:lstStyle/>
        <a:p>
          <a:endParaRPr lang="en-US"/>
        </a:p>
      </dgm:t>
    </dgm:pt>
    <dgm:pt modelId="{D1D0843B-9634-4872-868E-DAB7527DACBE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dirty="0"/>
            <a:t>First Aid</a:t>
          </a:r>
        </a:p>
      </dgm:t>
    </dgm:pt>
    <dgm:pt modelId="{17DC78C6-2BE7-4379-849A-4B3297E1838C}" type="parTrans" cxnId="{CD463510-92AF-48BE-8CA3-ED2B39A804BB}">
      <dgm:prSet/>
      <dgm:spPr/>
      <dgm:t>
        <a:bodyPr/>
        <a:lstStyle/>
        <a:p>
          <a:endParaRPr lang="en-US"/>
        </a:p>
      </dgm:t>
    </dgm:pt>
    <dgm:pt modelId="{410A5AB8-0FA1-4E17-B5B7-05788B5E32D6}" type="sibTrans" cxnId="{CD463510-92AF-48BE-8CA3-ED2B39A804BB}">
      <dgm:prSet/>
      <dgm:spPr/>
      <dgm:t>
        <a:bodyPr/>
        <a:lstStyle/>
        <a:p>
          <a:endParaRPr lang="en-US"/>
        </a:p>
      </dgm:t>
    </dgm:pt>
    <dgm:pt modelId="{F710E462-4A2B-42E0-BDCE-EAA72BF4CBB9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dirty="0"/>
            <a:t>Survival</a:t>
          </a:r>
        </a:p>
      </dgm:t>
    </dgm:pt>
    <dgm:pt modelId="{16286331-E809-4B0C-A7DA-C58557DCCAD6}" type="parTrans" cxnId="{39571696-664C-40D3-A81B-BFE6958C1AD9}">
      <dgm:prSet/>
      <dgm:spPr/>
      <dgm:t>
        <a:bodyPr/>
        <a:lstStyle/>
        <a:p>
          <a:endParaRPr lang="en-US"/>
        </a:p>
      </dgm:t>
    </dgm:pt>
    <dgm:pt modelId="{D59B78B6-47F1-4228-BCBE-1C0D751797A2}" type="sibTrans" cxnId="{39571696-664C-40D3-A81B-BFE6958C1AD9}">
      <dgm:prSet/>
      <dgm:spPr/>
      <dgm:t>
        <a:bodyPr/>
        <a:lstStyle/>
        <a:p>
          <a:endParaRPr lang="en-US"/>
        </a:p>
      </dgm:t>
    </dgm:pt>
    <dgm:pt modelId="{85C8FC3B-B8B9-4382-84DC-C0992DA7AA2F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dirty="0"/>
            <a:t>Repair</a:t>
          </a:r>
        </a:p>
      </dgm:t>
    </dgm:pt>
    <dgm:pt modelId="{8683E8D2-8E15-49DE-BCF1-27169273BE4D}" type="parTrans" cxnId="{6B4866CB-894C-43EF-8F06-AFBC619BECED}">
      <dgm:prSet/>
      <dgm:spPr/>
      <dgm:t>
        <a:bodyPr/>
        <a:lstStyle/>
        <a:p>
          <a:endParaRPr lang="en-US"/>
        </a:p>
      </dgm:t>
    </dgm:pt>
    <dgm:pt modelId="{D4AB8F01-C74B-42B2-83F6-9FBAEA0B07C8}" type="sibTrans" cxnId="{6B4866CB-894C-43EF-8F06-AFBC619BECED}">
      <dgm:prSet/>
      <dgm:spPr/>
      <dgm:t>
        <a:bodyPr/>
        <a:lstStyle/>
        <a:p>
          <a:endParaRPr lang="en-US"/>
        </a:p>
      </dgm:t>
    </dgm:pt>
    <dgm:pt modelId="{215DAA50-7813-49A5-BF0F-F3C55CF34CEC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dirty="0"/>
            <a:t>Mobility</a:t>
          </a:r>
        </a:p>
      </dgm:t>
    </dgm:pt>
    <dgm:pt modelId="{55CDB831-A053-43C5-995A-E0EE70256489}" type="parTrans" cxnId="{3738E334-8AE5-41DD-BC31-0904A3F1AAF0}">
      <dgm:prSet/>
      <dgm:spPr/>
      <dgm:t>
        <a:bodyPr/>
        <a:lstStyle/>
        <a:p>
          <a:endParaRPr lang="en-US"/>
        </a:p>
      </dgm:t>
    </dgm:pt>
    <dgm:pt modelId="{8A35D83D-5CFF-435A-9163-CF118F47325A}" type="sibTrans" cxnId="{3738E334-8AE5-41DD-BC31-0904A3F1AAF0}">
      <dgm:prSet/>
      <dgm:spPr/>
      <dgm:t>
        <a:bodyPr/>
        <a:lstStyle/>
        <a:p>
          <a:endParaRPr lang="en-US"/>
        </a:p>
      </dgm:t>
    </dgm:pt>
    <dgm:pt modelId="{74B21572-BE99-415D-A464-646AEF51BDE6}" type="pres">
      <dgm:prSet presAssocID="{1AA078AB-B441-48B0-812A-958393D4FC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D7AFCD5-0683-4A5F-9A62-F9B9D285CE41}" type="pres">
      <dgm:prSet presAssocID="{B9C3D902-1E84-494D-8E5F-50250CB792C6}" presName="hierRoot1" presStyleCnt="0">
        <dgm:presLayoutVars>
          <dgm:hierBranch val="init"/>
        </dgm:presLayoutVars>
      </dgm:prSet>
      <dgm:spPr/>
    </dgm:pt>
    <dgm:pt modelId="{B30C75FB-1227-4722-A7D9-F99453802AD2}" type="pres">
      <dgm:prSet presAssocID="{B9C3D902-1E84-494D-8E5F-50250CB792C6}" presName="rootComposite1" presStyleCnt="0"/>
      <dgm:spPr/>
    </dgm:pt>
    <dgm:pt modelId="{CFE85713-BBE8-4C67-B4C1-8AB165D809E2}" type="pres">
      <dgm:prSet presAssocID="{B9C3D902-1E84-494D-8E5F-50250CB792C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ACC3CF-481D-408F-B499-6B967D8F3E48}" type="pres">
      <dgm:prSet presAssocID="{B9C3D902-1E84-494D-8E5F-50250CB792C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841A630-AD12-41EE-9152-CB92E3E5CF23}" type="pres">
      <dgm:prSet presAssocID="{B9C3D902-1E84-494D-8E5F-50250CB792C6}" presName="hierChild2" presStyleCnt="0"/>
      <dgm:spPr/>
    </dgm:pt>
    <dgm:pt modelId="{67528210-3A43-4E5E-9281-2CC7394F2D13}" type="pres">
      <dgm:prSet presAssocID="{17DC78C6-2BE7-4379-849A-4B3297E1838C}" presName="Name64" presStyleLbl="parChTrans1D2" presStyleIdx="0" presStyleCnt="4"/>
      <dgm:spPr/>
      <dgm:t>
        <a:bodyPr/>
        <a:lstStyle/>
        <a:p>
          <a:endParaRPr lang="en-US"/>
        </a:p>
      </dgm:t>
    </dgm:pt>
    <dgm:pt modelId="{B5D22D8D-91D3-4BFE-80A8-1AE1B301CAED}" type="pres">
      <dgm:prSet presAssocID="{D1D0843B-9634-4872-868E-DAB7527DACBE}" presName="hierRoot2" presStyleCnt="0">
        <dgm:presLayoutVars>
          <dgm:hierBranch val="init"/>
        </dgm:presLayoutVars>
      </dgm:prSet>
      <dgm:spPr/>
    </dgm:pt>
    <dgm:pt modelId="{3325E514-A4E0-4AF5-BAB4-1A4B4E4389B9}" type="pres">
      <dgm:prSet presAssocID="{D1D0843B-9634-4872-868E-DAB7527DACBE}" presName="rootComposite" presStyleCnt="0"/>
      <dgm:spPr/>
    </dgm:pt>
    <dgm:pt modelId="{EDB9062A-CF20-4E56-9023-1E54751215C4}" type="pres">
      <dgm:prSet presAssocID="{D1D0843B-9634-4872-868E-DAB7527DACB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38BB9D-70A7-4BDB-B572-7AE902C58B1D}" type="pres">
      <dgm:prSet presAssocID="{D1D0843B-9634-4872-868E-DAB7527DACBE}" presName="rootConnector" presStyleLbl="node2" presStyleIdx="0" presStyleCnt="4"/>
      <dgm:spPr/>
      <dgm:t>
        <a:bodyPr/>
        <a:lstStyle/>
        <a:p>
          <a:endParaRPr lang="en-US"/>
        </a:p>
      </dgm:t>
    </dgm:pt>
    <dgm:pt modelId="{F2D241D2-1CC1-4AAE-AB44-61A32D466D40}" type="pres">
      <dgm:prSet presAssocID="{D1D0843B-9634-4872-868E-DAB7527DACBE}" presName="hierChild4" presStyleCnt="0"/>
      <dgm:spPr/>
    </dgm:pt>
    <dgm:pt modelId="{50C64C2B-B7BC-4BDF-B2BC-D8795A53E610}" type="pres">
      <dgm:prSet presAssocID="{D1D0843B-9634-4872-868E-DAB7527DACBE}" presName="hierChild5" presStyleCnt="0"/>
      <dgm:spPr/>
    </dgm:pt>
    <dgm:pt modelId="{10F3CC4B-DF6D-4B42-AD17-FC14D5E452B8}" type="pres">
      <dgm:prSet presAssocID="{16286331-E809-4B0C-A7DA-C58557DCCAD6}" presName="Name64" presStyleLbl="parChTrans1D2" presStyleIdx="1" presStyleCnt="4"/>
      <dgm:spPr/>
      <dgm:t>
        <a:bodyPr/>
        <a:lstStyle/>
        <a:p>
          <a:endParaRPr lang="en-US"/>
        </a:p>
      </dgm:t>
    </dgm:pt>
    <dgm:pt modelId="{F445785D-19AD-425A-96E3-26D94C1FD6EE}" type="pres">
      <dgm:prSet presAssocID="{F710E462-4A2B-42E0-BDCE-EAA72BF4CBB9}" presName="hierRoot2" presStyleCnt="0">
        <dgm:presLayoutVars>
          <dgm:hierBranch val="init"/>
        </dgm:presLayoutVars>
      </dgm:prSet>
      <dgm:spPr/>
    </dgm:pt>
    <dgm:pt modelId="{8258A1A3-143F-4815-9466-709B41507386}" type="pres">
      <dgm:prSet presAssocID="{F710E462-4A2B-42E0-BDCE-EAA72BF4CBB9}" presName="rootComposite" presStyleCnt="0"/>
      <dgm:spPr/>
    </dgm:pt>
    <dgm:pt modelId="{5827A8FB-DE3A-4315-BF93-463BBAD9F6CB}" type="pres">
      <dgm:prSet presAssocID="{F710E462-4A2B-42E0-BDCE-EAA72BF4CBB9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E10F45-0086-45FC-884C-4FC994B5974D}" type="pres">
      <dgm:prSet presAssocID="{F710E462-4A2B-42E0-BDCE-EAA72BF4CBB9}" presName="rootConnector" presStyleLbl="node2" presStyleIdx="1" presStyleCnt="4"/>
      <dgm:spPr/>
      <dgm:t>
        <a:bodyPr/>
        <a:lstStyle/>
        <a:p>
          <a:endParaRPr lang="en-US"/>
        </a:p>
      </dgm:t>
    </dgm:pt>
    <dgm:pt modelId="{35DC689D-E312-4F63-9A70-F2DF86D18921}" type="pres">
      <dgm:prSet presAssocID="{F710E462-4A2B-42E0-BDCE-EAA72BF4CBB9}" presName="hierChild4" presStyleCnt="0"/>
      <dgm:spPr/>
    </dgm:pt>
    <dgm:pt modelId="{D95FB591-EA1D-49A9-ADEF-7055E7C422DB}" type="pres">
      <dgm:prSet presAssocID="{F710E462-4A2B-42E0-BDCE-EAA72BF4CBB9}" presName="hierChild5" presStyleCnt="0"/>
      <dgm:spPr/>
    </dgm:pt>
    <dgm:pt modelId="{65CFCF5A-0485-4C70-89DA-34193C026B4D}" type="pres">
      <dgm:prSet presAssocID="{8683E8D2-8E15-49DE-BCF1-27169273BE4D}" presName="Name64" presStyleLbl="parChTrans1D2" presStyleIdx="2" presStyleCnt="4"/>
      <dgm:spPr/>
      <dgm:t>
        <a:bodyPr/>
        <a:lstStyle/>
        <a:p>
          <a:endParaRPr lang="en-US"/>
        </a:p>
      </dgm:t>
    </dgm:pt>
    <dgm:pt modelId="{0FEFAA9B-2020-46ED-B3A7-73C679BB3174}" type="pres">
      <dgm:prSet presAssocID="{85C8FC3B-B8B9-4382-84DC-C0992DA7AA2F}" presName="hierRoot2" presStyleCnt="0">
        <dgm:presLayoutVars>
          <dgm:hierBranch val="init"/>
        </dgm:presLayoutVars>
      </dgm:prSet>
      <dgm:spPr/>
    </dgm:pt>
    <dgm:pt modelId="{AB469649-7F69-4BE1-9D31-A7F3C6818140}" type="pres">
      <dgm:prSet presAssocID="{85C8FC3B-B8B9-4382-84DC-C0992DA7AA2F}" presName="rootComposite" presStyleCnt="0"/>
      <dgm:spPr/>
    </dgm:pt>
    <dgm:pt modelId="{F4391D16-1188-4FD8-B15F-33D7532FCF7D}" type="pres">
      <dgm:prSet presAssocID="{85C8FC3B-B8B9-4382-84DC-C0992DA7AA2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F148FA-9DA1-41F4-82BA-EE3A4061247D}" type="pres">
      <dgm:prSet presAssocID="{85C8FC3B-B8B9-4382-84DC-C0992DA7AA2F}" presName="rootConnector" presStyleLbl="node2" presStyleIdx="2" presStyleCnt="4"/>
      <dgm:spPr/>
      <dgm:t>
        <a:bodyPr/>
        <a:lstStyle/>
        <a:p>
          <a:endParaRPr lang="en-US"/>
        </a:p>
      </dgm:t>
    </dgm:pt>
    <dgm:pt modelId="{A7C9ECB1-1453-408D-B333-3E0B1A61EFB5}" type="pres">
      <dgm:prSet presAssocID="{85C8FC3B-B8B9-4382-84DC-C0992DA7AA2F}" presName="hierChild4" presStyleCnt="0"/>
      <dgm:spPr/>
    </dgm:pt>
    <dgm:pt modelId="{F5B259E7-3F4B-4F96-B2D9-08889F839B4B}" type="pres">
      <dgm:prSet presAssocID="{85C8FC3B-B8B9-4382-84DC-C0992DA7AA2F}" presName="hierChild5" presStyleCnt="0"/>
      <dgm:spPr/>
    </dgm:pt>
    <dgm:pt modelId="{6794F2F4-F055-404F-B401-9CAD6B272CB8}" type="pres">
      <dgm:prSet presAssocID="{55CDB831-A053-43C5-995A-E0EE70256489}" presName="Name64" presStyleLbl="parChTrans1D2" presStyleIdx="3" presStyleCnt="4"/>
      <dgm:spPr/>
      <dgm:t>
        <a:bodyPr/>
        <a:lstStyle/>
        <a:p>
          <a:endParaRPr lang="en-US"/>
        </a:p>
      </dgm:t>
    </dgm:pt>
    <dgm:pt modelId="{A95B828C-1005-4E9A-98B1-D51A1A0DE38D}" type="pres">
      <dgm:prSet presAssocID="{215DAA50-7813-49A5-BF0F-F3C55CF34CEC}" presName="hierRoot2" presStyleCnt="0">
        <dgm:presLayoutVars>
          <dgm:hierBranch val="init"/>
        </dgm:presLayoutVars>
      </dgm:prSet>
      <dgm:spPr/>
    </dgm:pt>
    <dgm:pt modelId="{6F81A392-77A8-4480-88B8-75B277331591}" type="pres">
      <dgm:prSet presAssocID="{215DAA50-7813-49A5-BF0F-F3C55CF34CEC}" presName="rootComposite" presStyleCnt="0"/>
      <dgm:spPr/>
    </dgm:pt>
    <dgm:pt modelId="{97E207F1-5A6A-4103-8A71-5054E3B477D5}" type="pres">
      <dgm:prSet presAssocID="{215DAA50-7813-49A5-BF0F-F3C55CF34CE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E04325-1C30-4343-90FE-C251D812BFA3}" type="pres">
      <dgm:prSet presAssocID="{215DAA50-7813-49A5-BF0F-F3C55CF34CEC}" presName="rootConnector" presStyleLbl="node2" presStyleIdx="3" presStyleCnt="4"/>
      <dgm:spPr/>
      <dgm:t>
        <a:bodyPr/>
        <a:lstStyle/>
        <a:p>
          <a:endParaRPr lang="en-US"/>
        </a:p>
      </dgm:t>
    </dgm:pt>
    <dgm:pt modelId="{F71CBCB9-14C3-4F8A-9D7B-02A3BA064E88}" type="pres">
      <dgm:prSet presAssocID="{215DAA50-7813-49A5-BF0F-F3C55CF34CEC}" presName="hierChild4" presStyleCnt="0"/>
      <dgm:spPr/>
    </dgm:pt>
    <dgm:pt modelId="{30FA8F30-1FB3-4E4B-8016-DD94A0EB9C86}" type="pres">
      <dgm:prSet presAssocID="{215DAA50-7813-49A5-BF0F-F3C55CF34CEC}" presName="hierChild5" presStyleCnt="0"/>
      <dgm:spPr/>
    </dgm:pt>
    <dgm:pt modelId="{AB7693F2-13F4-4BBC-88BC-DC72525A1428}" type="pres">
      <dgm:prSet presAssocID="{B9C3D902-1E84-494D-8E5F-50250CB792C6}" presName="hierChild3" presStyleCnt="0"/>
      <dgm:spPr/>
    </dgm:pt>
  </dgm:ptLst>
  <dgm:cxnLst>
    <dgm:cxn modelId="{7CAD539C-7769-4926-9FA6-CEDB111FD1B7}" type="presOf" srcId="{D1D0843B-9634-4872-868E-DAB7527DACBE}" destId="{EDB9062A-CF20-4E56-9023-1E54751215C4}" srcOrd="0" destOrd="0" presId="urn:microsoft.com/office/officeart/2009/3/layout/HorizontalOrganizationChart"/>
    <dgm:cxn modelId="{33DC4517-BECE-4B1B-B4DE-A50740344965}" type="presOf" srcId="{85C8FC3B-B8B9-4382-84DC-C0992DA7AA2F}" destId="{A0F148FA-9DA1-41F4-82BA-EE3A4061247D}" srcOrd="1" destOrd="0" presId="urn:microsoft.com/office/officeart/2009/3/layout/HorizontalOrganizationChart"/>
    <dgm:cxn modelId="{6B4866CB-894C-43EF-8F06-AFBC619BECED}" srcId="{B9C3D902-1E84-494D-8E5F-50250CB792C6}" destId="{85C8FC3B-B8B9-4382-84DC-C0992DA7AA2F}" srcOrd="2" destOrd="0" parTransId="{8683E8D2-8E15-49DE-BCF1-27169273BE4D}" sibTransId="{D4AB8F01-C74B-42B2-83F6-9FBAEA0B07C8}"/>
    <dgm:cxn modelId="{EB824BA2-40CB-4DF0-80E1-B41FC56B8357}" type="presOf" srcId="{16286331-E809-4B0C-A7DA-C58557DCCAD6}" destId="{10F3CC4B-DF6D-4B42-AD17-FC14D5E452B8}" srcOrd="0" destOrd="0" presId="urn:microsoft.com/office/officeart/2009/3/layout/HorizontalOrganizationChart"/>
    <dgm:cxn modelId="{6222A2C0-65F8-4C3C-ACDC-93C7A12603D6}" type="presOf" srcId="{17DC78C6-2BE7-4379-849A-4B3297E1838C}" destId="{67528210-3A43-4E5E-9281-2CC7394F2D13}" srcOrd="0" destOrd="0" presId="urn:microsoft.com/office/officeart/2009/3/layout/HorizontalOrganizationChart"/>
    <dgm:cxn modelId="{E2028008-DB8D-4A0B-9CDB-828D173A7656}" type="presOf" srcId="{215DAA50-7813-49A5-BF0F-F3C55CF34CEC}" destId="{7BE04325-1C30-4343-90FE-C251D812BFA3}" srcOrd="1" destOrd="0" presId="urn:microsoft.com/office/officeart/2009/3/layout/HorizontalOrganizationChart"/>
    <dgm:cxn modelId="{12318E2A-D7DD-42F6-9618-758E1ADEB1E8}" type="presOf" srcId="{D1D0843B-9634-4872-868E-DAB7527DACBE}" destId="{8538BB9D-70A7-4BDB-B572-7AE902C58B1D}" srcOrd="1" destOrd="0" presId="urn:microsoft.com/office/officeart/2009/3/layout/HorizontalOrganizationChart"/>
    <dgm:cxn modelId="{B3E0267F-48F0-4132-A801-78763297E58B}" type="presOf" srcId="{85C8FC3B-B8B9-4382-84DC-C0992DA7AA2F}" destId="{F4391D16-1188-4FD8-B15F-33D7532FCF7D}" srcOrd="0" destOrd="0" presId="urn:microsoft.com/office/officeart/2009/3/layout/HorizontalOrganizationChart"/>
    <dgm:cxn modelId="{3738E334-8AE5-41DD-BC31-0904A3F1AAF0}" srcId="{B9C3D902-1E84-494D-8E5F-50250CB792C6}" destId="{215DAA50-7813-49A5-BF0F-F3C55CF34CEC}" srcOrd="3" destOrd="0" parTransId="{55CDB831-A053-43C5-995A-E0EE70256489}" sibTransId="{8A35D83D-5CFF-435A-9163-CF118F47325A}"/>
    <dgm:cxn modelId="{58C27B43-4277-4634-89CE-EDBDBC1648AB}" type="presOf" srcId="{55CDB831-A053-43C5-995A-E0EE70256489}" destId="{6794F2F4-F055-404F-B401-9CAD6B272CB8}" srcOrd="0" destOrd="0" presId="urn:microsoft.com/office/officeart/2009/3/layout/HorizontalOrganizationChart"/>
    <dgm:cxn modelId="{D8B32F4B-4FB4-4564-9B0B-4480D5663670}" type="presOf" srcId="{1AA078AB-B441-48B0-812A-958393D4FC41}" destId="{74B21572-BE99-415D-A464-646AEF51BDE6}" srcOrd="0" destOrd="0" presId="urn:microsoft.com/office/officeart/2009/3/layout/HorizontalOrganizationChart"/>
    <dgm:cxn modelId="{C2A0029B-D91B-4296-92F8-9A618AECCD93}" type="presOf" srcId="{F710E462-4A2B-42E0-BDCE-EAA72BF4CBB9}" destId="{5827A8FB-DE3A-4315-BF93-463BBAD9F6CB}" srcOrd="0" destOrd="0" presId="urn:microsoft.com/office/officeart/2009/3/layout/HorizontalOrganizationChart"/>
    <dgm:cxn modelId="{39571696-664C-40D3-A81B-BFE6958C1AD9}" srcId="{B9C3D902-1E84-494D-8E5F-50250CB792C6}" destId="{F710E462-4A2B-42E0-BDCE-EAA72BF4CBB9}" srcOrd="1" destOrd="0" parTransId="{16286331-E809-4B0C-A7DA-C58557DCCAD6}" sibTransId="{D59B78B6-47F1-4228-BCBE-1C0D751797A2}"/>
    <dgm:cxn modelId="{83D690F4-B944-4D85-AEFE-874BAA69F550}" type="presOf" srcId="{215DAA50-7813-49A5-BF0F-F3C55CF34CEC}" destId="{97E207F1-5A6A-4103-8A71-5054E3B477D5}" srcOrd="0" destOrd="0" presId="urn:microsoft.com/office/officeart/2009/3/layout/HorizontalOrganizationChart"/>
    <dgm:cxn modelId="{CD463510-92AF-48BE-8CA3-ED2B39A804BB}" srcId="{B9C3D902-1E84-494D-8E5F-50250CB792C6}" destId="{D1D0843B-9634-4872-868E-DAB7527DACBE}" srcOrd="0" destOrd="0" parTransId="{17DC78C6-2BE7-4379-849A-4B3297E1838C}" sibTransId="{410A5AB8-0FA1-4E17-B5B7-05788B5E32D6}"/>
    <dgm:cxn modelId="{3BFA8213-33FE-41DA-AF4B-2E6054753806}" type="presOf" srcId="{B9C3D902-1E84-494D-8E5F-50250CB792C6}" destId="{CFE85713-BBE8-4C67-B4C1-8AB165D809E2}" srcOrd="0" destOrd="0" presId="urn:microsoft.com/office/officeart/2009/3/layout/HorizontalOrganizationChart"/>
    <dgm:cxn modelId="{4029690C-7738-48A3-A657-34AC30982E2B}" type="presOf" srcId="{8683E8D2-8E15-49DE-BCF1-27169273BE4D}" destId="{65CFCF5A-0485-4C70-89DA-34193C026B4D}" srcOrd="0" destOrd="0" presId="urn:microsoft.com/office/officeart/2009/3/layout/HorizontalOrganizationChart"/>
    <dgm:cxn modelId="{57581C4B-A3E8-4AC8-9DE7-5643A2AB723A}" type="presOf" srcId="{F710E462-4A2B-42E0-BDCE-EAA72BF4CBB9}" destId="{11E10F45-0086-45FC-884C-4FC994B5974D}" srcOrd="1" destOrd="0" presId="urn:microsoft.com/office/officeart/2009/3/layout/HorizontalOrganizationChart"/>
    <dgm:cxn modelId="{CCFCFB27-9D2D-4B3A-865E-87A5F0561126}" type="presOf" srcId="{B9C3D902-1E84-494D-8E5F-50250CB792C6}" destId="{13ACC3CF-481D-408F-B499-6B967D8F3E48}" srcOrd="1" destOrd="0" presId="urn:microsoft.com/office/officeart/2009/3/layout/HorizontalOrganizationChart"/>
    <dgm:cxn modelId="{D37B9007-4879-495C-B270-7283C38ED617}" srcId="{1AA078AB-B441-48B0-812A-958393D4FC41}" destId="{B9C3D902-1E84-494D-8E5F-50250CB792C6}" srcOrd="0" destOrd="0" parTransId="{3DEA35C3-6F33-4056-9280-939CB67C1AEF}" sibTransId="{B59FE282-F5C6-498D-B840-6B41E648A1E8}"/>
    <dgm:cxn modelId="{CE9B82BC-E125-4729-BF5B-0B1CA2D571C5}" type="presParOf" srcId="{74B21572-BE99-415D-A464-646AEF51BDE6}" destId="{8D7AFCD5-0683-4A5F-9A62-F9B9D285CE41}" srcOrd="0" destOrd="0" presId="urn:microsoft.com/office/officeart/2009/3/layout/HorizontalOrganizationChart"/>
    <dgm:cxn modelId="{75412256-3C49-48C1-9F1A-9159B937CCA9}" type="presParOf" srcId="{8D7AFCD5-0683-4A5F-9A62-F9B9D285CE41}" destId="{B30C75FB-1227-4722-A7D9-F99453802AD2}" srcOrd="0" destOrd="0" presId="urn:microsoft.com/office/officeart/2009/3/layout/HorizontalOrganizationChart"/>
    <dgm:cxn modelId="{7ABC8F59-C6DC-4FC6-8407-A60962DBA32D}" type="presParOf" srcId="{B30C75FB-1227-4722-A7D9-F99453802AD2}" destId="{CFE85713-BBE8-4C67-B4C1-8AB165D809E2}" srcOrd="0" destOrd="0" presId="urn:microsoft.com/office/officeart/2009/3/layout/HorizontalOrganizationChart"/>
    <dgm:cxn modelId="{8E0FB1F4-B7DD-4C1F-9B64-B170742DA85B}" type="presParOf" srcId="{B30C75FB-1227-4722-A7D9-F99453802AD2}" destId="{13ACC3CF-481D-408F-B499-6B967D8F3E48}" srcOrd="1" destOrd="0" presId="urn:microsoft.com/office/officeart/2009/3/layout/HorizontalOrganizationChart"/>
    <dgm:cxn modelId="{87DC06A9-86CA-4FB7-99A1-64BBB0E32EC4}" type="presParOf" srcId="{8D7AFCD5-0683-4A5F-9A62-F9B9D285CE41}" destId="{2841A630-AD12-41EE-9152-CB92E3E5CF23}" srcOrd="1" destOrd="0" presId="urn:microsoft.com/office/officeart/2009/3/layout/HorizontalOrganizationChart"/>
    <dgm:cxn modelId="{0FAAD6D7-B632-4454-ABC4-E0449064EE8D}" type="presParOf" srcId="{2841A630-AD12-41EE-9152-CB92E3E5CF23}" destId="{67528210-3A43-4E5E-9281-2CC7394F2D13}" srcOrd="0" destOrd="0" presId="urn:microsoft.com/office/officeart/2009/3/layout/HorizontalOrganizationChart"/>
    <dgm:cxn modelId="{E277CBC4-AC22-4B3D-AF77-249657FD80C6}" type="presParOf" srcId="{2841A630-AD12-41EE-9152-CB92E3E5CF23}" destId="{B5D22D8D-91D3-4BFE-80A8-1AE1B301CAED}" srcOrd="1" destOrd="0" presId="urn:microsoft.com/office/officeart/2009/3/layout/HorizontalOrganizationChart"/>
    <dgm:cxn modelId="{55E612C1-F051-44AF-9610-96E7E8A2BCF3}" type="presParOf" srcId="{B5D22D8D-91D3-4BFE-80A8-1AE1B301CAED}" destId="{3325E514-A4E0-4AF5-BAB4-1A4B4E4389B9}" srcOrd="0" destOrd="0" presId="urn:microsoft.com/office/officeart/2009/3/layout/HorizontalOrganizationChart"/>
    <dgm:cxn modelId="{4FD52C1C-56D6-4B45-89C4-2FDD244FC8DB}" type="presParOf" srcId="{3325E514-A4E0-4AF5-BAB4-1A4B4E4389B9}" destId="{EDB9062A-CF20-4E56-9023-1E54751215C4}" srcOrd="0" destOrd="0" presId="urn:microsoft.com/office/officeart/2009/3/layout/HorizontalOrganizationChart"/>
    <dgm:cxn modelId="{258E3AD5-185B-49A2-ACBC-650D0C5EBC42}" type="presParOf" srcId="{3325E514-A4E0-4AF5-BAB4-1A4B4E4389B9}" destId="{8538BB9D-70A7-4BDB-B572-7AE902C58B1D}" srcOrd="1" destOrd="0" presId="urn:microsoft.com/office/officeart/2009/3/layout/HorizontalOrganizationChart"/>
    <dgm:cxn modelId="{FB414B66-7682-4957-A43F-0C2CCB44C378}" type="presParOf" srcId="{B5D22D8D-91D3-4BFE-80A8-1AE1B301CAED}" destId="{F2D241D2-1CC1-4AAE-AB44-61A32D466D40}" srcOrd="1" destOrd="0" presId="urn:microsoft.com/office/officeart/2009/3/layout/HorizontalOrganizationChart"/>
    <dgm:cxn modelId="{E2568604-164F-4278-8D75-CF10FACE1C18}" type="presParOf" srcId="{B5D22D8D-91D3-4BFE-80A8-1AE1B301CAED}" destId="{50C64C2B-B7BC-4BDF-B2BC-D8795A53E610}" srcOrd="2" destOrd="0" presId="urn:microsoft.com/office/officeart/2009/3/layout/HorizontalOrganizationChart"/>
    <dgm:cxn modelId="{293FF69B-12EF-458B-944A-5D56F17077F9}" type="presParOf" srcId="{2841A630-AD12-41EE-9152-CB92E3E5CF23}" destId="{10F3CC4B-DF6D-4B42-AD17-FC14D5E452B8}" srcOrd="2" destOrd="0" presId="urn:microsoft.com/office/officeart/2009/3/layout/HorizontalOrganizationChart"/>
    <dgm:cxn modelId="{DC59548D-1A42-4C54-8F7D-378B8F3C6467}" type="presParOf" srcId="{2841A630-AD12-41EE-9152-CB92E3E5CF23}" destId="{F445785D-19AD-425A-96E3-26D94C1FD6EE}" srcOrd="3" destOrd="0" presId="urn:microsoft.com/office/officeart/2009/3/layout/HorizontalOrganizationChart"/>
    <dgm:cxn modelId="{206E2111-F940-462A-BD77-34B48A519466}" type="presParOf" srcId="{F445785D-19AD-425A-96E3-26D94C1FD6EE}" destId="{8258A1A3-143F-4815-9466-709B41507386}" srcOrd="0" destOrd="0" presId="urn:microsoft.com/office/officeart/2009/3/layout/HorizontalOrganizationChart"/>
    <dgm:cxn modelId="{BF019F94-C749-44C9-91BC-72B741FB4E00}" type="presParOf" srcId="{8258A1A3-143F-4815-9466-709B41507386}" destId="{5827A8FB-DE3A-4315-BF93-463BBAD9F6CB}" srcOrd="0" destOrd="0" presId="urn:microsoft.com/office/officeart/2009/3/layout/HorizontalOrganizationChart"/>
    <dgm:cxn modelId="{2F28BD3E-FE10-490A-A28D-3CF445FB1A8F}" type="presParOf" srcId="{8258A1A3-143F-4815-9466-709B41507386}" destId="{11E10F45-0086-45FC-884C-4FC994B5974D}" srcOrd="1" destOrd="0" presId="urn:microsoft.com/office/officeart/2009/3/layout/HorizontalOrganizationChart"/>
    <dgm:cxn modelId="{5512F89C-591C-47CC-8533-98CE0B9084D0}" type="presParOf" srcId="{F445785D-19AD-425A-96E3-26D94C1FD6EE}" destId="{35DC689D-E312-4F63-9A70-F2DF86D18921}" srcOrd="1" destOrd="0" presId="urn:microsoft.com/office/officeart/2009/3/layout/HorizontalOrganizationChart"/>
    <dgm:cxn modelId="{B5AC8DF1-AB2E-4938-8AE2-74818E9FF8FA}" type="presParOf" srcId="{F445785D-19AD-425A-96E3-26D94C1FD6EE}" destId="{D95FB591-EA1D-49A9-ADEF-7055E7C422DB}" srcOrd="2" destOrd="0" presId="urn:microsoft.com/office/officeart/2009/3/layout/HorizontalOrganizationChart"/>
    <dgm:cxn modelId="{D48B69AA-3395-44D9-BBAD-8E7EF2E368CA}" type="presParOf" srcId="{2841A630-AD12-41EE-9152-CB92E3E5CF23}" destId="{65CFCF5A-0485-4C70-89DA-34193C026B4D}" srcOrd="4" destOrd="0" presId="urn:microsoft.com/office/officeart/2009/3/layout/HorizontalOrganizationChart"/>
    <dgm:cxn modelId="{661142DC-80B1-4118-9B7E-1AEE41247600}" type="presParOf" srcId="{2841A630-AD12-41EE-9152-CB92E3E5CF23}" destId="{0FEFAA9B-2020-46ED-B3A7-73C679BB3174}" srcOrd="5" destOrd="0" presId="urn:microsoft.com/office/officeart/2009/3/layout/HorizontalOrganizationChart"/>
    <dgm:cxn modelId="{C6DA2573-9935-49F7-B499-06DE1169990E}" type="presParOf" srcId="{0FEFAA9B-2020-46ED-B3A7-73C679BB3174}" destId="{AB469649-7F69-4BE1-9D31-A7F3C6818140}" srcOrd="0" destOrd="0" presId="urn:microsoft.com/office/officeart/2009/3/layout/HorizontalOrganizationChart"/>
    <dgm:cxn modelId="{89844424-956E-492D-B996-C822C22BD766}" type="presParOf" srcId="{AB469649-7F69-4BE1-9D31-A7F3C6818140}" destId="{F4391D16-1188-4FD8-B15F-33D7532FCF7D}" srcOrd="0" destOrd="0" presId="urn:microsoft.com/office/officeart/2009/3/layout/HorizontalOrganizationChart"/>
    <dgm:cxn modelId="{7E5B6075-6AE9-4AA1-89E9-E1D18AC46931}" type="presParOf" srcId="{AB469649-7F69-4BE1-9D31-A7F3C6818140}" destId="{A0F148FA-9DA1-41F4-82BA-EE3A4061247D}" srcOrd="1" destOrd="0" presId="urn:microsoft.com/office/officeart/2009/3/layout/HorizontalOrganizationChart"/>
    <dgm:cxn modelId="{A57611D5-5DDE-486E-BE05-56043B183B63}" type="presParOf" srcId="{0FEFAA9B-2020-46ED-B3A7-73C679BB3174}" destId="{A7C9ECB1-1453-408D-B333-3E0B1A61EFB5}" srcOrd="1" destOrd="0" presId="urn:microsoft.com/office/officeart/2009/3/layout/HorizontalOrganizationChart"/>
    <dgm:cxn modelId="{F794338A-6C04-4788-A8B2-3E2D4A13064B}" type="presParOf" srcId="{0FEFAA9B-2020-46ED-B3A7-73C679BB3174}" destId="{F5B259E7-3F4B-4F96-B2D9-08889F839B4B}" srcOrd="2" destOrd="0" presId="urn:microsoft.com/office/officeart/2009/3/layout/HorizontalOrganizationChart"/>
    <dgm:cxn modelId="{6B9532A6-F030-4BAE-B4E3-4A0DD20846E9}" type="presParOf" srcId="{2841A630-AD12-41EE-9152-CB92E3E5CF23}" destId="{6794F2F4-F055-404F-B401-9CAD6B272CB8}" srcOrd="6" destOrd="0" presId="urn:microsoft.com/office/officeart/2009/3/layout/HorizontalOrganizationChart"/>
    <dgm:cxn modelId="{306A8A0F-14DA-496E-B74D-435245FC4F6B}" type="presParOf" srcId="{2841A630-AD12-41EE-9152-CB92E3E5CF23}" destId="{A95B828C-1005-4E9A-98B1-D51A1A0DE38D}" srcOrd="7" destOrd="0" presId="urn:microsoft.com/office/officeart/2009/3/layout/HorizontalOrganizationChart"/>
    <dgm:cxn modelId="{2B136553-4157-4600-9610-F7EB859867BB}" type="presParOf" srcId="{A95B828C-1005-4E9A-98B1-D51A1A0DE38D}" destId="{6F81A392-77A8-4480-88B8-75B277331591}" srcOrd="0" destOrd="0" presId="urn:microsoft.com/office/officeart/2009/3/layout/HorizontalOrganizationChart"/>
    <dgm:cxn modelId="{E3E91B36-2800-4CF2-9E81-0CDC1E928DA1}" type="presParOf" srcId="{6F81A392-77A8-4480-88B8-75B277331591}" destId="{97E207F1-5A6A-4103-8A71-5054E3B477D5}" srcOrd="0" destOrd="0" presId="urn:microsoft.com/office/officeart/2009/3/layout/HorizontalOrganizationChart"/>
    <dgm:cxn modelId="{6F63D7E8-8E96-4BBA-B054-3CE510E76D75}" type="presParOf" srcId="{6F81A392-77A8-4480-88B8-75B277331591}" destId="{7BE04325-1C30-4343-90FE-C251D812BFA3}" srcOrd="1" destOrd="0" presId="urn:microsoft.com/office/officeart/2009/3/layout/HorizontalOrganizationChart"/>
    <dgm:cxn modelId="{8270A5EC-9A36-4E37-B01F-6FA3983A4891}" type="presParOf" srcId="{A95B828C-1005-4E9A-98B1-D51A1A0DE38D}" destId="{F71CBCB9-14C3-4F8A-9D7B-02A3BA064E88}" srcOrd="1" destOrd="0" presId="urn:microsoft.com/office/officeart/2009/3/layout/HorizontalOrganizationChart"/>
    <dgm:cxn modelId="{83DF59B8-F25F-4258-8124-7879DB45E3FB}" type="presParOf" srcId="{A95B828C-1005-4E9A-98B1-D51A1A0DE38D}" destId="{30FA8F30-1FB3-4E4B-8016-DD94A0EB9C86}" srcOrd="2" destOrd="0" presId="urn:microsoft.com/office/officeart/2009/3/layout/HorizontalOrganizationChart"/>
    <dgm:cxn modelId="{7FA6D51E-A26F-45C7-B112-00B6BBAA101D}" type="presParOf" srcId="{8D7AFCD5-0683-4A5F-9A62-F9B9D285CE41}" destId="{AB7693F2-13F4-4BBC-88BC-DC72525A142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F197B0-B35A-45E7-8319-165F28A2BD67}" type="doc">
      <dgm:prSet loTypeId="urn:microsoft.com/office/officeart/2005/8/layout/cycle7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11ABB0-5D75-4FFB-A9BE-B2835B43288A}">
      <dgm:prSet phldrT="[Text]"/>
      <dgm:spPr/>
      <dgm:t>
        <a:bodyPr/>
        <a:lstStyle/>
        <a:p>
          <a:r>
            <a:rPr lang="en-US" dirty="0"/>
            <a:t>Resources</a:t>
          </a:r>
        </a:p>
      </dgm:t>
    </dgm:pt>
    <dgm:pt modelId="{63D0DF50-9F19-49A8-BB62-F2000DCA57A0}" type="parTrans" cxnId="{6B0A4B67-0518-4220-810C-35AB1BC02575}">
      <dgm:prSet/>
      <dgm:spPr/>
      <dgm:t>
        <a:bodyPr/>
        <a:lstStyle/>
        <a:p>
          <a:endParaRPr lang="en-US"/>
        </a:p>
      </dgm:t>
    </dgm:pt>
    <dgm:pt modelId="{870E9F2F-F741-4944-85A1-C3D23C63770D}" type="sibTrans" cxnId="{6B0A4B67-0518-4220-810C-35AB1BC02575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73869B15-0B2C-473B-BE04-AF6F0583E47E}" type="pres">
      <dgm:prSet presAssocID="{ECF197B0-B35A-45E7-8319-165F28A2BD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E327A0-E05E-41FA-9FDF-2CE103CBB033}" type="pres">
      <dgm:prSet presAssocID="{BC11ABB0-5D75-4FFB-A9BE-B2835B43288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E635EC-4C30-46DC-A0DE-076EB0417E41}" type="presOf" srcId="{BC11ABB0-5D75-4FFB-A9BE-B2835B43288A}" destId="{CBE327A0-E05E-41FA-9FDF-2CE103CBB033}" srcOrd="0" destOrd="0" presId="urn:microsoft.com/office/officeart/2005/8/layout/cycle7"/>
    <dgm:cxn modelId="{6B0A4B67-0518-4220-810C-35AB1BC02575}" srcId="{ECF197B0-B35A-45E7-8319-165F28A2BD67}" destId="{BC11ABB0-5D75-4FFB-A9BE-B2835B43288A}" srcOrd="0" destOrd="0" parTransId="{63D0DF50-9F19-49A8-BB62-F2000DCA57A0}" sibTransId="{870E9F2F-F741-4944-85A1-C3D23C63770D}"/>
    <dgm:cxn modelId="{3F4F590A-80BB-403A-9644-5D90A1D3B185}" type="presOf" srcId="{ECF197B0-B35A-45E7-8319-165F28A2BD67}" destId="{73869B15-0B2C-473B-BE04-AF6F0583E47E}" srcOrd="0" destOrd="0" presId="urn:microsoft.com/office/officeart/2005/8/layout/cycle7"/>
    <dgm:cxn modelId="{C60B54E0-5DF1-4230-B33E-2CCCE94CE384}" type="presParOf" srcId="{73869B15-0B2C-473B-BE04-AF6F0583E47E}" destId="{CBE327A0-E05E-41FA-9FDF-2CE103CBB03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28AB8E-648A-4F99-A06D-C6AE2B2928D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27A7F7-78FF-437F-88BD-2E6CBCE7692A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200" b="1" kern="1200" dirty="0"/>
            <a:t>Power </a:t>
          </a:r>
          <a:r>
            <a:rPr lang="en-US" sz="3200" b="1" kern="1200" dirty="0">
              <a:solidFill>
                <a:srgbClr val="012169"/>
              </a:solidFill>
              <a:latin typeface="Montserrat"/>
              <a:ea typeface="+mn-ea"/>
              <a:cs typeface="+mn-cs"/>
            </a:rPr>
            <a:t>Outage</a:t>
          </a:r>
        </a:p>
      </dgm:t>
    </dgm:pt>
    <dgm:pt modelId="{87BF09FD-3C4E-4A95-A4F0-3049AF4AFA4B}" type="parTrans" cxnId="{36360969-B056-4400-AADF-1FF20270D96E}">
      <dgm:prSet/>
      <dgm:spPr/>
      <dgm:t>
        <a:bodyPr/>
        <a:lstStyle/>
        <a:p>
          <a:endParaRPr lang="en-US"/>
        </a:p>
      </dgm:t>
    </dgm:pt>
    <dgm:pt modelId="{A7DB08AE-2AF8-4596-8DDC-4B2D05FB65F3}" type="sibTrans" cxnId="{36360969-B056-4400-AADF-1FF20270D96E}">
      <dgm:prSet/>
      <dgm:spPr/>
      <dgm:t>
        <a:bodyPr/>
        <a:lstStyle/>
        <a:p>
          <a:endParaRPr lang="en-US"/>
        </a:p>
      </dgm:t>
    </dgm:pt>
    <dgm:pt modelId="{4458D64E-7486-4A34-88FC-14FE90077D66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/>
            <a:t>Power</a:t>
          </a:r>
        </a:p>
      </dgm:t>
    </dgm:pt>
    <dgm:pt modelId="{896C66F1-3293-4A36-8742-F89B6B2B4E73}" type="parTrans" cxnId="{7DF0E018-09D1-4244-8653-88B02E01EDD8}">
      <dgm:prSet/>
      <dgm:spPr/>
      <dgm:t>
        <a:bodyPr/>
        <a:lstStyle/>
        <a:p>
          <a:endParaRPr lang="en-US"/>
        </a:p>
      </dgm:t>
    </dgm:pt>
    <dgm:pt modelId="{1E5A65E9-8384-461E-9F15-612C50E4C049}" type="sibTrans" cxnId="{7DF0E018-09D1-4244-8653-88B02E01EDD8}">
      <dgm:prSet/>
      <dgm:spPr/>
      <dgm:t>
        <a:bodyPr/>
        <a:lstStyle/>
        <a:p>
          <a:endParaRPr lang="en-US"/>
        </a:p>
      </dgm:t>
    </dgm:pt>
    <dgm:pt modelId="{8A8D5B18-9D9D-4B3E-A7C2-646FD0E414A3}">
      <dgm:prSet phldrT="[Text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3200" b="1" dirty="0"/>
            <a:t>Heat</a:t>
          </a:r>
        </a:p>
      </dgm:t>
    </dgm:pt>
    <dgm:pt modelId="{A75F2571-4939-441D-A2D0-84A5FD5F37B7}" type="parTrans" cxnId="{50D455B3-0B68-4F11-BB55-040F69DB54C7}">
      <dgm:prSet/>
      <dgm:spPr/>
      <dgm:t>
        <a:bodyPr/>
        <a:lstStyle/>
        <a:p>
          <a:endParaRPr lang="en-US"/>
        </a:p>
      </dgm:t>
    </dgm:pt>
    <dgm:pt modelId="{915DFDE4-309A-4005-A932-97B8F0A7B861}" type="sibTrans" cxnId="{50D455B3-0B68-4F11-BB55-040F69DB54C7}">
      <dgm:prSet/>
      <dgm:spPr/>
      <dgm:t>
        <a:bodyPr/>
        <a:lstStyle/>
        <a:p>
          <a:endParaRPr lang="en-US"/>
        </a:p>
      </dgm:t>
    </dgm:pt>
    <dgm:pt modelId="{583BA064-F55B-47D3-85BD-5EF8871523A5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Space Heaters</a:t>
          </a:r>
        </a:p>
      </dgm:t>
    </dgm:pt>
    <dgm:pt modelId="{7F183258-C72F-4003-AC1B-B345B947012C}" type="parTrans" cxnId="{F99FF211-2646-424E-86DA-921A6F3CC139}">
      <dgm:prSet/>
      <dgm:spPr/>
      <dgm:t>
        <a:bodyPr/>
        <a:lstStyle/>
        <a:p>
          <a:endParaRPr lang="en-US"/>
        </a:p>
      </dgm:t>
    </dgm:pt>
    <dgm:pt modelId="{67C604EF-404F-49BA-9048-DCCDA345900B}" type="sibTrans" cxnId="{F99FF211-2646-424E-86DA-921A6F3CC139}">
      <dgm:prSet/>
      <dgm:spPr/>
      <dgm:t>
        <a:bodyPr/>
        <a:lstStyle/>
        <a:p>
          <a:endParaRPr lang="en-US"/>
        </a:p>
      </dgm:t>
    </dgm:pt>
    <dgm:pt modelId="{F2A3A90B-AF3E-4034-80E9-212E0DAFCBD6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Fireplace</a:t>
          </a:r>
        </a:p>
      </dgm:t>
    </dgm:pt>
    <dgm:pt modelId="{8D6FFE00-244E-4B6C-AAA1-268857FAD7E9}" type="parTrans" cxnId="{4C02CDC4-6784-4F33-BE42-355E27680F85}">
      <dgm:prSet/>
      <dgm:spPr/>
      <dgm:t>
        <a:bodyPr/>
        <a:lstStyle/>
        <a:p>
          <a:endParaRPr lang="en-US"/>
        </a:p>
      </dgm:t>
    </dgm:pt>
    <dgm:pt modelId="{3F92ADA3-F651-4E1C-BF8A-3CE185295A0F}" type="sibTrans" cxnId="{4C02CDC4-6784-4F33-BE42-355E27680F85}">
      <dgm:prSet/>
      <dgm:spPr/>
      <dgm:t>
        <a:bodyPr/>
        <a:lstStyle/>
        <a:p>
          <a:endParaRPr lang="en-US"/>
        </a:p>
      </dgm:t>
    </dgm:pt>
    <dgm:pt modelId="{A1F6F484-E3BC-4B73-B773-D3308904F5B6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Wood</a:t>
          </a:r>
        </a:p>
      </dgm:t>
    </dgm:pt>
    <dgm:pt modelId="{AAB60182-E187-47C1-8CD1-8C10358B5C66}" type="parTrans" cxnId="{4BFAF0BE-8E2A-437F-8C88-FF6162C0CE29}">
      <dgm:prSet/>
      <dgm:spPr/>
      <dgm:t>
        <a:bodyPr/>
        <a:lstStyle/>
        <a:p>
          <a:endParaRPr lang="en-US"/>
        </a:p>
      </dgm:t>
    </dgm:pt>
    <dgm:pt modelId="{0D738986-3880-4668-9A16-81D12575DEF0}" type="sibTrans" cxnId="{4BFAF0BE-8E2A-437F-8C88-FF6162C0CE29}">
      <dgm:prSet/>
      <dgm:spPr/>
      <dgm:t>
        <a:bodyPr/>
        <a:lstStyle/>
        <a:p>
          <a:endParaRPr lang="en-US"/>
        </a:p>
      </dgm:t>
    </dgm:pt>
    <dgm:pt modelId="{E44D4405-1992-46C9-BBDF-C1C2185AE369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Axe</a:t>
          </a:r>
        </a:p>
      </dgm:t>
    </dgm:pt>
    <dgm:pt modelId="{45F8AFB8-03E8-4351-9AD0-DB72D3DE3659}" type="parTrans" cxnId="{936E5D2B-93B5-47C2-9A88-FC9F4E2448BF}">
      <dgm:prSet/>
      <dgm:spPr/>
      <dgm:t>
        <a:bodyPr/>
        <a:lstStyle/>
        <a:p>
          <a:endParaRPr lang="en-US"/>
        </a:p>
      </dgm:t>
    </dgm:pt>
    <dgm:pt modelId="{E0CDCBE4-12C0-41A1-9E42-95A9D9EC7C3E}" type="sibTrans" cxnId="{936E5D2B-93B5-47C2-9A88-FC9F4E2448BF}">
      <dgm:prSet/>
      <dgm:spPr/>
      <dgm:t>
        <a:bodyPr/>
        <a:lstStyle/>
        <a:p>
          <a:endParaRPr lang="en-US"/>
        </a:p>
      </dgm:t>
    </dgm:pt>
    <dgm:pt modelId="{D79583F8-8362-483E-BFDE-E51775924587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Blade Sharpener</a:t>
          </a:r>
        </a:p>
      </dgm:t>
    </dgm:pt>
    <dgm:pt modelId="{DC0695E2-003F-4A65-93CE-A23AF50154F7}" type="parTrans" cxnId="{98C1C75B-DFB2-47EB-A115-56C4F6FD86B9}">
      <dgm:prSet/>
      <dgm:spPr/>
      <dgm:t>
        <a:bodyPr/>
        <a:lstStyle/>
        <a:p>
          <a:endParaRPr lang="en-US"/>
        </a:p>
      </dgm:t>
    </dgm:pt>
    <dgm:pt modelId="{622831DC-B356-4F4B-876B-4930C655DAEC}" type="sibTrans" cxnId="{98C1C75B-DFB2-47EB-A115-56C4F6FD86B9}">
      <dgm:prSet/>
      <dgm:spPr/>
      <dgm:t>
        <a:bodyPr/>
        <a:lstStyle/>
        <a:p>
          <a:endParaRPr lang="en-US"/>
        </a:p>
      </dgm:t>
    </dgm:pt>
    <dgm:pt modelId="{5D79CFE2-EC2D-4A09-9F4E-EC27BF9B87DC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Blankets</a:t>
          </a:r>
        </a:p>
      </dgm:t>
    </dgm:pt>
    <dgm:pt modelId="{238B378B-E036-41EE-9B60-A9D974D7AAF1}" type="parTrans" cxnId="{3A408F0F-7C15-4993-9358-BAC83DD55F2D}">
      <dgm:prSet/>
      <dgm:spPr/>
      <dgm:t>
        <a:bodyPr/>
        <a:lstStyle/>
        <a:p>
          <a:endParaRPr lang="en-US"/>
        </a:p>
      </dgm:t>
    </dgm:pt>
    <dgm:pt modelId="{5BB11ACC-AA22-42A3-BFAC-9017909FCB78}" type="sibTrans" cxnId="{3A408F0F-7C15-4993-9358-BAC83DD55F2D}">
      <dgm:prSet/>
      <dgm:spPr/>
      <dgm:t>
        <a:bodyPr/>
        <a:lstStyle/>
        <a:p>
          <a:endParaRPr lang="en-US"/>
        </a:p>
      </dgm:t>
    </dgm:pt>
    <dgm:pt modelId="{DEF3A9DB-B241-44A1-B44A-7E2E8B48142A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Generator</a:t>
          </a:r>
        </a:p>
      </dgm:t>
    </dgm:pt>
    <dgm:pt modelId="{74E4C592-F94B-4414-8831-0996F2CA0EAF}" type="parTrans" cxnId="{2E638B32-045C-4F1A-82FD-646316A8992D}">
      <dgm:prSet/>
      <dgm:spPr/>
      <dgm:t>
        <a:bodyPr/>
        <a:lstStyle/>
        <a:p>
          <a:endParaRPr lang="en-US"/>
        </a:p>
      </dgm:t>
    </dgm:pt>
    <dgm:pt modelId="{23E897F3-1271-4486-810E-568FCC30383A}" type="sibTrans" cxnId="{2E638B32-045C-4F1A-82FD-646316A8992D}">
      <dgm:prSet/>
      <dgm:spPr/>
      <dgm:t>
        <a:bodyPr/>
        <a:lstStyle/>
        <a:p>
          <a:endParaRPr lang="en-US"/>
        </a:p>
      </dgm:t>
    </dgm:pt>
    <dgm:pt modelId="{6C3047D1-3C4D-491C-A393-9557B8E4FC1F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Generator Cables</a:t>
          </a:r>
        </a:p>
      </dgm:t>
    </dgm:pt>
    <dgm:pt modelId="{FDD45E18-744B-4552-B522-BF8F2D3BD2DA}" type="parTrans" cxnId="{357B5123-5F92-4B61-AA71-FFF738AD7D99}">
      <dgm:prSet/>
      <dgm:spPr/>
      <dgm:t>
        <a:bodyPr/>
        <a:lstStyle/>
        <a:p>
          <a:endParaRPr lang="en-US"/>
        </a:p>
      </dgm:t>
    </dgm:pt>
    <dgm:pt modelId="{1CDE1446-E266-4BF0-90A0-0FB60F4D4C11}" type="sibTrans" cxnId="{357B5123-5F92-4B61-AA71-FFF738AD7D99}">
      <dgm:prSet/>
      <dgm:spPr/>
      <dgm:t>
        <a:bodyPr/>
        <a:lstStyle/>
        <a:p>
          <a:endParaRPr lang="en-US"/>
        </a:p>
      </dgm:t>
    </dgm:pt>
    <dgm:pt modelId="{D76EE0BD-B67A-48C5-B5A4-76343D3FED8F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Electrician Work</a:t>
          </a:r>
        </a:p>
      </dgm:t>
    </dgm:pt>
    <dgm:pt modelId="{DC65A1DE-C5D4-4015-838E-92D665BBE62B}" type="parTrans" cxnId="{1CE40F84-E677-42B0-A903-BF6AC3B01F66}">
      <dgm:prSet/>
      <dgm:spPr/>
      <dgm:t>
        <a:bodyPr/>
        <a:lstStyle/>
        <a:p>
          <a:endParaRPr lang="en-US"/>
        </a:p>
      </dgm:t>
    </dgm:pt>
    <dgm:pt modelId="{E477C919-CD1B-4181-B98B-DE901FEEE368}" type="sibTrans" cxnId="{1CE40F84-E677-42B0-A903-BF6AC3B01F66}">
      <dgm:prSet/>
      <dgm:spPr/>
      <dgm:t>
        <a:bodyPr/>
        <a:lstStyle/>
        <a:p>
          <a:endParaRPr lang="en-US"/>
        </a:p>
      </dgm:t>
    </dgm:pt>
    <dgm:pt modelId="{5DF11F07-F033-4A1C-A3A9-C3481DA9B2F7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Power Banks</a:t>
          </a:r>
        </a:p>
      </dgm:t>
    </dgm:pt>
    <dgm:pt modelId="{E3F344D9-7951-4F47-8688-99FBAD6F49EA}" type="parTrans" cxnId="{529ED33B-2223-4E21-ABD7-CDD6C2599AD5}">
      <dgm:prSet/>
      <dgm:spPr/>
      <dgm:t>
        <a:bodyPr/>
        <a:lstStyle/>
        <a:p>
          <a:endParaRPr lang="en-US"/>
        </a:p>
      </dgm:t>
    </dgm:pt>
    <dgm:pt modelId="{FCA1CE07-CC68-4C10-BD05-539F5DE70A4A}" type="sibTrans" cxnId="{529ED33B-2223-4E21-ABD7-CDD6C2599AD5}">
      <dgm:prSet/>
      <dgm:spPr/>
      <dgm:t>
        <a:bodyPr/>
        <a:lstStyle/>
        <a:p>
          <a:endParaRPr lang="en-US"/>
        </a:p>
      </dgm:t>
    </dgm:pt>
    <dgm:pt modelId="{E3429D66-7B17-467B-A47B-478199BD1EE7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Light</a:t>
          </a:r>
        </a:p>
      </dgm:t>
    </dgm:pt>
    <dgm:pt modelId="{875B98CC-143C-40D3-AC0F-A935A22FCF2B}" type="parTrans" cxnId="{1DEE0130-100D-403D-A45D-DC3633839BA9}">
      <dgm:prSet/>
      <dgm:spPr/>
      <dgm:t>
        <a:bodyPr/>
        <a:lstStyle/>
        <a:p>
          <a:endParaRPr lang="en-US"/>
        </a:p>
      </dgm:t>
    </dgm:pt>
    <dgm:pt modelId="{B981BB9D-C0B3-41C0-B8B5-FFDDEB2CA529}" type="sibTrans" cxnId="{1DEE0130-100D-403D-A45D-DC3633839BA9}">
      <dgm:prSet/>
      <dgm:spPr/>
      <dgm:t>
        <a:bodyPr/>
        <a:lstStyle/>
        <a:p>
          <a:endParaRPr lang="en-US"/>
        </a:p>
      </dgm:t>
    </dgm:pt>
    <dgm:pt modelId="{48A90A29-2E3A-4D0F-B8AB-4D84219BDF67}">
      <dgm:prSet phldrT="[Text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/>
            <a:t>Candles</a:t>
          </a:r>
        </a:p>
      </dgm:t>
    </dgm:pt>
    <dgm:pt modelId="{954E5F44-16F6-40A2-AADF-A9FE4FA602CA}" type="parTrans" cxnId="{B06AA9FF-A8F3-4009-8E00-D72BE8C755DE}">
      <dgm:prSet/>
      <dgm:spPr/>
      <dgm:t>
        <a:bodyPr/>
        <a:lstStyle/>
        <a:p>
          <a:endParaRPr lang="en-US"/>
        </a:p>
      </dgm:t>
    </dgm:pt>
    <dgm:pt modelId="{10C9A0D3-4B76-4249-AD15-86F2CF839C64}" type="sibTrans" cxnId="{B06AA9FF-A8F3-4009-8E00-D72BE8C755DE}">
      <dgm:prSet/>
      <dgm:spPr/>
      <dgm:t>
        <a:bodyPr/>
        <a:lstStyle/>
        <a:p>
          <a:endParaRPr lang="en-US"/>
        </a:p>
      </dgm:t>
    </dgm:pt>
    <dgm:pt modelId="{0B4C3F25-73E8-47E1-B7AD-97C1362E0DCE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Lantern</a:t>
          </a:r>
        </a:p>
      </dgm:t>
    </dgm:pt>
    <dgm:pt modelId="{48B46443-6094-404B-9533-E7586BC3E1BF}" type="parTrans" cxnId="{4C52F0B2-FC61-487D-A022-45C90163947E}">
      <dgm:prSet/>
      <dgm:spPr/>
      <dgm:t>
        <a:bodyPr/>
        <a:lstStyle/>
        <a:p>
          <a:endParaRPr lang="en-US"/>
        </a:p>
      </dgm:t>
    </dgm:pt>
    <dgm:pt modelId="{9E068D3F-E2AA-46EB-8BA8-EAAEDD1C5559}" type="sibTrans" cxnId="{4C52F0B2-FC61-487D-A022-45C90163947E}">
      <dgm:prSet/>
      <dgm:spPr/>
      <dgm:t>
        <a:bodyPr/>
        <a:lstStyle/>
        <a:p>
          <a:endParaRPr lang="en-US"/>
        </a:p>
      </dgm:t>
    </dgm:pt>
    <dgm:pt modelId="{C13B043A-9A98-430B-B6BB-0D9A2E51DD8F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Flashlights</a:t>
          </a:r>
        </a:p>
      </dgm:t>
    </dgm:pt>
    <dgm:pt modelId="{8CE8290E-DCDB-46EF-9BB7-5983162993F8}" type="parTrans" cxnId="{F7EBC14B-FFD4-4EF7-BC05-5FB7823051A1}">
      <dgm:prSet/>
      <dgm:spPr/>
      <dgm:t>
        <a:bodyPr/>
        <a:lstStyle/>
        <a:p>
          <a:endParaRPr lang="en-US"/>
        </a:p>
      </dgm:t>
    </dgm:pt>
    <dgm:pt modelId="{9A6653CB-88EC-46C1-8F18-26DA2E1C3AB3}" type="sibTrans" cxnId="{F7EBC14B-FFD4-4EF7-BC05-5FB7823051A1}">
      <dgm:prSet/>
      <dgm:spPr/>
      <dgm:t>
        <a:bodyPr/>
        <a:lstStyle/>
        <a:p>
          <a:endParaRPr lang="en-US"/>
        </a:p>
      </dgm:t>
    </dgm:pt>
    <dgm:pt modelId="{87E91A08-7FA4-460F-A26A-A455ADBF3535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Location</a:t>
          </a:r>
        </a:p>
      </dgm:t>
    </dgm:pt>
    <dgm:pt modelId="{279CE09B-3552-4253-9D99-7AE180FC7114}" type="parTrans" cxnId="{3308000B-34CE-4BAB-8070-9C48D53AC4E7}">
      <dgm:prSet/>
      <dgm:spPr/>
      <dgm:t>
        <a:bodyPr/>
        <a:lstStyle/>
        <a:p>
          <a:endParaRPr lang="en-US"/>
        </a:p>
      </dgm:t>
    </dgm:pt>
    <dgm:pt modelId="{15D6B844-0DF3-427A-A793-12CF4EA6C295}" type="sibTrans" cxnId="{3308000B-34CE-4BAB-8070-9C48D53AC4E7}">
      <dgm:prSet/>
      <dgm:spPr/>
      <dgm:t>
        <a:bodyPr/>
        <a:lstStyle/>
        <a:p>
          <a:endParaRPr lang="en-US"/>
        </a:p>
      </dgm:t>
    </dgm:pt>
    <dgm:pt modelId="{6B306F85-6CD6-444A-82E8-673A6B9B4CD6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Spare Batteries</a:t>
          </a:r>
        </a:p>
      </dgm:t>
    </dgm:pt>
    <dgm:pt modelId="{A85E59C9-1A57-41AE-B9CD-0BE4F79BE075}" type="parTrans" cxnId="{6A6EBB2A-3DD8-40A2-9A2E-348BDF310786}">
      <dgm:prSet/>
      <dgm:spPr/>
      <dgm:t>
        <a:bodyPr/>
        <a:lstStyle/>
        <a:p>
          <a:endParaRPr lang="en-US"/>
        </a:p>
      </dgm:t>
    </dgm:pt>
    <dgm:pt modelId="{A67DA65E-2835-4FC7-8F5C-AD9A7350B1D2}" type="sibTrans" cxnId="{6A6EBB2A-3DD8-40A2-9A2E-348BDF310786}">
      <dgm:prSet/>
      <dgm:spPr/>
      <dgm:t>
        <a:bodyPr/>
        <a:lstStyle/>
        <a:p>
          <a:endParaRPr lang="en-US"/>
        </a:p>
      </dgm:t>
    </dgm:pt>
    <dgm:pt modelId="{B9F7A47C-4362-476A-8C1C-A1A3695D1D29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Matches or Lighter</a:t>
          </a:r>
        </a:p>
      </dgm:t>
    </dgm:pt>
    <dgm:pt modelId="{A334F89B-3B69-4694-AF3A-6CA51E190047}" type="parTrans" cxnId="{64D8B47A-CDF2-4066-A926-34E73B8D501C}">
      <dgm:prSet/>
      <dgm:spPr/>
      <dgm:t>
        <a:bodyPr/>
        <a:lstStyle/>
        <a:p>
          <a:endParaRPr lang="en-US"/>
        </a:p>
      </dgm:t>
    </dgm:pt>
    <dgm:pt modelId="{A9FF5C15-D207-4DCE-866B-7935CA2E8002}" type="sibTrans" cxnId="{64D8B47A-CDF2-4066-A926-34E73B8D501C}">
      <dgm:prSet/>
      <dgm:spPr/>
      <dgm:t>
        <a:bodyPr/>
        <a:lstStyle/>
        <a:p>
          <a:endParaRPr lang="en-US"/>
        </a:p>
      </dgm:t>
    </dgm:pt>
    <dgm:pt modelId="{EACF9B13-67C6-4D53-9F88-4DE876C84C83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Fire Extinguisher</a:t>
          </a:r>
        </a:p>
      </dgm:t>
    </dgm:pt>
    <dgm:pt modelId="{3BB00D90-F83E-4FE2-9135-30AD8594F326}" type="parTrans" cxnId="{C20A1D35-0419-4393-8CCA-96684E84E461}">
      <dgm:prSet/>
      <dgm:spPr/>
      <dgm:t>
        <a:bodyPr/>
        <a:lstStyle/>
        <a:p>
          <a:endParaRPr lang="en-US"/>
        </a:p>
      </dgm:t>
    </dgm:pt>
    <dgm:pt modelId="{BCFCC944-CE8D-47CC-A318-1F2F83C0B8C5}" type="sibTrans" cxnId="{C20A1D35-0419-4393-8CCA-96684E84E461}">
      <dgm:prSet/>
      <dgm:spPr/>
      <dgm:t>
        <a:bodyPr/>
        <a:lstStyle/>
        <a:p>
          <a:endParaRPr lang="en-US"/>
        </a:p>
      </dgm:t>
    </dgm:pt>
    <dgm:pt modelId="{5ED8D8F4-4AC8-46F4-9531-36FF759B3254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Batteries</a:t>
          </a:r>
        </a:p>
      </dgm:t>
    </dgm:pt>
    <dgm:pt modelId="{7B0B1FAB-243F-4486-B1EC-EB7CFC60A916}" type="parTrans" cxnId="{21406526-1CC5-4F48-8E25-87927444ECE5}">
      <dgm:prSet/>
      <dgm:spPr/>
      <dgm:t>
        <a:bodyPr/>
        <a:lstStyle/>
        <a:p>
          <a:endParaRPr lang="en-US"/>
        </a:p>
      </dgm:t>
    </dgm:pt>
    <dgm:pt modelId="{1514CA1D-8B6B-4BDB-A00F-ED519F95AC83}" type="sibTrans" cxnId="{21406526-1CC5-4F48-8E25-87927444ECE5}">
      <dgm:prSet/>
      <dgm:spPr/>
      <dgm:t>
        <a:bodyPr/>
        <a:lstStyle/>
        <a:p>
          <a:endParaRPr lang="en-US"/>
        </a:p>
      </dgm:t>
    </dgm:pt>
    <dgm:pt modelId="{DB88165C-D6FC-46AB-B1E0-7DC39BA4549C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Fuel</a:t>
          </a:r>
        </a:p>
      </dgm:t>
    </dgm:pt>
    <dgm:pt modelId="{0FC5432D-B58F-45D8-9765-AE86847C2212}" type="parTrans" cxnId="{43D2A1C4-609C-4D60-A416-379D5A759A34}">
      <dgm:prSet/>
      <dgm:spPr/>
      <dgm:t>
        <a:bodyPr/>
        <a:lstStyle/>
        <a:p>
          <a:endParaRPr lang="en-US"/>
        </a:p>
      </dgm:t>
    </dgm:pt>
    <dgm:pt modelId="{96E75765-4C31-4795-A247-CECFA925F20D}" type="sibTrans" cxnId="{43D2A1C4-609C-4D60-A416-379D5A759A34}">
      <dgm:prSet/>
      <dgm:spPr/>
      <dgm:t>
        <a:bodyPr/>
        <a:lstStyle/>
        <a:p>
          <a:endParaRPr lang="en-US"/>
        </a:p>
      </dgm:t>
    </dgm:pt>
    <dgm:pt modelId="{F8988576-A88E-4661-BB13-D9B516C08241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Fuel Container</a:t>
          </a:r>
        </a:p>
      </dgm:t>
    </dgm:pt>
    <dgm:pt modelId="{369B091E-FD28-428A-ACA4-8AD8A5493868}" type="parTrans" cxnId="{547F6997-EC8D-4AC7-AF3B-933617FA36FE}">
      <dgm:prSet/>
      <dgm:spPr/>
      <dgm:t>
        <a:bodyPr/>
        <a:lstStyle/>
        <a:p>
          <a:endParaRPr lang="en-US"/>
        </a:p>
      </dgm:t>
    </dgm:pt>
    <dgm:pt modelId="{894F11C5-6CCE-4D32-BBBA-C3FBA61C9B97}" type="sibTrans" cxnId="{547F6997-EC8D-4AC7-AF3B-933617FA36FE}">
      <dgm:prSet/>
      <dgm:spPr/>
      <dgm:t>
        <a:bodyPr/>
        <a:lstStyle/>
        <a:p>
          <a:endParaRPr lang="en-US"/>
        </a:p>
      </dgm:t>
    </dgm:pt>
    <dgm:pt modelId="{9218B230-7652-4C10-A1A3-F28D1984D75D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Wicks</a:t>
          </a:r>
        </a:p>
      </dgm:t>
    </dgm:pt>
    <dgm:pt modelId="{CE5F53A8-E426-4090-95EC-B36B168A1EC2}" type="parTrans" cxnId="{EA3B9097-5DD5-4EA9-BC74-19AF2F94D8DB}">
      <dgm:prSet/>
      <dgm:spPr/>
      <dgm:t>
        <a:bodyPr/>
        <a:lstStyle/>
        <a:p>
          <a:endParaRPr lang="en-US"/>
        </a:p>
      </dgm:t>
    </dgm:pt>
    <dgm:pt modelId="{96592C2B-BE8A-4E4F-B453-BC3DA56571F3}" type="sibTrans" cxnId="{EA3B9097-5DD5-4EA9-BC74-19AF2F94D8DB}">
      <dgm:prSet/>
      <dgm:spPr/>
      <dgm:t>
        <a:bodyPr/>
        <a:lstStyle/>
        <a:p>
          <a:endParaRPr lang="en-US"/>
        </a:p>
      </dgm:t>
    </dgm:pt>
    <dgm:pt modelId="{D83235FB-0384-4503-B5D9-F89D70574537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Universal Cables</a:t>
          </a:r>
        </a:p>
      </dgm:t>
    </dgm:pt>
    <dgm:pt modelId="{6CA48499-530C-46EE-8449-2F76FC8F75E9}" type="parTrans" cxnId="{A4FB96B6-6BAC-4082-A8FE-7E8DDB44B868}">
      <dgm:prSet/>
      <dgm:spPr/>
      <dgm:t>
        <a:bodyPr/>
        <a:lstStyle/>
        <a:p>
          <a:endParaRPr lang="en-US"/>
        </a:p>
      </dgm:t>
    </dgm:pt>
    <dgm:pt modelId="{0979DC76-2652-49CD-9145-BE6D938901A6}" type="sibTrans" cxnId="{A4FB96B6-6BAC-4082-A8FE-7E8DDB44B868}">
      <dgm:prSet/>
      <dgm:spPr/>
      <dgm:t>
        <a:bodyPr/>
        <a:lstStyle/>
        <a:p>
          <a:endParaRPr lang="en-US"/>
        </a:p>
      </dgm:t>
    </dgm:pt>
    <dgm:pt modelId="{5F9459CF-DA7A-4C75-B2A4-40ED99136AC4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Hand Crank Radio</a:t>
          </a:r>
        </a:p>
      </dgm:t>
    </dgm:pt>
    <dgm:pt modelId="{8436E302-1D63-402E-B08E-6A55158AE963}" type="parTrans" cxnId="{289CC5AB-9718-40CB-8193-A9AA835DCB35}">
      <dgm:prSet/>
      <dgm:spPr/>
      <dgm:t>
        <a:bodyPr/>
        <a:lstStyle/>
        <a:p>
          <a:endParaRPr lang="en-US"/>
        </a:p>
      </dgm:t>
    </dgm:pt>
    <dgm:pt modelId="{D04E734F-2829-4671-A431-8089073CD4CC}" type="sibTrans" cxnId="{289CC5AB-9718-40CB-8193-A9AA835DCB35}">
      <dgm:prSet/>
      <dgm:spPr/>
      <dgm:t>
        <a:bodyPr/>
        <a:lstStyle/>
        <a:p>
          <a:endParaRPr lang="en-US"/>
        </a:p>
      </dgm:t>
    </dgm:pt>
    <dgm:pt modelId="{7273B5AE-7A29-4643-97FD-F9D234DCE539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Fuel Rotation</a:t>
          </a:r>
        </a:p>
      </dgm:t>
    </dgm:pt>
    <dgm:pt modelId="{059A60CF-123D-4DBC-B61C-B92734355869}" type="parTrans" cxnId="{036699BE-5D3E-4D6C-A595-678507D139CE}">
      <dgm:prSet/>
      <dgm:spPr/>
      <dgm:t>
        <a:bodyPr/>
        <a:lstStyle/>
        <a:p>
          <a:endParaRPr lang="en-US"/>
        </a:p>
      </dgm:t>
    </dgm:pt>
    <dgm:pt modelId="{7EEBD7C3-CBDE-4FB8-9DE6-829726FBD697}" type="sibTrans" cxnId="{036699BE-5D3E-4D6C-A595-678507D139CE}">
      <dgm:prSet/>
      <dgm:spPr/>
      <dgm:t>
        <a:bodyPr/>
        <a:lstStyle/>
        <a:p>
          <a:endParaRPr lang="en-US"/>
        </a:p>
      </dgm:t>
    </dgm:pt>
    <dgm:pt modelId="{2FA9F42F-B8A6-4198-9E5E-8DA8FA4FAF74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Fuel Stabilizer</a:t>
          </a:r>
        </a:p>
      </dgm:t>
    </dgm:pt>
    <dgm:pt modelId="{252C1E27-0DB1-478A-936D-DF096FFC2C33}" type="parTrans" cxnId="{EF5E1C6C-957F-4E10-8003-398493818B1B}">
      <dgm:prSet/>
      <dgm:spPr/>
      <dgm:t>
        <a:bodyPr/>
        <a:lstStyle/>
        <a:p>
          <a:endParaRPr lang="en-US"/>
        </a:p>
      </dgm:t>
    </dgm:pt>
    <dgm:pt modelId="{B433876D-7A58-4C4F-872E-84D0502AF553}" type="sibTrans" cxnId="{EF5E1C6C-957F-4E10-8003-398493818B1B}">
      <dgm:prSet/>
      <dgm:spPr/>
      <dgm:t>
        <a:bodyPr/>
        <a:lstStyle/>
        <a:p>
          <a:endParaRPr lang="en-US"/>
        </a:p>
      </dgm:t>
    </dgm:pt>
    <dgm:pt modelId="{57C16AC8-C13B-4FC4-9BA3-9A0415ADFD55}" type="pres">
      <dgm:prSet presAssocID="{5828AB8E-648A-4F99-A06D-C6AE2B2928D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57767CB-4CC5-44D1-86D1-61CF037A1A94}" type="pres">
      <dgm:prSet presAssocID="{6827A7F7-78FF-437F-88BD-2E6CBCE7692A}" presName="hierRoot1" presStyleCnt="0">
        <dgm:presLayoutVars>
          <dgm:hierBranch/>
        </dgm:presLayoutVars>
      </dgm:prSet>
      <dgm:spPr/>
    </dgm:pt>
    <dgm:pt modelId="{7F4D6674-6B44-4431-8019-E911CEE8F13F}" type="pres">
      <dgm:prSet presAssocID="{6827A7F7-78FF-437F-88BD-2E6CBCE7692A}" presName="rootComposite1" presStyleCnt="0"/>
      <dgm:spPr/>
    </dgm:pt>
    <dgm:pt modelId="{0ECF0365-4BEA-436A-9B99-6263CE2121DF}" type="pres">
      <dgm:prSet presAssocID="{6827A7F7-78FF-437F-88BD-2E6CBCE7692A}" presName="rootText1" presStyleLbl="node0" presStyleIdx="0" presStyleCnt="1" custScaleX="172830" custScaleY="2108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06C922-D877-4F92-B32D-2A59709C9C3A}" type="pres">
      <dgm:prSet presAssocID="{6827A7F7-78FF-437F-88BD-2E6CBCE7692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CD394E2-EB89-4FCB-ACFB-9425BE781ED2}" type="pres">
      <dgm:prSet presAssocID="{6827A7F7-78FF-437F-88BD-2E6CBCE7692A}" presName="hierChild2" presStyleCnt="0"/>
      <dgm:spPr/>
    </dgm:pt>
    <dgm:pt modelId="{CB2BAB3C-F3E1-40BE-A811-8EC28414014B}" type="pres">
      <dgm:prSet presAssocID="{896C66F1-3293-4A36-8742-F89B6B2B4E73}" presName="Name35" presStyleLbl="parChTrans1D2" presStyleIdx="0" presStyleCnt="2"/>
      <dgm:spPr/>
      <dgm:t>
        <a:bodyPr/>
        <a:lstStyle/>
        <a:p>
          <a:endParaRPr lang="en-US"/>
        </a:p>
      </dgm:t>
    </dgm:pt>
    <dgm:pt modelId="{76A58B15-E8FE-4524-B852-933344F36A7E}" type="pres">
      <dgm:prSet presAssocID="{4458D64E-7486-4A34-88FC-14FE90077D66}" presName="hierRoot2" presStyleCnt="0">
        <dgm:presLayoutVars>
          <dgm:hierBranch val="init"/>
        </dgm:presLayoutVars>
      </dgm:prSet>
      <dgm:spPr/>
    </dgm:pt>
    <dgm:pt modelId="{3DCCA839-46C4-4C15-A599-CEB263CB88EE}" type="pres">
      <dgm:prSet presAssocID="{4458D64E-7486-4A34-88FC-14FE90077D66}" presName="rootComposite" presStyleCnt="0"/>
      <dgm:spPr/>
    </dgm:pt>
    <dgm:pt modelId="{9F58DFBF-292C-4C0E-9C69-8599141D8C0E}" type="pres">
      <dgm:prSet presAssocID="{4458D64E-7486-4A34-88FC-14FE90077D66}" presName="rootText" presStyleLbl="node2" presStyleIdx="0" presStyleCnt="2" custScaleX="151287" custScaleY="1539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C555E9-B7AC-4D5B-BFAD-3F1299B6C7C5}" type="pres">
      <dgm:prSet presAssocID="{4458D64E-7486-4A34-88FC-14FE90077D66}" presName="rootConnector" presStyleLbl="node2" presStyleIdx="0" presStyleCnt="2"/>
      <dgm:spPr/>
      <dgm:t>
        <a:bodyPr/>
        <a:lstStyle/>
        <a:p>
          <a:endParaRPr lang="en-US"/>
        </a:p>
      </dgm:t>
    </dgm:pt>
    <dgm:pt modelId="{C33CF159-4063-4426-B6F0-741C37DD8AA6}" type="pres">
      <dgm:prSet presAssocID="{4458D64E-7486-4A34-88FC-14FE90077D66}" presName="hierChild4" presStyleCnt="0"/>
      <dgm:spPr/>
    </dgm:pt>
    <dgm:pt modelId="{CDFF613E-D097-4F36-9A18-81F0D243E1A9}" type="pres">
      <dgm:prSet presAssocID="{74E4C592-F94B-4414-8831-0996F2CA0EAF}" presName="Name37" presStyleLbl="parChTrans1D3" presStyleIdx="0" presStyleCnt="7"/>
      <dgm:spPr/>
      <dgm:t>
        <a:bodyPr/>
        <a:lstStyle/>
        <a:p>
          <a:endParaRPr lang="en-US"/>
        </a:p>
      </dgm:t>
    </dgm:pt>
    <dgm:pt modelId="{94B44D0A-711F-4440-B2A2-D11D62DB9E60}" type="pres">
      <dgm:prSet presAssocID="{DEF3A9DB-B241-44A1-B44A-7E2E8B48142A}" presName="hierRoot2" presStyleCnt="0">
        <dgm:presLayoutVars>
          <dgm:hierBranch val="init"/>
        </dgm:presLayoutVars>
      </dgm:prSet>
      <dgm:spPr/>
    </dgm:pt>
    <dgm:pt modelId="{383ACA7E-C466-4278-B76B-02F5D178792F}" type="pres">
      <dgm:prSet presAssocID="{DEF3A9DB-B241-44A1-B44A-7E2E8B48142A}" presName="rootComposite" presStyleCnt="0"/>
      <dgm:spPr/>
    </dgm:pt>
    <dgm:pt modelId="{201D768D-A3AE-415C-9420-EF9D85567732}" type="pres">
      <dgm:prSet presAssocID="{DEF3A9DB-B241-44A1-B44A-7E2E8B48142A}" presName="rootText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085070-43E5-4CAC-8FFD-9C5FA3461E89}" type="pres">
      <dgm:prSet presAssocID="{DEF3A9DB-B241-44A1-B44A-7E2E8B48142A}" presName="rootConnector" presStyleLbl="node3" presStyleIdx="0" presStyleCnt="7"/>
      <dgm:spPr/>
      <dgm:t>
        <a:bodyPr/>
        <a:lstStyle/>
        <a:p>
          <a:endParaRPr lang="en-US"/>
        </a:p>
      </dgm:t>
    </dgm:pt>
    <dgm:pt modelId="{BD751A71-500D-4929-A506-A4D892DFFBD1}" type="pres">
      <dgm:prSet presAssocID="{DEF3A9DB-B241-44A1-B44A-7E2E8B48142A}" presName="hierChild4" presStyleCnt="0"/>
      <dgm:spPr/>
    </dgm:pt>
    <dgm:pt modelId="{8B4529AA-2E85-4CB6-A52A-8CC4144DD415}" type="pres">
      <dgm:prSet presAssocID="{FDD45E18-744B-4552-B522-BF8F2D3BD2DA}" presName="Name37" presStyleLbl="parChTrans1D4" presStyleIdx="0" presStyleCnt="19"/>
      <dgm:spPr/>
      <dgm:t>
        <a:bodyPr/>
        <a:lstStyle/>
        <a:p>
          <a:endParaRPr lang="en-US"/>
        </a:p>
      </dgm:t>
    </dgm:pt>
    <dgm:pt modelId="{0D53CA17-26A9-4043-8395-81F2306E4EB3}" type="pres">
      <dgm:prSet presAssocID="{6C3047D1-3C4D-491C-A393-9557B8E4FC1F}" presName="hierRoot2" presStyleCnt="0">
        <dgm:presLayoutVars>
          <dgm:hierBranch val="init"/>
        </dgm:presLayoutVars>
      </dgm:prSet>
      <dgm:spPr/>
    </dgm:pt>
    <dgm:pt modelId="{B7B30503-4589-4FE6-873F-1C495858CDDA}" type="pres">
      <dgm:prSet presAssocID="{6C3047D1-3C4D-491C-A393-9557B8E4FC1F}" presName="rootComposite" presStyleCnt="0"/>
      <dgm:spPr/>
    </dgm:pt>
    <dgm:pt modelId="{477EB6C5-88BA-4303-B2BE-7A56B7AFFF76}" type="pres">
      <dgm:prSet presAssocID="{6C3047D1-3C4D-491C-A393-9557B8E4FC1F}" presName="rootText" presStyleLbl="node4" presStyleIdx="0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76AC6F-BDEC-491C-9C7E-AAE269BE262A}" type="pres">
      <dgm:prSet presAssocID="{6C3047D1-3C4D-491C-A393-9557B8E4FC1F}" presName="rootConnector" presStyleLbl="node4" presStyleIdx="0" presStyleCnt="19"/>
      <dgm:spPr/>
      <dgm:t>
        <a:bodyPr/>
        <a:lstStyle/>
        <a:p>
          <a:endParaRPr lang="en-US"/>
        </a:p>
      </dgm:t>
    </dgm:pt>
    <dgm:pt modelId="{48D1AE92-F411-4D09-A1FB-81778B74E458}" type="pres">
      <dgm:prSet presAssocID="{6C3047D1-3C4D-491C-A393-9557B8E4FC1F}" presName="hierChild4" presStyleCnt="0"/>
      <dgm:spPr/>
    </dgm:pt>
    <dgm:pt modelId="{85274326-7B56-45C8-B5F7-D165909CBD86}" type="pres">
      <dgm:prSet presAssocID="{6C3047D1-3C4D-491C-A393-9557B8E4FC1F}" presName="hierChild5" presStyleCnt="0"/>
      <dgm:spPr/>
    </dgm:pt>
    <dgm:pt modelId="{59BCC751-73B5-4E6E-90EE-D63C673BA4E2}" type="pres">
      <dgm:prSet presAssocID="{DC65A1DE-C5D4-4015-838E-92D665BBE62B}" presName="Name37" presStyleLbl="parChTrans1D4" presStyleIdx="1" presStyleCnt="19"/>
      <dgm:spPr/>
      <dgm:t>
        <a:bodyPr/>
        <a:lstStyle/>
        <a:p>
          <a:endParaRPr lang="en-US"/>
        </a:p>
      </dgm:t>
    </dgm:pt>
    <dgm:pt modelId="{C13542CA-98F6-4076-B5E8-62D4A5CD1880}" type="pres">
      <dgm:prSet presAssocID="{D76EE0BD-B67A-48C5-B5A4-76343D3FED8F}" presName="hierRoot2" presStyleCnt="0">
        <dgm:presLayoutVars>
          <dgm:hierBranch val="init"/>
        </dgm:presLayoutVars>
      </dgm:prSet>
      <dgm:spPr/>
    </dgm:pt>
    <dgm:pt modelId="{82535803-F98A-47CA-B145-D97938A5C960}" type="pres">
      <dgm:prSet presAssocID="{D76EE0BD-B67A-48C5-B5A4-76343D3FED8F}" presName="rootComposite" presStyleCnt="0"/>
      <dgm:spPr/>
    </dgm:pt>
    <dgm:pt modelId="{7D35DB8B-28E8-45B2-A98D-F69E9FD7375D}" type="pres">
      <dgm:prSet presAssocID="{D76EE0BD-B67A-48C5-B5A4-76343D3FED8F}" presName="rootText" presStyleLbl="node4" presStyleIdx="1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D0282B-8D00-4CA7-8440-4E7E17263183}" type="pres">
      <dgm:prSet presAssocID="{D76EE0BD-B67A-48C5-B5A4-76343D3FED8F}" presName="rootConnector" presStyleLbl="node4" presStyleIdx="1" presStyleCnt="19"/>
      <dgm:spPr/>
      <dgm:t>
        <a:bodyPr/>
        <a:lstStyle/>
        <a:p>
          <a:endParaRPr lang="en-US"/>
        </a:p>
      </dgm:t>
    </dgm:pt>
    <dgm:pt modelId="{521D3212-BBAE-4457-8D63-FF1385A09183}" type="pres">
      <dgm:prSet presAssocID="{D76EE0BD-B67A-48C5-B5A4-76343D3FED8F}" presName="hierChild4" presStyleCnt="0"/>
      <dgm:spPr/>
    </dgm:pt>
    <dgm:pt modelId="{3BAEED96-5470-4CA7-874F-653D8C34E3BB}" type="pres">
      <dgm:prSet presAssocID="{D76EE0BD-B67A-48C5-B5A4-76343D3FED8F}" presName="hierChild5" presStyleCnt="0"/>
      <dgm:spPr/>
    </dgm:pt>
    <dgm:pt modelId="{59924933-E916-49A6-86A7-4CCA545C3662}" type="pres">
      <dgm:prSet presAssocID="{DEF3A9DB-B241-44A1-B44A-7E2E8B48142A}" presName="hierChild5" presStyleCnt="0"/>
      <dgm:spPr/>
    </dgm:pt>
    <dgm:pt modelId="{A4102CF0-07CA-40A6-9E7A-D8E8075BCD6E}" type="pres">
      <dgm:prSet presAssocID="{E3F344D9-7951-4F47-8688-99FBAD6F49EA}" presName="Name37" presStyleLbl="parChTrans1D3" presStyleIdx="1" presStyleCnt="7"/>
      <dgm:spPr/>
      <dgm:t>
        <a:bodyPr/>
        <a:lstStyle/>
        <a:p>
          <a:endParaRPr lang="en-US"/>
        </a:p>
      </dgm:t>
    </dgm:pt>
    <dgm:pt modelId="{F92A9BE2-A07F-4772-A222-21D0C48EC7B9}" type="pres">
      <dgm:prSet presAssocID="{5DF11F07-F033-4A1C-A3A9-C3481DA9B2F7}" presName="hierRoot2" presStyleCnt="0">
        <dgm:presLayoutVars>
          <dgm:hierBranch val="init"/>
        </dgm:presLayoutVars>
      </dgm:prSet>
      <dgm:spPr/>
    </dgm:pt>
    <dgm:pt modelId="{E99D35E9-9217-4573-9002-B3C45845073B}" type="pres">
      <dgm:prSet presAssocID="{5DF11F07-F033-4A1C-A3A9-C3481DA9B2F7}" presName="rootComposite" presStyleCnt="0"/>
      <dgm:spPr/>
    </dgm:pt>
    <dgm:pt modelId="{4FD1ABB8-F335-43F0-9D1E-5858434AD335}" type="pres">
      <dgm:prSet presAssocID="{5DF11F07-F033-4A1C-A3A9-C3481DA9B2F7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4FDFD0-C400-4003-B92F-C62BDE2EE6B2}" type="pres">
      <dgm:prSet presAssocID="{5DF11F07-F033-4A1C-A3A9-C3481DA9B2F7}" presName="rootConnector" presStyleLbl="node3" presStyleIdx="1" presStyleCnt="7"/>
      <dgm:spPr/>
      <dgm:t>
        <a:bodyPr/>
        <a:lstStyle/>
        <a:p>
          <a:endParaRPr lang="en-US"/>
        </a:p>
      </dgm:t>
    </dgm:pt>
    <dgm:pt modelId="{4FB70617-FC32-4864-B1AC-A34852213623}" type="pres">
      <dgm:prSet presAssocID="{5DF11F07-F033-4A1C-A3A9-C3481DA9B2F7}" presName="hierChild4" presStyleCnt="0"/>
      <dgm:spPr/>
    </dgm:pt>
    <dgm:pt modelId="{F9667DF3-A9FF-4559-8E12-C67EAEE35629}" type="pres">
      <dgm:prSet presAssocID="{6CA48499-530C-46EE-8449-2F76FC8F75E9}" presName="Name37" presStyleLbl="parChTrans1D4" presStyleIdx="2" presStyleCnt="19"/>
      <dgm:spPr/>
      <dgm:t>
        <a:bodyPr/>
        <a:lstStyle/>
        <a:p>
          <a:endParaRPr lang="en-US"/>
        </a:p>
      </dgm:t>
    </dgm:pt>
    <dgm:pt modelId="{A1C461EA-57A4-4CB3-B58B-417D79173061}" type="pres">
      <dgm:prSet presAssocID="{D83235FB-0384-4503-B5D9-F89D70574537}" presName="hierRoot2" presStyleCnt="0">
        <dgm:presLayoutVars>
          <dgm:hierBranch val="init"/>
        </dgm:presLayoutVars>
      </dgm:prSet>
      <dgm:spPr/>
    </dgm:pt>
    <dgm:pt modelId="{3CBDCE9B-C9C7-4526-8748-4BB6E44AF504}" type="pres">
      <dgm:prSet presAssocID="{D83235FB-0384-4503-B5D9-F89D70574537}" presName="rootComposite" presStyleCnt="0"/>
      <dgm:spPr/>
    </dgm:pt>
    <dgm:pt modelId="{21E93298-9F29-41F8-B9C5-A5B4BB6B0197}" type="pres">
      <dgm:prSet presAssocID="{D83235FB-0384-4503-B5D9-F89D70574537}" presName="rootText" presStyleLbl="node4" presStyleIdx="2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C6B177-D8AF-48A7-A80C-F78BC408BFB7}" type="pres">
      <dgm:prSet presAssocID="{D83235FB-0384-4503-B5D9-F89D70574537}" presName="rootConnector" presStyleLbl="node4" presStyleIdx="2" presStyleCnt="19"/>
      <dgm:spPr/>
      <dgm:t>
        <a:bodyPr/>
        <a:lstStyle/>
        <a:p>
          <a:endParaRPr lang="en-US"/>
        </a:p>
      </dgm:t>
    </dgm:pt>
    <dgm:pt modelId="{4064281A-0BC8-4BFC-BE79-21770C7E04A0}" type="pres">
      <dgm:prSet presAssocID="{D83235FB-0384-4503-B5D9-F89D70574537}" presName="hierChild4" presStyleCnt="0"/>
      <dgm:spPr/>
    </dgm:pt>
    <dgm:pt modelId="{52520515-5421-4122-94EA-E97F5D852600}" type="pres">
      <dgm:prSet presAssocID="{D83235FB-0384-4503-B5D9-F89D70574537}" presName="hierChild5" presStyleCnt="0"/>
      <dgm:spPr/>
    </dgm:pt>
    <dgm:pt modelId="{C6F4974F-1F3B-4F1C-A705-125E3DF560B8}" type="pres">
      <dgm:prSet presAssocID="{5DF11F07-F033-4A1C-A3A9-C3481DA9B2F7}" presName="hierChild5" presStyleCnt="0"/>
      <dgm:spPr/>
    </dgm:pt>
    <dgm:pt modelId="{5BBD2ACA-40BE-4492-B38A-3E5D9C73B55A}" type="pres">
      <dgm:prSet presAssocID="{8436E302-1D63-402E-B08E-6A55158AE963}" presName="Name37" presStyleLbl="parChTrans1D3" presStyleIdx="2" presStyleCnt="7"/>
      <dgm:spPr/>
      <dgm:t>
        <a:bodyPr/>
        <a:lstStyle/>
        <a:p>
          <a:endParaRPr lang="en-US"/>
        </a:p>
      </dgm:t>
    </dgm:pt>
    <dgm:pt modelId="{5ED37023-FAE7-4427-ADF7-D6EE1D36EBA1}" type="pres">
      <dgm:prSet presAssocID="{5F9459CF-DA7A-4C75-B2A4-40ED99136AC4}" presName="hierRoot2" presStyleCnt="0">
        <dgm:presLayoutVars>
          <dgm:hierBranch val="init"/>
        </dgm:presLayoutVars>
      </dgm:prSet>
      <dgm:spPr/>
    </dgm:pt>
    <dgm:pt modelId="{5BFA320A-0BB1-43F1-AF41-34915644BDEC}" type="pres">
      <dgm:prSet presAssocID="{5F9459CF-DA7A-4C75-B2A4-40ED99136AC4}" presName="rootComposite" presStyleCnt="0"/>
      <dgm:spPr/>
    </dgm:pt>
    <dgm:pt modelId="{14C280C8-425F-4484-AA54-CCF335016469}" type="pres">
      <dgm:prSet presAssocID="{5F9459CF-DA7A-4C75-B2A4-40ED99136AC4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685EDB-1C66-4C74-8D14-E0F9ED8CC6C7}" type="pres">
      <dgm:prSet presAssocID="{5F9459CF-DA7A-4C75-B2A4-40ED99136AC4}" presName="rootConnector" presStyleLbl="node3" presStyleIdx="2" presStyleCnt="7"/>
      <dgm:spPr/>
      <dgm:t>
        <a:bodyPr/>
        <a:lstStyle/>
        <a:p>
          <a:endParaRPr lang="en-US"/>
        </a:p>
      </dgm:t>
    </dgm:pt>
    <dgm:pt modelId="{DAEE5C43-829C-4315-8D1E-2DA15B86416D}" type="pres">
      <dgm:prSet presAssocID="{5F9459CF-DA7A-4C75-B2A4-40ED99136AC4}" presName="hierChild4" presStyleCnt="0"/>
      <dgm:spPr/>
    </dgm:pt>
    <dgm:pt modelId="{2CB0FEBD-6678-4FAA-AFBC-CE835FAF7C08}" type="pres">
      <dgm:prSet presAssocID="{5F9459CF-DA7A-4C75-B2A4-40ED99136AC4}" presName="hierChild5" presStyleCnt="0"/>
      <dgm:spPr/>
    </dgm:pt>
    <dgm:pt modelId="{D064700C-5200-4AA8-9E5B-CFB4578E6306}" type="pres">
      <dgm:prSet presAssocID="{875B98CC-143C-40D3-AC0F-A935A22FCF2B}" presName="Name37" presStyleLbl="parChTrans1D3" presStyleIdx="3" presStyleCnt="7"/>
      <dgm:spPr/>
      <dgm:t>
        <a:bodyPr/>
        <a:lstStyle/>
        <a:p>
          <a:endParaRPr lang="en-US"/>
        </a:p>
      </dgm:t>
    </dgm:pt>
    <dgm:pt modelId="{0EC1D212-3056-4223-ACF1-628878882B1C}" type="pres">
      <dgm:prSet presAssocID="{E3429D66-7B17-467B-A47B-478199BD1EE7}" presName="hierRoot2" presStyleCnt="0">
        <dgm:presLayoutVars>
          <dgm:hierBranch val="init"/>
        </dgm:presLayoutVars>
      </dgm:prSet>
      <dgm:spPr/>
    </dgm:pt>
    <dgm:pt modelId="{5A192DD2-47EE-4284-BA42-3F05BBACD86D}" type="pres">
      <dgm:prSet presAssocID="{E3429D66-7B17-467B-A47B-478199BD1EE7}" presName="rootComposite" presStyleCnt="0"/>
      <dgm:spPr/>
    </dgm:pt>
    <dgm:pt modelId="{BE0E5036-AC9A-40FA-9EFB-D4BBDF3FBF65}" type="pres">
      <dgm:prSet presAssocID="{E3429D66-7B17-467B-A47B-478199BD1EE7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5CEAB8-9820-4EE6-A204-50F690EE66B5}" type="pres">
      <dgm:prSet presAssocID="{E3429D66-7B17-467B-A47B-478199BD1EE7}" presName="rootConnector" presStyleLbl="node3" presStyleIdx="3" presStyleCnt="7"/>
      <dgm:spPr/>
      <dgm:t>
        <a:bodyPr/>
        <a:lstStyle/>
        <a:p>
          <a:endParaRPr lang="en-US"/>
        </a:p>
      </dgm:t>
    </dgm:pt>
    <dgm:pt modelId="{56960D34-D21D-445B-8856-E4C337230A22}" type="pres">
      <dgm:prSet presAssocID="{E3429D66-7B17-467B-A47B-478199BD1EE7}" presName="hierChild4" presStyleCnt="0"/>
      <dgm:spPr/>
    </dgm:pt>
    <dgm:pt modelId="{7C24F692-E65E-4028-92B8-C04C8C5066FA}" type="pres">
      <dgm:prSet presAssocID="{954E5F44-16F6-40A2-AADF-A9FE4FA602CA}" presName="Name37" presStyleLbl="parChTrans1D4" presStyleIdx="3" presStyleCnt="19"/>
      <dgm:spPr/>
      <dgm:t>
        <a:bodyPr/>
        <a:lstStyle/>
        <a:p>
          <a:endParaRPr lang="en-US"/>
        </a:p>
      </dgm:t>
    </dgm:pt>
    <dgm:pt modelId="{AB6B7A55-7EC2-4622-94BC-8FD3C3F76C9C}" type="pres">
      <dgm:prSet presAssocID="{48A90A29-2E3A-4D0F-B8AB-4D84219BDF67}" presName="hierRoot2" presStyleCnt="0">
        <dgm:presLayoutVars>
          <dgm:hierBranch val="init"/>
        </dgm:presLayoutVars>
      </dgm:prSet>
      <dgm:spPr/>
    </dgm:pt>
    <dgm:pt modelId="{1BDDBE56-743B-47C7-9EBF-E5A0D649B98B}" type="pres">
      <dgm:prSet presAssocID="{48A90A29-2E3A-4D0F-B8AB-4D84219BDF67}" presName="rootComposite" presStyleCnt="0"/>
      <dgm:spPr/>
    </dgm:pt>
    <dgm:pt modelId="{6F98E1DF-55A0-4D05-8679-6650CC886624}" type="pres">
      <dgm:prSet presAssocID="{48A90A29-2E3A-4D0F-B8AB-4D84219BDF67}" presName="rootText" presStyleLbl="node4" presStyleIdx="3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8B6999-4F90-41CE-903E-ACD7E1AC17A9}" type="pres">
      <dgm:prSet presAssocID="{48A90A29-2E3A-4D0F-B8AB-4D84219BDF67}" presName="rootConnector" presStyleLbl="node4" presStyleIdx="3" presStyleCnt="19"/>
      <dgm:spPr/>
      <dgm:t>
        <a:bodyPr/>
        <a:lstStyle/>
        <a:p>
          <a:endParaRPr lang="en-US"/>
        </a:p>
      </dgm:t>
    </dgm:pt>
    <dgm:pt modelId="{0A4E9E22-78E4-4D42-B177-56B9FE1D4117}" type="pres">
      <dgm:prSet presAssocID="{48A90A29-2E3A-4D0F-B8AB-4D84219BDF67}" presName="hierChild4" presStyleCnt="0"/>
      <dgm:spPr/>
    </dgm:pt>
    <dgm:pt modelId="{C43E87A4-C28B-4904-9E94-834FA57836CA}" type="pres">
      <dgm:prSet presAssocID="{A334F89B-3B69-4694-AF3A-6CA51E190047}" presName="Name37" presStyleLbl="parChTrans1D4" presStyleIdx="4" presStyleCnt="19"/>
      <dgm:spPr/>
      <dgm:t>
        <a:bodyPr/>
        <a:lstStyle/>
        <a:p>
          <a:endParaRPr lang="en-US"/>
        </a:p>
      </dgm:t>
    </dgm:pt>
    <dgm:pt modelId="{7907EBD9-D903-4E5A-BCFA-8D7DBE70BF09}" type="pres">
      <dgm:prSet presAssocID="{B9F7A47C-4362-476A-8C1C-A1A3695D1D29}" presName="hierRoot2" presStyleCnt="0">
        <dgm:presLayoutVars>
          <dgm:hierBranch val="init"/>
        </dgm:presLayoutVars>
      </dgm:prSet>
      <dgm:spPr/>
    </dgm:pt>
    <dgm:pt modelId="{C2882890-F1B7-49BE-BA4A-399538B03FE2}" type="pres">
      <dgm:prSet presAssocID="{B9F7A47C-4362-476A-8C1C-A1A3695D1D29}" presName="rootComposite" presStyleCnt="0"/>
      <dgm:spPr/>
    </dgm:pt>
    <dgm:pt modelId="{F19605AA-6422-496F-B1DB-9BD3FF61FFC7}" type="pres">
      <dgm:prSet presAssocID="{B9F7A47C-4362-476A-8C1C-A1A3695D1D29}" presName="rootText" presStyleLbl="node4" presStyleIdx="4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A743A-C396-4D7A-99E6-1ED5D2CD4938}" type="pres">
      <dgm:prSet presAssocID="{B9F7A47C-4362-476A-8C1C-A1A3695D1D29}" presName="rootConnector" presStyleLbl="node4" presStyleIdx="4" presStyleCnt="19"/>
      <dgm:spPr/>
      <dgm:t>
        <a:bodyPr/>
        <a:lstStyle/>
        <a:p>
          <a:endParaRPr lang="en-US"/>
        </a:p>
      </dgm:t>
    </dgm:pt>
    <dgm:pt modelId="{CBD97327-805B-44E5-9088-FB8E6E738E3E}" type="pres">
      <dgm:prSet presAssocID="{B9F7A47C-4362-476A-8C1C-A1A3695D1D29}" presName="hierChild4" presStyleCnt="0"/>
      <dgm:spPr/>
    </dgm:pt>
    <dgm:pt modelId="{3E7C5136-5734-4DEE-B81A-8D03FB862BAE}" type="pres">
      <dgm:prSet presAssocID="{B9F7A47C-4362-476A-8C1C-A1A3695D1D29}" presName="hierChild5" presStyleCnt="0"/>
      <dgm:spPr/>
    </dgm:pt>
    <dgm:pt modelId="{C68DCE65-5E96-46E1-808B-19B91BF6A35A}" type="pres">
      <dgm:prSet presAssocID="{3BB00D90-F83E-4FE2-9135-30AD8594F326}" presName="Name37" presStyleLbl="parChTrans1D4" presStyleIdx="5" presStyleCnt="19"/>
      <dgm:spPr/>
      <dgm:t>
        <a:bodyPr/>
        <a:lstStyle/>
        <a:p>
          <a:endParaRPr lang="en-US"/>
        </a:p>
      </dgm:t>
    </dgm:pt>
    <dgm:pt modelId="{7AB28256-AEFE-47EE-AE41-22BB7AB5E298}" type="pres">
      <dgm:prSet presAssocID="{EACF9B13-67C6-4D53-9F88-4DE876C84C83}" presName="hierRoot2" presStyleCnt="0">
        <dgm:presLayoutVars>
          <dgm:hierBranch val="init"/>
        </dgm:presLayoutVars>
      </dgm:prSet>
      <dgm:spPr/>
    </dgm:pt>
    <dgm:pt modelId="{79CB74E7-1977-4523-9476-1833546BD7A0}" type="pres">
      <dgm:prSet presAssocID="{EACF9B13-67C6-4D53-9F88-4DE876C84C83}" presName="rootComposite" presStyleCnt="0"/>
      <dgm:spPr/>
    </dgm:pt>
    <dgm:pt modelId="{8A035D42-895B-4E8A-BBE0-5EC55CCC7DFE}" type="pres">
      <dgm:prSet presAssocID="{EACF9B13-67C6-4D53-9F88-4DE876C84C83}" presName="rootText" presStyleLbl="node4" presStyleIdx="5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00415B-F043-44F2-859D-D7A29EA81450}" type="pres">
      <dgm:prSet presAssocID="{EACF9B13-67C6-4D53-9F88-4DE876C84C83}" presName="rootConnector" presStyleLbl="node4" presStyleIdx="5" presStyleCnt="19"/>
      <dgm:spPr/>
      <dgm:t>
        <a:bodyPr/>
        <a:lstStyle/>
        <a:p>
          <a:endParaRPr lang="en-US"/>
        </a:p>
      </dgm:t>
    </dgm:pt>
    <dgm:pt modelId="{51B995EB-82A3-42FA-BA55-BAED4D530490}" type="pres">
      <dgm:prSet presAssocID="{EACF9B13-67C6-4D53-9F88-4DE876C84C83}" presName="hierChild4" presStyleCnt="0"/>
      <dgm:spPr/>
    </dgm:pt>
    <dgm:pt modelId="{B024C33B-1D3A-466F-8F3F-B5CF65108D87}" type="pres">
      <dgm:prSet presAssocID="{EACF9B13-67C6-4D53-9F88-4DE876C84C83}" presName="hierChild5" presStyleCnt="0"/>
      <dgm:spPr/>
    </dgm:pt>
    <dgm:pt modelId="{221EF9AD-9306-4C6B-AFDC-3B4F8EF99BDF}" type="pres">
      <dgm:prSet presAssocID="{48A90A29-2E3A-4D0F-B8AB-4D84219BDF67}" presName="hierChild5" presStyleCnt="0"/>
      <dgm:spPr/>
    </dgm:pt>
    <dgm:pt modelId="{F43A9535-B8DD-4354-9A60-C5B7750D1205}" type="pres">
      <dgm:prSet presAssocID="{48B46443-6094-404B-9533-E7586BC3E1BF}" presName="Name37" presStyleLbl="parChTrans1D4" presStyleIdx="6" presStyleCnt="19"/>
      <dgm:spPr/>
      <dgm:t>
        <a:bodyPr/>
        <a:lstStyle/>
        <a:p>
          <a:endParaRPr lang="en-US"/>
        </a:p>
      </dgm:t>
    </dgm:pt>
    <dgm:pt modelId="{5CEE9A63-6E87-481B-A5F4-F448CEC77ADE}" type="pres">
      <dgm:prSet presAssocID="{0B4C3F25-73E8-47E1-B7AD-97C1362E0DCE}" presName="hierRoot2" presStyleCnt="0">
        <dgm:presLayoutVars>
          <dgm:hierBranch val="init"/>
        </dgm:presLayoutVars>
      </dgm:prSet>
      <dgm:spPr/>
    </dgm:pt>
    <dgm:pt modelId="{183E0FA6-8249-4676-9E36-56E3A170DCCB}" type="pres">
      <dgm:prSet presAssocID="{0B4C3F25-73E8-47E1-B7AD-97C1362E0DCE}" presName="rootComposite" presStyleCnt="0"/>
      <dgm:spPr/>
    </dgm:pt>
    <dgm:pt modelId="{56A6024F-5D16-4637-9762-5E046517B277}" type="pres">
      <dgm:prSet presAssocID="{0B4C3F25-73E8-47E1-B7AD-97C1362E0DCE}" presName="rootText" presStyleLbl="node4" presStyleIdx="6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53A45F-30B8-4B1C-A34B-0E69E5B53270}" type="pres">
      <dgm:prSet presAssocID="{0B4C3F25-73E8-47E1-B7AD-97C1362E0DCE}" presName="rootConnector" presStyleLbl="node4" presStyleIdx="6" presStyleCnt="19"/>
      <dgm:spPr/>
      <dgm:t>
        <a:bodyPr/>
        <a:lstStyle/>
        <a:p>
          <a:endParaRPr lang="en-US"/>
        </a:p>
      </dgm:t>
    </dgm:pt>
    <dgm:pt modelId="{1737B3CC-E559-4C88-A777-05A927FB994C}" type="pres">
      <dgm:prSet presAssocID="{0B4C3F25-73E8-47E1-B7AD-97C1362E0DCE}" presName="hierChild4" presStyleCnt="0"/>
      <dgm:spPr/>
    </dgm:pt>
    <dgm:pt modelId="{13012E96-A1ED-4E61-99DE-C2480C236207}" type="pres">
      <dgm:prSet presAssocID="{7B0B1FAB-243F-4486-B1EC-EB7CFC60A916}" presName="Name37" presStyleLbl="parChTrans1D4" presStyleIdx="7" presStyleCnt="19"/>
      <dgm:spPr/>
      <dgm:t>
        <a:bodyPr/>
        <a:lstStyle/>
        <a:p>
          <a:endParaRPr lang="en-US"/>
        </a:p>
      </dgm:t>
    </dgm:pt>
    <dgm:pt modelId="{490C575C-47DB-427C-BE59-62CCD9B36DD9}" type="pres">
      <dgm:prSet presAssocID="{5ED8D8F4-4AC8-46F4-9531-36FF759B3254}" presName="hierRoot2" presStyleCnt="0">
        <dgm:presLayoutVars>
          <dgm:hierBranch val="init"/>
        </dgm:presLayoutVars>
      </dgm:prSet>
      <dgm:spPr/>
    </dgm:pt>
    <dgm:pt modelId="{800F91DA-B40E-431B-AABE-27C329A716BD}" type="pres">
      <dgm:prSet presAssocID="{5ED8D8F4-4AC8-46F4-9531-36FF759B3254}" presName="rootComposite" presStyleCnt="0"/>
      <dgm:spPr/>
    </dgm:pt>
    <dgm:pt modelId="{0254BC13-009A-4F0B-AE6F-57CFFC731881}" type="pres">
      <dgm:prSet presAssocID="{5ED8D8F4-4AC8-46F4-9531-36FF759B3254}" presName="rootText" presStyleLbl="node4" presStyleIdx="7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EEC421-6955-40F3-9F3D-A00CF17510BD}" type="pres">
      <dgm:prSet presAssocID="{5ED8D8F4-4AC8-46F4-9531-36FF759B3254}" presName="rootConnector" presStyleLbl="node4" presStyleIdx="7" presStyleCnt="19"/>
      <dgm:spPr/>
      <dgm:t>
        <a:bodyPr/>
        <a:lstStyle/>
        <a:p>
          <a:endParaRPr lang="en-US"/>
        </a:p>
      </dgm:t>
    </dgm:pt>
    <dgm:pt modelId="{C1D8EA6A-64E8-439F-99D6-188AC67112FB}" type="pres">
      <dgm:prSet presAssocID="{5ED8D8F4-4AC8-46F4-9531-36FF759B3254}" presName="hierChild4" presStyleCnt="0"/>
      <dgm:spPr/>
    </dgm:pt>
    <dgm:pt modelId="{79AD7E3C-1DAC-4DEA-AA53-2FB5B100CD5C}" type="pres">
      <dgm:prSet presAssocID="{5ED8D8F4-4AC8-46F4-9531-36FF759B3254}" presName="hierChild5" presStyleCnt="0"/>
      <dgm:spPr/>
    </dgm:pt>
    <dgm:pt modelId="{B6F89504-A945-43C5-8B98-62398BC40373}" type="pres">
      <dgm:prSet presAssocID="{0FC5432D-B58F-45D8-9765-AE86847C2212}" presName="Name37" presStyleLbl="parChTrans1D4" presStyleIdx="8" presStyleCnt="19"/>
      <dgm:spPr/>
      <dgm:t>
        <a:bodyPr/>
        <a:lstStyle/>
        <a:p>
          <a:endParaRPr lang="en-US"/>
        </a:p>
      </dgm:t>
    </dgm:pt>
    <dgm:pt modelId="{DE5193ED-0F82-49D9-A09B-05204CD8673A}" type="pres">
      <dgm:prSet presAssocID="{DB88165C-D6FC-46AB-B1E0-7DC39BA4549C}" presName="hierRoot2" presStyleCnt="0">
        <dgm:presLayoutVars>
          <dgm:hierBranch val="init"/>
        </dgm:presLayoutVars>
      </dgm:prSet>
      <dgm:spPr/>
    </dgm:pt>
    <dgm:pt modelId="{7EA7C17F-4EB1-4E88-858B-C5E4C216DDB6}" type="pres">
      <dgm:prSet presAssocID="{DB88165C-D6FC-46AB-B1E0-7DC39BA4549C}" presName="rootComposite" presStyleCnt="0"/>
      <dgm:spPr/>
    </dgm:pt>
    <dgm:pt modelId="{B8901755-FEA9-4426-9A86-B222D4543264}" type="pres">
      <dgm:prSet presAssocID="{DB88165C-D6FC-46AB-B1E0-7DC39BA4549C}" presName="rootText" presStyleLbl="node4" presStyleIdx="8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698110-1AAE-4F2D-B097-CE1BB395BA05}" type="pres">
      <dgm:prSet presAssocID="{DB88165C-D6FC-46AB-B1E0-7DC39BA4549C}" presName="rootConnector" presStyleLbl="node4" presStyleIdx="8" presStyleCnt="19"/>
      <dgm:spPr/>
      <dgm:t>
        <a:bodyPr/>
        <a:lstStyle/>
        <a:p>
          <a:endParaRPr lang="en-US"/>
        </a:p>
      </dgm:t>
    </dgm:pt>
    <dgm:pt modelId="{41FCFE8D-D9D1-4D64-8D9A-611B8127FDBB}" type="pres">
      <dgm:prSet presAssocID="{DB88165C-D6FC-46AB-B1E0-7DC39BA4549C}" presName="hierChild4" presStyleCnt="0"/>
      <dgm:spPr/>
    </dgm:pt>
    <dgm:pt modelId="{015A78D2-E29F-480D-94B5-D2A137ADF250}" type="pres">
      <dgm:prSet presAssocID="{059A60CF-123D-4DBC-B61C-B92734355869}" presName="Name37" presStyleLbl="parChTrans1D4" presStyleIdx="9" presStyleCnt="19"/>
      <dgm:spPr/>
      <dgm:t>
        <a:bodyPr/>
        <a:lstStyle/>
        <a:p>
          <a:endParaRPr lang="en-US"/>
        </a:p>
      </dgm:t>
    </dgm:pt>
    <dgm:pt modelId="{89C52E6B-9714-411E-A8D7-7582A3DA6738}" type="pres">
      <dgm:prSet presAssocID="{7273B5AE-7A29-4643-97FD-F9D234DCE539}" presName="hierRoot2" presStyleCnt="0">
        <dgm:presLayoutVars>
          <dgm:hierBranch val="init"/>
        </dgm:presLayoutVars>
      </dgm:prSet>
      <dgm:spPr/>
    </dgm:pt>
    <dgm:pt modelId="{342E9011-7390-450B-AAE7-32C5F979508A}" type="pres">
      <dgm:prSet presAssocID="{7273B5AE-7A29-4643-97FD-F9D234DCE539}" presName="rootComposite" presStyleCnt="0"/>
      <dgm:spPr/>
    </dgm:pt>
    <dgm:pt modelId="{5BFF9980-F281-4B66-93FD-BFFEA3496F0D}" type="pres">
      <dgm:prSet presAssocID="{7273B5AE-7A29-4643-97FD-F9D234DCE539}" presName="rootText" presStyleLbl="node4" presStyleIdx="9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1A8177-EADD-4943-A921-95A3973F8D8B}" type="pres">
      <dgm:prSet presAssocID="{7273B5AE-7A29-4643-97FD-F9D234DCE539}" presName="rootConnector" presStyleLbl="node4" presStyleIdx="9" presStyleCnt="19"/>
      <dgm:spPr/>
      <dgm:t>
        <a:bodyPr/>
        <a:lstStyle/>
        <a:p>
          <a:endParaRPr lang="en-US"/>
        </a:p>
      </dgm:t>
    </dgm:pt>
    <dgm:pt modelId="{D525189B-2E2F-4932-AA8D-8755BF8E8CCA}" type="pres">
      <dgm:prSet presAssocID="{7273B5AE-7A29-4643-97FD-F9D234DCE539}" presName="hierChild4" presStyleCnt="0"/>
      <dgm:spPr/>
    </dgm:pt>
    <dgm:pt modelId="{3AF1BB9A-21CA-4734-BB7A-D946BFF2F00A}" type="pres">
      <dgm:prSet presAssocID="{7273B5AE-7A29-4643-97FD-F9D234DCE539}" presName="hierChild5" presStyleCnt="0"/>
      <dgm:spPr/>
    </dgm:pt>
    <dgm:pt modelId="{5ECE9D14-C13D-4472-844B-214CB4ED3EDC}" type="pres">
      <dgm:prSet presAssocID="{252C1E27-0DB1-478A-936D-DF096FFC2C33}" presName="Name37" presStyleLbl="parChTrans1D4" presStyleIdx="10" presStyleCnt="19"/>
      <dgm:spPr/>
      <dgm:t>
        <a:bodyPr/>
        <a:lstStyle/>
        <a:p>
          <a:endParaRPr lang="en-US"/>
        </a:p>
      </dgm:t>
    </dgm:pt>
    <dgm:pt modelId="{D7B1EFE5-A5A4-45D0-A216-7DD38A2BB4A7}" type="pres">
      <dgm:prSet presAssocID="{2FA9F42F-B8A6-4198-9E5E-8DA8FA4FAF74}" presName="hierRoot2" presStyleCnt="0">
        <dgm:presLayoutVars>
          <dgm:hierBranch val="init"/>
        </dgm:presLayoutVars>
      </dgm:prSet>
      <dgm:spPr/>
    </dgm:pt>
    <dgm:pt modelId="{72B56926-800E-45A2-A455-A6DF5CA6B8AE}" type="pres">
      <dgm:prSet presAssocID="{2FA9F42F-B8A6-4198-9E5E-8DA8FA4FAF74}" presName="rootComposite" presStyleCnt="0"/>
      <dgm:spPr/>
    </dgm:pt>
    <dgm:pt modelId="{3954B338-9F39-4389-8F78-5A598223C8E6}" type="pres">
      <dgm:prSet presAssocID="{2FA9F42F-B8A6-4198-9E5E-8DA8FA4FAF74}" presName="rootText" presStyleLbl="node4" presStyleIdx="10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E5CD6A-5463-41E3-B0A3-8E69A886C449}" type="pres">
      <dgm:prSet presAssocID="{2FA9F42F-B8A6-4198-9E5E-8DA8FA4FAF74}" presName="rootConnector" presStyleLbl="node4" presStyleIdx="10" presStyleCnt="19"/>
      <dgm:spPr/>
      <dgm:t>
        <a:bodyPr/>
        <a:lstStyle/>
        <a:p>
          <a:endParaRPr lang="en-US"/>
        </a:p>
      </dgm:t>
    </dgm:pt>
    <dgm:pt modelId="{17BF85A0-0FB1-4D86-ADC8-44F0F406279E}" type="pres">
      <dgm:prSet presAssocID="{2FA9F42F-B8A6-4198-9E5E-8DA8FA4FAF74}" presName="hierChild4" presStyleCnt="0"/>
      <dgm:spPr/>
    </dgm:pt>
    <dgm:pt modelId="{85627659-8BEE-464A-9EA3-E6107D04498F}" type="pres">
      <dgm:prSet presAssocID="{2FA9F42F-B8A6-4198-9E5E-8DA8FA4FAF74}" presName="hierChild5" presStyleCnt="0"/>
      <dgm:spPr/>
    </dgm:pt>
    <dgm:pt modelId="{C7F02B9D-1918-49FB-BDE4-36FECCD3FDF4}" type="pres">
      <dgm:prSet presAssocID="{369B091E-FD28-428A-ACA4-8AD8A5493868}" presName="Name37" presStyleLbl="parChTrans1D4" presStyleIdx="11" presStyleCnt="19"/>
      <dgm:spPr/>
      <dgm:t>
        <a:bodyPr/>
        <a:lstStyle/>
        <a:p>
          <a:endParaRPr lang="en-US"/>
        </a:p>
      </dgm:t>
    </dgm:pt>
    <dgm:pt modelId="{1098B0F6-D3CE-431C-8CCD-1038352AE1A0}" type="pres">
      <dgm:prSet presAssocID="{F8988576-A88E-4661-BB13-D9B516C08241}" presName="hierRoot2" presStyleCnt="0">
        <dgm:presLayoutVars>
          <dgm:hierBranch val="init"/>
        </dgm:presLayoutVars>
      </dgm:prSet>
      <dgm:spPr/>
    </dgm:pt>
    <dgm:pt modelId="{2560827E-DAA1-48C0-A052-520DDFAAEB7E}" type="pres">
      <dgm:prSet presAssocID="{F8988576-A88E-4661-BB13-D9B516C08241}" presName="rootComposite" presStyleCnt="0"/>
      <dgm:spPr/>
    </dgm:pt>
    <dgm:pt modelId="{674CE218-5AF0-4ABF-8C21-B3452744DA3B}" type="pres">
      <dgm:prSet presAssocID="{F8988576-A88E-4661-BB13-D9B516C08241}" presName="rootText" presStyleLbl="node4" presStyleIdx="11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F0067A-C9EF-41EA-B6F6-308FC6B773ED}" type="pres">
      <dgm:prSet presAssocID="{F8988576-A88E-4661-BB13-D9B516C08241}" presName="rootConnector" presStyleLbl="node4" presStyleIdx="11" presStyleCnt="19"/>
      <dgm:spPr/>
      <dgm:t>
        <a:bodyPr/>
        <a:lstStyle/>
        <a:p>
          <a:endParaRPr lang="en-US"/>
        </a:p>
      </dgm:t>
    </dgm:pt>
    <dgm:pt modelId="{770496C6-6E8A-4C8A-AC87-B8231F304BDC}" type="pres">
      <dgm:prSet presAssocID="{F8988576-A88E-4661-BB13-D9B516C08241}" presName="hierChild4" presStyleCnt="0"/>
      <dgm:spPr/>
    </dgm:pt>
    <dgm:pt modelId="{B609D7FB-59E1-4D5F-BD5B-AAE938D06E21}" type="pres">
      <dgm:prSet presAssocID="{F8988576-A88E-4661-BB13-D9B516C08241}" presName="hierChild5" presStyleCnt="0"/>
      <dgm:spPr/>
    </dgm:pt>
    <dgm:pt modelId="{ED85CCF7-348B-4A6D-9EE8-A1F5165A4109}" type="pres">
      <dgm:prSet presAssocID="{CE5F53A8-E426-4090-95EC-B36B168A1EC2}" presName="Name37" presStyleLbl="parChTrans1D4" presStyleIdx="12" presStyleCnt="19"/>
      <dgm:spPr/>
      <dgm:t>
        <a:bodyPr/>
        <a:lstStyle/>
        <a:p>
          <a:endParaRPr lang="en-US"/>
        </a:p>
      </dgm:t>
    </dgm:pt>
    <dgm:pt modelId="{4474ACC2-0807-406C-9DB4-F6093C76BE6B}" type="pres">
      <dgm:prSet presAssocID="{9218B230-7652-4C10-A1A3-F28D1984D75D}" presName="hierRoot2" presStyleCnt="0">
        <dgm:presLayoutVars>
          <dgm:hierBranch val="init"/>
        </dgm:presLayoutVars>
      </dgm:prSet>
      <dgm:spPr/>
    </dgm:pt>
    <dgm:pt modelId="{A9933579-6CDE-41CA-9DFA-5444DAAE7091}" type="pres">
      <dgm:prSet presAssocID="{9218B230-7652-4C10-A1A3-F28D1984D75D}" presName="rootComposite" presStyleCnt="0"/>
      <dgm:spPr/>
    </dgm:pt>
    <dgm:pt modelId="{80751024-4B9E-47A0-BD25-8002C12A3C10}" type="pres">
      <dgm:prSet presAssocID="{9218B230-7652-4C10-A1A3-F28D1984D75D}" presName="rootText" presStyleLbl="node4" presStyleIdx="12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DF55B6-6A60-44EA-AA95-2E70CAFA162B}" type="pres">
      <dgm:prSet presAssocID="{9218B230-7652-4C10-A1A3-F28D1984D75D}" presName="rootConnector" presStyleLbl="node4" presStyleIdx="12" presStyleCnt="19"/>
      <dgm:spPr/>
      <dgm:t>
        <a:bodyPr/>
        <a:lstStyle/>
        <a:p>
          <a:endParaRPr lang="en-US"/>
        </a:p>
      </dgm:t>
    </dgm:pt>
    <dgm:pt modelId="{52226F64-D7FB-455A-862B-4ADABB3A8A5E}" type="pres">
      <dgm:prSet presAssocID="{9218B230-7652-4C10-A1A3-F28D1984D75D}" presName="hierChild4" presStyleCnt="0"/>
      <dgm:spPr/>
    </dgm:pt>
    <dgm:pt modelId="{37096E17-EE00-4AF6-A387-EF124B0DB3CE}" type="pres">
      <dgm:prSet presAssocID="{9218B230-7652-4C10-A1A3-F28D1984D75D}" presName="hierChild5" presStyleCnt="0"/>
      <dgm:spPr/>
    </dgm:pt>
    <dgm:pt modelId="{7404C9CF-F40A-4BAB-8411-01DDCC32AF82}" type="pres">
      <dgm:prSet presAssocID="{DB88165C-D6FC-46AB-B1E0-7DC39BA4549C}" presName="hierChild5" presStyleCnt="0"/>
      <dgm:spPr/>
    </dgm:pt>
    <dgm:pt modelId="{1022EEF1-E13A-433A-8F6B-A37DA1B9BEAA}" type="pres">
      <dgm:prSet presAssocID="{0B4C3F25-73E8-47E1-B7AD-97C1362E0DCE}" presName="hierChild5" presStyleCnt="0"/>
      <dgm:spPr/>
    </dgm:pt>
    <dgm:pt modelId="{057A5E40-ABC9-4FB5-BF59-9128D0103520}" type="pres">
      <dgm:prSet presAssocID="{8CE8290E-DCDB-46EF-9BB7-5983162993F8}" presName="Name37" presStyleLbl="parChTrans1D4" presStyleIdx="13" presStyleCnt="19"/>
      <dgm:spPr/>
      <dgm:t>
        <a:bodyPr/>
        <a:lstStyle/>
        <a:p>
          <a:endParaRPr lang="en-US"/>
        </a:p>
      </dgm:t>
    </dgm:pt>
    <dgm:pt modelId="{8E62B1BF-A38B-4DC9-A271-0C0C55457BA7}" type="pres">
      <dgm:prSet presAssocID="{C13B043A-9A98-430B-B6BB-0D9A2E51DD8F}" presName="hierRoot2" presStyleCnt="0">
        <dgm:presLayoutVars>
          <dgm:hierBranch val="init"/>
        </dgm:presLayoutVars>
      </dgm:prSet>
      <dgm:spPr/>
    </dgm:pt>
    <dgm:pt modelId="{E947DCB4-688D-4FD3-B7A7-580C2648455C}" type="pres">
      <dgm:prSet presAssocID="{C13B043A-9A98-430B-B6BB-0D9A2E51DD8F}" presName="rootComposite" presStyleCnt="0"/>
      <dgm:spPr/>
    </dgm:pt>
    <dgm:pt modelId="{F6FDC58A-9ADC-4ABA-B754-8667B67A5D6F}" type="pres">
      <dgm:prSet presAssocID="{C13B043A-9A98-430B-B6BB-0D9A2E51DD8F}" presName="rootText" presStyleLbl="node4" presStyleIdx="13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90ACE0-6CBB-4DF0-AF4D-4714CA09A7CE}" type="pres">
      <dgm:prSet presAssocID="{C13B043A-9A98-430B-B6BB-0D9A2E51DD8F}" presName="rootConnector" presStyleLbl="node4" presStyleIdx="13" presStyleCnt="19"/>
      <dgm:spPr/>
      <dgm:t>
        <a:bodyPr/>
        <a:lstStyle/>
        <a:p>
          <a:endParaRPr lang="en-US"/>
        </a:p>
      </dgm:t>
    </dgm:pt>
    <dgm:pt modelId="{9CAED685-57CB-4959-9673-1AB149E9F5C9}" type="pres">
      <dgm:prSet presAssocID="{C13B043A-9A98-430B-B6BB-0D9A2E51DD8F}" presName="hierChild4" presStyleCnt="0"/>
      <dgm:spPr/>
    </dgm:pt>
    <dgm:pt modelId="{8BFECF59-9221-4C08-BD19-0EE268B54ECA}" type="pres">
      <dgm:prSet presAssocID="{279CE09B-3552-4253-9D99-7AE180FC7114}" presName="Name37" presStyleLbl="parChTrans1D4" presStyleIdx="14" presStyleCnt="19"/>
      <dgm:spPr/>
      <dgm:t>
        <a:bodyPr/>
        <a:lstStyle/>
        <a:p>
          <a:endParaRPr lang="en-US"/>
        </a:p>
      </dgm:t>
    </dgm:pt>
    <dgm:pt modelId="{BA5BBEE0-E24F-4313-BFA9-2931303635EE}" type="pres">
      <dgm:prSet presAssocID="{87E91A08-7FA4-460F-A26A-A455ADBF3535}" presName="hierRoot2" presStyleCnt="0">
        <dgm:presLayoutVars>
          <dgm:hierBranch val="init"/>
        </dgm:presLayoutVars>
      </dgm:prSet>
      <dgm:spPr/>
    </dgm:pt>
    <dgm:pt modelId="{C765E29E-F02A-4E52-93FE-C58918900A51}" type="pres">
      <dgm:prSet presAssocID="{87E91A08-7FA4-460F-A26A-A455ADBF3535}" presName="rootComposite" presStyleCnt="0"/>
      <dgm:spPr/>
    </dgm:pt>
    <dgm:pt modelId="{35DE0AE2-76B0-4D2D-AE3E-60F87A4F977F}" type="pres">
      <dgm:prSet presAssocID="{87E91A08-7FA4-460F-A26A-A455ADBF3535}" presName="rootText" presStyleLbl="node4" presStyleIdx="14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8B2C9F-5961-41D2-9AC2-B608FC4B00B1}" type="pres">
      <dgm:prSet presAssocID="{87E91A08-7FA4-460F-A26A-A455ADBF3535}" presName="rootConnector" presStyleLbl="node4" presStyleIdx="14" presStyleCnt="19"/>
      <dgm:spPr/>
      <dgm:t>
        <a:bodyPr/>
        <a:lstStyle/>
        <a:p>
          <a:endParaRPr lang="en-US"/>
        </a:p>
      </dgm:t>
    </dgm:pt>
    <dgm:pt modelId="{5830A6B8-A1BC-4E54-88E0-A32F757516F4}" type="pres">
      <dgm:prSet presAssocID="{87E91A08-7FA4-460F-A26A-A455ADBF3535}" presName="hierChild4" presStyleCnt="0"/>
      <dgm:spPr/>
    </dgm:pt>
    <dgm:pt modelId="{EBE413A1-1C99-4016-8F99-3222C620FC9A}" type="pres">
      <dgm:prSet presAssocID="{87E91A08-7FA4-460F-A26A-A455ADBF3535}" presName="hierChild5" presStyleCnt="0"/>
      <dgm:spPr/>
    </dgm:pt>
    <dgm:pt modelId="{CEE49B5E-0417-4FD2-9E74-086FAD74E562}" type="pres">
      <dgm:prSet presAssocID="{A85E59C9-1A57-41AE-B9CD-0BE4F79BE075}" presName="Name37" presStyleLbl="parChTrans1D4" presStyleIdx="15" presStyleCnt="19"/>
      <dgm:spPr/>
      <dgm:t>
        <a:bodyPr/>
        <a:lstStyle/>
        <a:p>
          <a:endParaRPr lang="en-US"/>
        </a:p>
      </dgm:t>
    </dgm:pt>
    <dgm:pt modelId="{17BFE3B9-8C81-4D43-A778-C141EF790E43}" type="pres">
      <dgm:prSet presAssocID="{6B306F85-6CD6-444A-82E8-673A6B9B4CD6}" presName="hierRoot2" presStyleCnt="0">
        <dgm:presLayoutVars>
          <dgm:hierBranch val="init"/>
        </dgm:presLayoutVars>
      </dgm:prSet>
      <dgm:spPr/>
    </dgm:pt>
    <dgm:pt modelId="{25DBD7DD-3734-4F71-835A-32200B6B5F38}" type="pres">
      <dgm:prSet presAssocID="{6B306F85-6CD6-444A-82E8-673A6B9B4CD6}" presName="rootComposite" presStyleCnt="0"/>
      <dgm:spPr/>
    </dgm:pt>
    <dgm:pt modelId="{C35A9BE5-F139-45AC-8817-5FD978AD8A96}" type="pres">
      <dgm:prSet presAssocID="{6B306F85-6CD6-444A-82E8-673A6B9B4CD6}" presName="rootText" presStyleLbl="node4" presStyleIdx="15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830B38-AE40-432E-9C65-75205018E6D4}" type="pres">
      <dgm:prSet presAssocID="{6B306F85-6CD6-444A-82E8-673A6B9B4CD6}" presName="rootConnector" presStyleLbl="node4" presStyleIdx="15" presStyleCnt="19"/>
      <dgm:spPr/>
      <dgm:t>
        <a:bodyPr/>
        <a:lstStyle/>
        <a:p>
          <a:endParaRPr lang="en-US"/>
        </a:p>
      </dgm:t>
    </dgm:pt>
    <dgm:pt modelId="{C47601CD-1BCE-419C-A2B8-C18A7F53110F}" type="pres">
      <dgm:prSet presAssocID="{6B306F85-6CD6-444A-82E8-673A6B9B4CD6}" presName="hierChild4" presStyleCnt="0"/>
      <dgm:spPr/>
    </dgm:pt>
    <dgm:pt modelId="{5B24213D-0DE8-4679-9D21-50E7842764BE}" type="pres">
      <dgm:prSet presAssocID="{6B306F85-6CD6-444A-82E8-673A6B9B4CD6}" presName="hierChild5" presStyleCnt="0"/>
      <dgm:spPr/>
    </dgm:pt>
    <dgm:pt modelId="{7E2BD60D-E966-44E7-9236-E7AA2ACFF9B7}" type="pres">
      <dgm:prSet presAssocID="{C13B043A-9A98-430B-B6BB-0D9A2E51DD8F}" presName="hierChild5" presStyleCnt="0"/>
      <dgm:spPr/>
    </dgm:pt>
    <dgm:pt modelId="{B4FD136E-E535-458D-8F66-69858E3A2E5B}" type="pres">
      <dgm:prSet presAssocID="{E3429D66-7B17-467B-A47B-478199BD1EE7}" presName="hierChild5" presStyleCnt="0"/>
      <dgm:spPr/>
    </dgm:pt>
    <dgm:pt modelId="{29CD2931-59C5-4288-9CAF-8615721846D4}" type="pres">
      <dgm:prSet presAssocID="{4458D64E-7486-4A34-88FC-14FE90077D66}" presName="hierChild5" presStyleCnt="0"/>
      <dgm:spPr/>
    </dgm:pt>
    <dgm:pt modelId="{3E3AEA75-FA1B-461C-8F94-6677EB38746A}" type="pres">
      <dgm:prSet presAssocID="{A75F2571-4939-441D-A2D0-84A5FD5F37B7}" presName="Name35" presStyleLbl="parChTrans1D2" presStyleIdx="1" presStyleCnt="2"/>
      <dgm:spPr/>
      <dgm:t>
        <a:bodyPr/>
        <a:lstStyle/>
        <a:p>
          <a:endParaRPr lang="en-US"/>
        </a:p>
      </dgm:t>
    </dgm:pt>
    <dgm:pt modelId="{B873FC40-832D-4C32-9A9F-1EC8B412223C}" type="pres">
      <dgm:prSet presAssocID="{8A8D5B18-9D9D-4B3E-A7C2-646FD0E414A3}" presName="hierRoot2" presStyleCnt="0">
        <dgm:presLayoutVars>
          <dgm:hierBranch val="init"/>
        </dgm:presLayoutVars>
      </dgm:prSet>
      <dgm:spPr/>
    </dgm:pt>
    <dgm:pt modelId="{873FF844-CD6B-472D-994B-7B8FF6FE6D24}" type="pres">
      <dgm:prSet presAssocID="{8A8D5B18-9D9D-4B3E-A7C2-646FD0E414A3}" presName="rootComposite" presStyleCnt="0"/>
      <dgm:spPr/>
    </dgm:pt>
    <dgm:pt modelId="{74CF0CD9-9427-433E-9073-6360BC42572D}" type="pres">
      <dgm:prSet presAssocID="{8A8D5B18-9D9D-4B3E-A7C2-646FD0E414A3}" presName="rootText" presStyleLbl="node2" presStyleIdx="1" presStyleCnt="2" custScaleX="143042" custScaleY="1487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2E0764-2A7D-46A2-8F1E-AC4EA70BAE5B}" type="pres">
      <dgm:prSet presAssocID="{8A8D5B18-9D9D-4B3E-A7C2-646FD0E414A3}" presName="rootConnector" presStyleLbl="node2" presStyleIdx="1" presStyleCnt="2"/>
      <dgm:spPr/>
      <dgm:t>
        <a:bodyPr/>
        <a:lstStyle/>
        <a:p>
          <a:endParaRPr lang="en-US"/>
        </a:p>
      </dgm:t>
    </dgm:pt>
    <dgm:pt modelId="{F6B454B0-06D2-4E58-A78B-337EB4D56621}" type="pres">
      <dgm:prSet presAssocID="{8A8D5B18-9D9D-4B3E-A7C2-646FD0E414A3}" presName="hierChild4" presStyleCnt="0"/>
      <dgm:spPr/>
    </dgm:pt>
    <dgm:pt modelId="{089F1240-3E96-42AF-9111-6BECFB784967}" type="pres">
      <dgm:prSet presAssocID="{7F183258-C72F-4003-AC1B-B345B947012C}" presName="Name37" presStyleLbl="parChTrans1D3" presStyleIdx="4" presStyleCnt="7"/>
      <dgm:spPr/>
      <dgm:t>
        <a:bodyPr/>
        <a:lstStyle/>
        <a:p>
          <a:endParaRPr lang="en-US"/>
        </a:p>
      </dgm:t>
    </dgm:pt>
    <dgm:pt modelId="{A86EE14E-B3E6-481E-9B8B-4CF1BB9A1621}" type="pres">
      <dgm:prSet presAssocID="{583BA064-F55B-47D3-85BD-5EF8871523A5}" presName="hierRoot2" presStyleCnt="0">
        <dgm:presLayoutVars>
          <dgm:hierBranch val="init"/>
        </dgm:presLayoutVars>
      </dgm:prSet>
      <dgm:spPr/>
    </dgm:pt>
    <dgm:pt modelId="{2B6D9595-4C7C-4D23-8598-E8DB057B24FB}" type="pres">
      <dgm:prSet presAssocID="{583BA064-F55B-47D3-85BD-5EF8871523A5}" presName="rootComposite" presStyleCnt="0"/>
      <dgm:spPr/>
    </dgm:pt>
    <dgm:pt modelId="{899AED46-718D-4E1E-B710-0EBA5434D7EC}" type="pres">
      <dgm:prSet presAssocID="{583BA064-F55B-47D3-85BD-5EF8871523A5}" presName="rootText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957253-EAC2-4194-8E79-D0A98BA7493A}" type="pres">
      <dgm:prSet presAssocID="{583BA064-F55B-47D3-85BD-5EF8871523A5}" presName="rootConnector" presStyleLbl="node3" presStyleIdx="4" presStyleCnt="7"/>
      <dgm:spPr/>
      <dgm:t>
        <a:bodyPr/>
        <a:lstStyle/>
        <a:p>
          <a:endParaRPr lang="en-US"/>
        </a:p>
      </dgm:t>
    </dgm:pt>
    <dgm:pt modelId="{2F4B1256-E885-4C5E-A369-32805D58521B}" type="pres">
      <dgm:prSet presAssocID="{583BA064-F55B-47D3-85BD-5EF8871523A5}" presName="hierChild4" presStyleCnt="0"/>
      <dgm:spPr/>
    </dgm:pt>
    <dgm:pt modelId="{2F9EA620-47C2-4B0B-BF20-8B19AB218FD7}" type="pres">
      <dgm:prSet presAssocID="{583BA064-F55B-47D3-85BD-5EF8871523A5}" presName="hierChild5" presStyleCnt="0"/>
      <dgm:spPr/>
    </dgm:pt>
    <dgm:pt modelId="{62FE712A-4BCD-4DE7-8351-D4C237AD0CBA}" type="pres">
      <dgm:prSet presAssocID="{8D6FFE00-244E-4B6C-AAA1-268857FAD7E9}" presName="Name37" presStyleLbl="parChTrans1D3" presStyleIdx="5" presStyleCnt="7"/>
      <dgm:spPr/>
      <dgm:t>
        <a:bodyPr/>
        <a:lstStyle/>
        <a:p>
          <a:endParaRPr lang="en-US"/>
        </a:p>
      </dgm:t>
    </dgm:pt>
    <dgm:pt modelId="{93D45509-07A7-4935-8168-E7914B395E73}" type="pres">
      <dgm:prSet presAssocID="{F2A3A90B-AF3E-4034-80E9-212E0DAFCBD6}" presName="hierRoot2" presStyleCnt="0">
        <dgm:presLayoutVars>
          <dgm:hierBranch val="init"/>
        </dgm:presLayoutVars>
      </dgm:prSet>
      <dgm:spPr/>
    </dgm:pt>
    <dgm:pt modelId="{FC97FFEA-7EE7-4650-9DE5-AFCB2CC34D93}" type="pres">
      <dgm:prSet presAssocID="{F2A3A90B-AF3E-4034-80E9-212E0DAFCBD6}" presName="rootComposite" presStyleCnt="0"/>
      <dgm:spPr/>
    </dgm:pt>
    <dgm:pt modelId="{0D720D35-C890-417B-86C4-5B9394ED3780}" type="pres">
      <dgm:prSet presAssocID="{F2A3A90B-AF3E-4034-80E9-212E0DAFCBD6}" presName="rootText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A4AF8D-FA84-4C1A-B81B-17FA1C3DB244}" type="pres">
      <dgm:prSet presAssocID="{F2A3A90B-AF3E-4034-80E9-212E0DAFCBD6}" presName="rootConnector" presStyleLbl="node3" presStyleIdx="5" presStyleCnt="7"/>
      <dgm:spPr/>
      <dgm:t>
        <a:bodyPr/>
        <a:lstStyle/>
        <a:p>
          <a:endParaRPr lang="en-US"/>
        </a:p>
      </dgm:t>
    </dgm:pt>
    <dgm:pt modelId="{7AD6B801-DBFA-4FAD-BA0F-EBFDC7B6675D}" type="pres">
      <dgm:prSet presAssocID="{F2A3A90B-AF3E-4034-80E9-212E0DAFCBD6}" presName="hierChild4" presStyleCnt="0"/>
      <dgm:spPr/>
    </dgm:pt>
    <dgm:pt modelId="{F8F8CB59-DA1E-4627-849E-846C8A724FCA}" type="pres">
      <dgm:prSet presAssocID="{AAB60182-E187-47C1-8CD1-8C10358B5C66}" presName="Name37" presStyleLbl="parChTrans1D4" presStyleIdx="16" presStyleCnt="19"/>
      <dgm:spPr/>
      <dgm:t>
        <a:bodyPr/>
        <a:lstStyle/>
        <a:p>
          <a:endParaRPr lang="en-US"/>
        </a:p>
      </dgm:t>
    </dgm:pt>
    <dgm:pt modelId="{00E6A0DB-4CF8-4F6E-AD11-E271BF9ACA6F}" type="pres">
      <dgm:prSet presAssocID="{A1F6F484-E3BC-4B73-B773-D3308904F5B6}" presName="hierRoot2" presStyleCnt="0">
        <dgm:presLayoutVars>
          <dgm:hierBranch val="init"/>
        </dgm:presLayoutVars>
      </dgm:prSet>
      <dgm:spPr/>
    </dgm:pt>
    <dgm:pt modelId="{DA0CA327-20E5-409E-A208-6737653522D9}" type="pres">
      <dgm:prSet presAssocID="{A1F6F484-E3BC-4B73-B773-D3308904F5B6}" presName="rootComposite" presStyleCnt="0"/>
      <dgm:spPr/>
    </dgm:pt>
    <dgm:pt modelId="{2B449690-D7A3-4128-A92F-46FA6D55639A}" type="pres">
      <dgm:prSet presAssocID="{A1F6F484-E3BC-4B73-B773-D3308904F5B6}" presName="rootText" presStyleLbl="node4" presStyleIdx="16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367FCD-C953-4792-832E-472A0C27F6C5}" type="pres">
      <dgm:prSet presAssocID="{A1F6F484-E3BC-4B73-B773-D3308904F5B6}" presName="rootConnector" presStyleLbl="node4" presStyleIdx="16" presStyleCnt="19"/>
      <dgm:spPr/>
      <dgm:t>
        <a:bodyPr/>
        <a:lstStyle/>
        <a:p>
          <a:endParaRPr lang="en-US"/>
        </a:p>
      </dgm:t>
    </dgm:pt>
    <dgm:pt modelId="{94104F36-BC7D-40AE-954F-B960213448A0}" type="pres">
      <dgm:prSet presAssocID="{A1F6F484-E3BC-4B73-B773-D3308904F5B6}" presName="hierChild4" presStyleCnt="0"/>
      <dgm:spPr/>
    </dgm:pt>
    <dgm:pt modelId="{9E56B61D-3AB6-41E4-9D33-E10A2EBA7C8E}" type="pres">
      <dgm:prSet presAssocID="{A1F6F484-E3BC-4B73-B773-D3308904F5B6}" presName="hierChild5" presStyleCnt="0"/>
      <dgm:spPr/>
    </dgm:pt>
    <dgm:pt modelId="{2C5E79C1-B122-42A7-ACDE-EEBD61C0984A}" type="pres">
      <dgm:prSet presAssocID="{45F8AFB8-03E8-4351-9AD0-DB72D3DE3659}" presName="Name37" presStyleLbl="parChTrans1D4" presStyleIdx="17" presStyleCnt="19"/>
      <dgm:spPr/>
      <dgm:t>
        <a:bodyPr/>
        <a:lstStyle/>
        <a:p>
          <a:endParaRPr lang="en-US"/>
        </a:p>
      </dgm:t>
    </dgm:pt>
    <dgm:pt modelId="{E0F55285-2973-4639-B7B8-3D5BC977D622}" type="pres">
      <dgm:prSet presAssocID="{E44D4405-1992-46C9-BBDF-C1C2185AE369}" presName="hierRoot2" presStyleCnt="0">
        <dgm:presLayoutVars>
          <dgm:hierBranch val="init"/>
        </dgm:presLayoutVars>
      </dgm:prSet>
      <dgm:spPr/>
    </dgm:pt>
    <dgm:pt modelId="{BF385AA8-FD4A-479E-ABC7-BC052D5DA6B6}" type="pres">
      <dgm:prSet presAssocID="{E44D4405-1992-46C9-BBDF-C1C2185AE369}" presName="rootComposite" presStyleCnt="0"/>
      <dgm:spPr/>
    </dgm:pt>
    <dgm:pt modelId="{5049A34E-8C03-44CC-B4AE-458DA4013AC3}" type="pres">
      <dgm:prSet presAssocID="{E44D4405-1992-46C9-BBDF-C1C2185AE369}" presName="rootText" presStyleLbl="node4" presStyleIdx="17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63171F-D67E-48F1-A1AB-502FF94F64A2}" type="pres">
      <dgm:prSet presAssocID="{E44D4405-1992-46C9-BBDF-C1C2185AE369}" presName="rootConnector" presStyleLbl="node4" presStyleIdx="17" presStyleCnt="19"/>
      <dgm:spPr/>
      <dgm:t>
        <a:bodyPr/>
        <a:lstStyle/>
        <a:p>
          <a:endParaRPr lang="en-US"/>
        </a:p>
      </dgm:t>
    </dgm:pt>
    <dgm:pt modelId="{6DAD0788-686E-402A-891A-005A721694EC}" type="pres">
      <dgm:prSet presAssocID="{E44D4405-1992-46C9-BBDF-C1C2185AE369}" presName="hierChild4" presStyleCnt="0"/>
      <dgm:spPr/>
    </dgm:pt>
    <dgm:pt modelId="{844B4FED-2EFF-40FA-B29C-13B6D157FE37}" type="pres">
      <dgm:prSet presAssocID="{DC0695E2-003F-4A65-93CE-A23AF50154F7}" presName="Name37" presStyleLbl="parChTrans1D4" presStyleIdx="18" presStyleCnt="19"/>
      <dgm:spPr/>
      <dgm:t>
        <a:bodyPr/>
        <a:lstStyle/>
        <a:p>
          <a:endParaRPr lang="en-US"/>
        </a:p>
      </dgm:t>
    </dgm:pt>
    <dgm:pt modelId="{56A9096D-1228-429F-8ADF-AAD68C961833}" type="pres">
      <dgm:prSet presAssocID="{D79583F8-8362-483E-BFDE-E51775924587}" presName="hierRoot2" presStyleCnt="0">
        <dgm:presLayoutVars>
          <dgm:hierBranch val="init"/>
        </dgm:presLayoutVars>
      </dgm:prSet>
      <dgm:spPr/>
    </dgm:pt>
    <dgm:pt modelId="{E8C0CAD2-F77B-407F-8B8C-E777FB234602}" type="pres">
      <dgm:prSet presAssocID="{D79583F8-8362-483E-BFDE-E51775924587}" presName="rootComposite" presStyleCnt="0"/>
      <dgm:spPr/>
    </dgm:pt>
    <dgm:pt modelId="{1843A45A-8BC3-43F3-9488-52D6B7E26E4C}" type="pres">
      <dgm:prSet presAssocID="{D79583F8-8362-483E-BFDE-E51775924587}" presName="rootText" presStyleLbl="node4" presStyleIdx="18" presStyleCnt="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0E9982-56F9-45EA-B592-2D9C7845F059}" type="pres">
      <dgm:prSet presAssocID="{D79583F8-8362-483E-BFDE-E51775924587}" presName="rootConnector" presStyleLbl="node4" presStyleIdx="18" presStyleCnt="19"/>
      <dgm:spPr/>
      <dgm:t>
        <a:bodyPr/>
        <a:lstStyle/>
        <a:p>
          <a:endParaRPr lang="en-US"/>
        </a:p>
      </dgm:t>
    </dgm:pt>
    <dgm:pt modelId="{ECDDB092-D09F-44C5-92F0-A5738DF68768}" type="pres">
      <dgm:prSet presAssocID="{D79583F8-8362-483E-BFDE-E51775924587}" presName="hierChild4" presStyleCnt="0"/>
      <dgm:spPr/>
    </dgm:pt>
    <dgm:pt modelId="{D04E38B9-726B-49F0-964E-BEC387C0591E}" type="pres">
      <dgm:prSet presAssocID="{D79583F8-8362-483E-BFDE-E51775924587}" presName="hierChild5" presStyleCnt="0"/>
      <dgm:spPr/>
    </dgm:pt>
    <dgm:pt modelId="{024DE4D3-5FC8-4E02-9F45-5C0BF792EB0F}" type="pres">
      <dgm:prSet presAssocID="{E44D4405-1992-46C9-BBDF-C1C2185AE369}" presName="hierChild5" presStyleCnt="0"/>
      <dgm:spPr/>
    </dgm:pt>
    <dgm:pt modelId="{6596019B-8968-48D6-BA08-B1E1DF8BF0E9}" type="pres">
      <dgm:prSet presAssocID="{F2A3A90B-AF3E-4034-80E9-212E0DAFCBD6}" presName="hierChild5" presStyleCnt="0"/>
      <dgm:spPr/>
    </dgm:pt>
    <dgm:pt modelId="{5E5AF219-10FF-419E-82D0-CB6E3CBB61FF}" type="pres">
      <dgm:prSet presAssocID="{238B378B-E036-41EE-9B60-A9D974D7AAF1}" presName="Name37" presStyleLbl="parChTrans1D3" presStyleIdx="6" presStyleCnt="7"/>
      <dgm:spPr/>
      <dgm:t>
        <a:bodyPr/>
        <a:lstStyle/>
        <a:p>
          <a:endParaRPr lang="en-US"/>
        </a:p>
      </dgm:t>
    </dgm:pt>
    <dgm:pt modelId="{CB157BF0-0AEA-4097-8606-001DB56AAC57}" type="pres">
      <dgm:prSet presAssocID="{5D79CFE2-EC2D-4A09-9F4E-EC27BF9B87DC}" presName="hierRoot2" presStyleCnt="0">
        <dgm:presLayoutVars>
          <dgm:hierBranch val="init"/>
        </dgm:presLayoutVars>
      </dgm:prSet>
      <dgm:spPr/>
    </dgm:pt>
    <dgm:pt modelId="{DE0EA28E-8EF8-4583-A323-9A3A21893133}" type="pres">
      <dgm:prSet presAssocID="{5D79CFE2-EC2D-4A09-9F4E-EC27BF9B87DC}" presName="rootComposite" presStyleCnt="0"/>
      <dgm:spPr/>
    </dgm:pt>
    <dgm:pt modelId="{6C96FD9C-8CC0-4F4B-90BE-B74AF73DE568}" type="pres">
      <dgm:prSet presAssocID="{5D79CFE2-EC2D-4A09-9F4E-EC27BF9B87DC}" presName="rootText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19E5BD-622F-41C0-8D2D-824E72CD3270}" type="pres">
      <dgm:prSet presAssocID="{5D79CFE2-EC2D-4A09-9F4E-EC27BF9B87DC}" presName="rootConnector" presStyleLbl="node3" presStyleIdx="6" presStyleCnt="7"/>
      <dgm:spPr/>
      <dgm:t>
        <a:bodyPr/>
        <a:lstStyle/>
        <a:p>
          <a:endParaRPr lang="en-US"/>
        </a:p>
      </dgm:t>
    </dgm:pt>
    <dgm:pt modelId="{75268D91-DC30-4E41-ADE2-D7409E7A3ED0}" type="pres">
      <dgm:prSet presAssocID="{5D79CFE2-EC2D-4A09-9F4E-EC27BF9B87DC}" presName="hierChild4" presStyleCnt="0"/>
      <dgm:spPr/>
    </dgm:pt>
    <dgm:pt modelId="{1E6F6CAC-ABDC-45E0-A426-B9D2F6203515}" type="pres">
      <dgm:prSet presAssocID="{5D79CFE2-EC2D-4A09-9F4E-EC27BF9B87DC}" presName="hierChild5" presStyleCnt="0"/>
      <dgm:spPr/>
    </dgm:pt>
    <dgm:pt modelId="{F61ACA6D-8530-44D3-93FD-E124CA6E1790}" type="pres">
      <dgm:prSet presAssocID="{8A8D5B18-9D9D-4B3E-A7C2-646FD0E414A3}" presName="hierChild5" presStyleCnt="0"/>
      <dgm:spPr/>
    </dgm:pt>
    <dgm:pt modelId="{F4A92005-FC2B-4D0E-AE97-E91E0AEC5041}" type="pres">
      <dgm:prSet presAssocID="{6827A7F7-78FF-437F-88BD-2E6CBCE7692A}" presName="hierChild3" presStyleCnt="0"/>
      <dgm:spPr/>
    </dgm:pt>
  </dgm:ptLst>
  <dgm:cxnLst>
    <dgm:cxn modelId="{0811F820-E44B-42D0-92FB-6856747A348F}" type="presOf" srcId="{0FC5432D-B58F-45D8-9765-AE86847C2212}" destId="{B6F89504-A945-43C5-8B98-62398BC40373}" srcOrd="0" destOrd="0" presId="urn:microsoft.com/office/officeart/2005/8/layout/orgChart1"/>
    <dgm:cxn modelId="{DC4CD29A-A784-4760-9B88-57F2453BBDCE}" type="presOf" srcId="{D79583F8-8362-483E-BFDE-E51775924587}" destId="{CB0E9982-56F9-45EA-B592-2D9C7845F059}" srcOrd="1" destOrd="0" presId="urn:microsoft.com/office/officeart/2005/8/layout/orgChart1"/>
    <dgm:cxn modelId="{4052ACC7-FF76-4738-92E3-B3F37991BA17}" type="presOf" srcId="{87E91A08-7FA4-460F-A26A-A455ADBF3535}" destId="{BF8B2C9F-5961-41D2-9AC2-B608FC4B00B1}" srcOrd="1" destOrd="0" presId="urn:microsoft.com/office/officeart/2005/8/layout/orgChart1"/>
    <dgm:cxn modelId="{B5986088-A738-4C67-BE53-54F617818612}" type="presOf" srcId="{5ED8D8F4-4AC8-46F4-9531-36FF759B3254}" destId="{0254BC13-009A-4F0B-AE6F-57CFFC731881}" srcOrd="0" destOrd="0" presId="urn:microsoft.com/office/officeart/2005/8/layout/orgChart1"/>
    <dgm:cxn modelId="{42755AB2-860A-403B-BD20-BB0770B15154}" type="presOf" srcId="{AAB60182-E187-47C1-8CD1-8C10358B5C66}" destId="{F8F8CB59-DA1E-4627-849E-846C8A724FCA}" srcOrd="0" destOrd="0" presId="urn:microsoft.com/office/officeart/2005/8/layout/orgChart1"/>
    <dgm:cxn modelId="{084A2B18-2405-4EA0-AF03-931EE5EE66F9}" type="presOf" srcId="{4458D64E-7486-4A34-88FC-14FE90077D66}" destId="{9F58DFBF-292C-4C0E-9C69-8599141D8C0E}" srcOrd="0" destOrd="0" presId="urn:microsoft.com/office/officeart/2005/8/layout/orgChart1"/>
    <dgm:cxn modelId="{ABF3B7AA-F583-4A8F-BC7D-D9D6F7B57922}" type="presOf" srcId="{DC0695E2-003F-4A65-93CE-A23AF50154F7}" destId="{844B4FED-2EFF-40FA-B29C-13B6D157FE37}" srcOrd="0" destOrd="0" presId="urn:microsoft.com/office/officeart/2005/8/layout/orgChart1"/>
    <dgm:cxn modelId="{D435D469-A784-4E01-9AFF-85F1E3D56C69}" type="presOf" srcId="{3BB00D90-F83E-4FE2-9135-30AD8594F326}" destId="{C68DCE65-5E96-46E1-808B-19B91BF6A35A}" srcOrd="0" destOrd="0" presId="urn:microsoft.com/office/officeart/2005/8/layout/orgChart1"/>
    <dgm:cxn modelId="{130F4E10-4CEA-4B95-A89B-D4022322E6E2}" type="presOf" srcId="{5DF11F07-F033-4A1C-A3A9-C3481DA9B2F7}" destId="{4FD1ABB8-F335-43F0-9D1E-5858434AD335}" srcOrd="0" destOrd="0" presId="urn:microsoft.com/office/officeart/2005/8/layout/orgChart1"/>
    <dgm:cxn modelId="{BF53A42F-8DD2-40A7-A01A-AA82A7CDAF38}" type="presOf" srcId="{5DF11F07-F033-4A1C-A3A9-C3481DA9B2F7}" destId="{D64FDFD0-C400-4003-B92F-C62BDE2EE6B2}" srcOrd="1" destOrd="0" presId="urn:microsoft.com/office/officeart/2005/8/layout/orgChart1"/>
    <dgm:cxn modelId="{B311ECF7-B7FD-46FE-A7C0-6F1F25C761DE}" type="presOf" srcId="{D76EE0BD-B67A-48C5-B5A4-76343D3FED8F}" destId="{87D0282B-8D00-4CA7-8440-4E7E17263183}" srcOrd="1" destOrd="0" presId="urn:microsoft.com/office/officeart/2005/8/layout/orgChart1"/>
    <dgm:cxn modelId="{936E5D2B-93B5-47C2-9A88-FC9F4E2448BF}" srcId="{F2A3A90B-AF3E-4034-80E9-212E0DAFCBD6}" destId="{E44D4405-1992-46C9-BBDF-C1C2185AE369}" srcOrd="1" destOrd="0" parTransId="{45F8AFB8-03E8-4351-9AD0-DB72D3DE3659}" sibTransId="{E0CDCBE4-12C0-41A1-9E42-95A9D9EC7C3E}"/>
    <dgm:cxn modelId="{BD4E74D6-2753-449A-B613-61B0A9D477FF}" type="presOf" srcId="{E3F344D9-7951-4F47-8688-99FBAD6F49EA}" destId="{A4102CF0-07CA-40A6-9E7A-D8E8075BCD6E}" srcOrd="0" destOrd="0" presId="urn:microsoft.com/office/officeart/2005/8/layout/orgChart1"/>
    <dgm:cxn modelId="{23F055C2-7CD8-4C57-98FB-83DB46314C41}" type="presOf" srcId="{E3429D66-7B17-467B-A47B-478199BD1EE7}" destId="{BE0E5036-AC9A-40FA-9EFB-D4BBDF3FBF65}" srcOrd="0" destOrd="0" presId="urn:microsoft.com/office/officeart/2005/8/layout/orgChart1"/>
    <dgm:cxn modelId="{4DE55596-5AB0-4D75-A57C-38949A581BF6}" type="presOf" srcId="{583BA064-F55B-47D3-85BD-5EF8871523A5}" destId="{899AED46-718D-4E1E-B710-0EBA5434D7EC}" srcOrd="0" destOrd="0" presId="urn:microsoft.com/office/officeart/2005/8/layout/orgChart1"/>
    <dgm:cxn modelId="{A7A0AAB7-EB97-4B6E-A253-2A3D65653A1C}" type="presOf" srcId="{74E4C592-F94B-4414-8831-0996F2CA0EAF}" destId="{CDFF613E-D097-4F36-9A18-81F0D243E1A9}" srcOrd="0" destOrd="0" presId="urn:microsoft.com/office/officeart/2005/8/layout/orgChart1"/>
    <dgm:cxn modelId="{1DD0F405-CA94-4635-8068-58B3BC524FB4}" type="presOf" srcId="{7B0B1FAB-243F-4486-B1EC-EB7CFC60A916}" destId="{13012E96-A1ED-4E61-99DE-C2480C236207}" srcOrd="0" destOrd="0" presId="urn:microsoft.com/office/officeart/2005/8/layout/orgChart1"/>
    <dgm:cxn modelId="{C995F52B-1560-4170-94E1-EDA0355EE961}" type="presOf" srcId="{D83235FB-0384-4503-B5D9-F89D70574537}" destId="{E1C6B177-D8AF-48A7-A80C-F78BC408BFB7}" srcOrd="1" destOrd="0" presId="urn:microsoft.com/office/officeart/2005/8/layout/orgChart1"/>
    <dgm:cxn modelId="{A487B624-F4C7-49DD-B752-4EAC2274DCC9}" type="presOf" srcId="{6C3047D1-3C4D-491C-A393-9557B8E4FC1F}" destId="{477EB6C5-88BA-4303-B2BE-7A56B7AFFF76}" srcOrd="0" destOrd="0" presId="urn:microsoft.com/office/officeart/2005/8/layout/orgChart1"/>
    <dgm:cxn modelId="{85BA62B8-0DF8-4210-9BE2-55BC918758EF}" type="presOf" srcId="{8CE8290E-DCDB-46EF-9BB7-5983162993F8}" destId="{057A5E40-ABC9-4FB5-BF59-9128D0103520}" srcOrd="0" destOrd="0" presId="urn:microsoft.com/office/officeart/2005/8/layout/orgChart1"/>
    <dgm:cxn modelId="{105B554C-34D4-419A-A408-3AF5858C15EB}" type="presOf" srcId="{DB88165C-D6FC-46AB-B1E0-7DC39BA4549C}" destId="{B8901755-FEA9-4426-9A86-B222D4543264}" srcOrd="0" destOrd="0" presId="urn:microsoft.com/office/officeart/2005/8/layout/orgChart1"/>
    <dgm:cxn modelId="{1DEE0130-100D-403D-A45D-DC3633839BA9}" srcId="{4458D64E-7486-4A34-88FC-14FE90077D66}" destId="{E3429D66-7B17-467B-A47B-478199BD1EE7}" srcOrd="3" destOrd="0" parTransId="{875B98CC-143C-40D3-AC0F-A935A22FCF2B}" sibTransId="{B981BB9D-C0B3-41C0-B8B5-FFDDEB2CA529}"/>
    <dgm:cxn modelId="{C3CEA59F-F84C-4E03-847C-8E3333D4101D}" type="presOf" srcId="{238B378B-E036-41EE-9B60-A9D974D7AAF1}" destId="{5E5AF219-10FF-419E-82D0-CB6E3CBB61FF}" srcOrd="0" destOrd="0" presId="urn:microsoft.com/office/officeart/2005/8/layout/orgChart1"/>
    <dgm:cxn modelId="{EB7C86E3-0BC9-4122-B844-C34FC1030456}" type="presOf" srcId="{896C66F1-3293-4A36-8742-F89B6B2B4E73}" destId="{CB2BAB3C-F3E1-40BE-A811-8EC28414014B}" srcOrd="0" destOrd="0" presId="urn:microsoft.com/office/officeart/2005/8/layout/orgChart1"/>
    <dgm:cxn modelId="{19ACB72A-EAEB-455C-ABC6-126112BD008D}" type="presOf" srcId="{583BA064-F55B-47D3-85BD-5EF8871523A5}" destId="{0B957253-EAC2-4194-8E79-D0A98BA7493A}" srcOrd="1" destOrd="0" presId="urn:microsoft.com/office/officeart/2005/8/layout/orgChart1"/>
    <dgm:cxn modelId="{21406526-1CC5-4F48-8E25-87927444ECE5}" srcId="{0B4C3F25-73E8-47E1-B7AD-97C1362E0DCE}" destId="{5ED8D8F4-4AC8-46F4-9531-36FF759B3254}" srcOrd="0" destOrd="0" parTransId="{7B0B1FAB-243F-4486-B1EC-EB7CFC60A916}" sibTransId="{1514CA1D-8B6B-4BDB-A00F-ED519F95AC83}"/>
    <dgm:cxn modelId="{9DC9F33C-D6D1-423D-B408-71DED1F7D797}" type="presOf" srcId="{7273B5AE-7A29-4643-97FD-F9D234DCE539}" destId="{5BFF9980-F281-4B66-93FD-BFFEA3496F0D}" srcOrd="0" destOrd="0" presId="urn:microsoft.com/office/officeart/2005/8/layout/orgChart1"/>
    <dgm:cxn modelId="{E5F7FE36-A2B8-4FFD-8AFF-AFC940B0C96B}" type="presOf" srcId="{0B4C3F25-73E8-47E1-B7AD-97C1362E0DCE}" destId="{56A6024F-5D16-4637-9762-5E046517B277}" srcOrd="0" destOrd="0" presId="urn:microsoft.com/office/officeart/2005/8/layout/orgChart1"/>
    <dgm:cxn modelId="{547F6997-EC8D-4AC7-AF3B-933617FA36FE}" srcId="{DB88165C-D6FC-46AB-B1E0-7DC39BA4549C}" destId="{F8988576-A88E-4661-BB13-D9B516C08241}" srcOrd="2" destOrd="0" parTransId="{369B091E-FD28-428A-ACA4-8AD8A5493868}" sibTransId="{894F11C5-6CCE-4D32-BBBA-C3FBA61C9B97}"/>
    <dgm:cxn modelId="{6A6EBB2A-3DD8-40A2-9A2E-348BDF310786}" srcId="{C13B043A-9A98-430B-B6BB-0D9A2E51DD8F}" destId="{6B306F85-6CD6-444A-82E8-673A6B9B4CD6}" srcOrd="1" destOrd="0" parTransId="{A85E59C9-1A57-41AE-B9CD-0BE4F79BE075}" sibTransId="{A67DA65E-2835-4FC7-8F5C-AD9A7350B1D2}"/>
    <dgm:cxn modelId="{6D71CCCA-3AA9-4F32-826A-6AFB50752694}" type="presOf" srcId="{5F9459CF-DA7A-4C75-B2A4-40ED99136AC4}" destId="{43685EDB-1C66-4C74-8D14-E0F9ED8CC6C7}" srcOrd="1" destOrd="0" presId="urn:microsoft.com/office/officeart/2005/8/layout/orgChart1"/>
    <dgm:cxn modelId="{F4EE47D9-2C6C-4B05-969B-793902C91EC8}" type="presOf" srcId="{5F9459CF-DA7A-4C75-B2A4-40ED99136AC4}" destId="{14C280C8-425F-4484-AA54-CCF335016469}" srcOrd="0" destOrd="0" presId="urn:microsoft.com/office/officeart/2005/8/layout/orgChart1"/>
    <dgm:cxn modelId="{36360969-B056-4400-AADF-1FF20270D96E}" srcId="{5828AB8E-648A-4F99-A06D-C6AE2B2928D2}" destId="{6827A7F7-78FF-437F-88BD-2E6CBCE7692A}" srcOrd="0" destOrd="0" parTransId="{87BF09FD-3C4E-4A95-A4F0-3049AF4AFA4B}" sibTransId="{A7DB08AE-2AF8-4596-8DDC-4B2D05FB65F3}"/>
    <dgm:cxn modelId="{357B5123-5F92-4B61-AA71-FFF738AD7D99}" srcId="{DEF3A9DB-B241-44A1-B44A-7E2E8B48142A}" destId="{6C3047D1-3C4D-491C-A393-9557B8E4FC1F}" srcOrd="0" destOrd="0" parTransId="{FDD45E18-744B-4552-B522-BF8F2D3BD2DA}" sibTransId="{1CDE1446-E266-4BF0-90A0-0FB60F4D4C11}"/>
    <dgm:cxn modelId="{1359245D-822D-41A8-A9FE-EFAB6EFA3267}" type="presOf" srcId="{279CE09B-3552-4253-9D99-7AE180FC7114}" destId="{8BFECF59-9221-4C08-BD19-0EE268B54ECA}" srcOrd="0" destOrd="0" presId="urn:microsoft.com/office/officeart/2005/8/layout/orgChart1"/>
    <dgm:cxn modelId="{CB82F5F4-9A1D-4192-AF40-EEDD26DA959B}" type="presOf" srcId="{5828AB8E-648A-4F99-A06D-C6AE2B2928D2}" destId="{57C16AC8-C13B-4FC4-9BA3-9A0415ADFD55}" srcOrd="0" destOrd="0" presId="urn:microsoft.com/office/officeart/2005/8/layout/orgChart1"/>
    <dgm:cxn modelId="{27940D0A-75B0-46BB-9030-948C7EDEE459}" type="presOf" srcId="{4458D64E-7486-4A34-88FC-14FE90077D66}" destId="{4CC555E9-B7AC-4D5B-BFAD-3F1299B6C7C5}" srcOrd="1" destOrd="0" presId="urn:microsoft.com/office/officeart/2005/8/layout/orgChart1"/>
    <dgm:cxn modelId="{CAEACF1C-03DD-428B-8A7A-DA1389ECC9B8}" type="presOf" srcId="{CE5F53A8-E426-4090-95EC-B36B168A1EC2}" destId="{ED85CCF7-348B-4A6D-9EE8-A1F5165A4109}" srcOrd="0" destOrd="0" presId="urn:microsoft.com/office/officeart/2005/8/layout/orgChart1"/>
    <dgm:cxn modelId="{D896EB0D-B675-4B30-87AD-E95284201419}" type="presOf" srcId="{252C1E27-0DB1-478A-936D-DF096FFC2C33}" destId="{5ECE9D14-C13D-4472-844B-214CB4ED3EDC}" srcOrd="0" destOrd="0" presId="urn:microsoft.com/office/officeart/2005/8/layout/orgChart1"/>
    <dgm:cxn modelId="{245E0E92-DF3A-4AA4-8EC6-8FE2AE80AC00}" type="presOf" srcId="{B9F7A47C-4362-476A-8C1C-A1A3695D1D29}" destId="{F19605AA-6422-496F-B1DB-9BD3FF61FFC7}" srcOrd="0" destOrd="0" presId="urn:microsoft.com/office/officeart/2005/8/layout/orgChart1"/>
    <dgm:cxn modelId="{AFD84385-F705-4F7F-99DB-8A6A70DB23F4}" type="presOf" srcId="{D79583F8-8362-483E-BFDE-E51775924587}" destId="{1843A45A-8BC3-43F3-9488-52D6B7E26E4C}" srcOrd="0" destOrd="0" presId="urn:microsoft.com/office/officeart/2005/8/layout/orgChart1"/>
    <dgm:cxn modelId="{2D566502-6805-409B-BF9E-ACB6372CC3A7}" type="presOf" srcId="{EACF9B13-67C6-4D53-9F88-4DE876C84C83}" destId="{4900415B-F043-44F2-859D-D7A29EA81450}" srcOrd="1" destOrd="0" presId="urn:microsoft.com/office/officeart/2005/8/layout/orgChart1"/>
    <dgm:cxn modelId="{CCB1CC4F-4520-42B2-B404-4C6AB9CCFE0D}" type="presOf" srcId="{A85E59C9-1A57-41AE-B9CD-0BE4F79BE075}" destId="{CEE49B5E-0417-4FD2-9E74-086FAD74E562}" srcOrd="0" destOrd="0" presId="urn:microsoft.com/office/officeart/2005/8/layout/orgChart1"/>
    <dgm:cxn modelId="{0EE28994-C064-42A1-9425-E708AFB59A48}" type="presOf" srcId="{8D6FFE00-244E-4B6C-AAA1-268857FAD7E9}" destId="{62FE712A-4BCD-4DE7-8351-D4C237AD0CBA}" srcOrd="0" destOrd="0" presId="urn:microsoft.com/office/officeart/2005/8/layout/orgChart1"/>
    <dgm:cxn modelId="{6981A2C1-5341-4701-AADF-0BDDC92AB150}" type="presOf" srcId="{A1F6F484-E3BC-4B73-B773-D3308904F5B6}" destId="{FE367FCD-C953-4792-832E-472A0C27F6C5}" srcOrd="1" destOrd="0" presId="urn:microsoft.com/office/officeart/2005/8/layout/orgChart1"/>
    <dgm:cxn modelId="{3308000B-34CE-4BAB-8070-9C48D53AC4E7}" srcId="{C13B043A-9A98-430B-B6BB-0D9A2E51DD8F}" destId="{87E91A08-7FA4-460F-A26A-A455ADBF3535}" srcOrd="0" destOrd="0" parTransId="{279CE09B-3552-4253-9D99-7AE180FC7114}" sibTransId="{15D6B844-0DF3-427A-A793-12CF4EA6C295}"/>
    <dgm:cxn modelId="{2E638B32-045C-4F1A-82FD-646316A8992D}" srcId="{4458D64E-7486-4A34-88FC-14FE90077D66}" destId="{DEF3A9DB-B241-44A1-B44A-7E2E8B48142A}" srcOrd="0" destOrd="0" parTransId="{74E4C592-F94B-4414-8831-0996F2CA0EAF}" sibTransId="{23E897F3-1271-4486-810E-568FCC30383A}"/>
    <dgm:cxn modelId="{CA6FB0AB-4C5B-4C64-8281-80BC084906B3}" type="presOf" srcId="{2FA9F42F-B8A6-4198-9E5E-8DA8FA4FAF74}" destId="{47E5CD6A-5463-41E3-B0A3-8E69A886C449}" srcOrd="1" destOrd="0" presId="urn:microsoft.com/office/officeart/2005/8/layout/orgChart1"/>
    <dgm:cxn modelId="{47A4F257-0C31-479A-903B-D4C792AD4D6D}" type="presOf" srcId="{5ED8D8F4-4AC8-46F4-9531-36FF759B3254}" destId="{F3EEC421-6955-40F3-9F3D-A00CF17510BD}" srcOrd="1" destOrd="0" presId="urn:microsoft.com/office/officeart/2005/8/layout/orgChart1"/>
    <dgm:cxn modelId="{036699BE-5D3E-4D6C-A595-678507D139CE}" srcId="{DB88165C-D6FC-46AB-B1E0-7DC39BA4549C}" destId="{7273B5AE-7A29-4643-97FD-F9D234DCE539}" srcOrd="0" destOrd="0" parTransId="{059A60CF-123D-4DBC-B61C-B92734355869}" sibTransId="{7EEBD7C3-CBDE-4FB8-9DE6-829726FBD697}"/>
    <dgm:cxn modelId="{43D2A1C4-609C-4D60-A416-379D5A759A34}" srcId="{0B4C3F25-73E8-47E1-B7AD-97C1362E0DCE}" destId="{DB88165C-D6FC-46AB-B1E0-7DC39BA4549C}" srcOrd="1" destOrd="0" parTransId="{0FC5432D-B58F-45D8-9765-AE86847C2212}" sibTransId="{96E75765-4C31-4795-A247-CECFA925F20D}"/>
    <dgm:cxn modelId="{50D455B3-0B68-4F11-BB55-040F69DB54C7}" srcId="{6827A7F7-78FF-437F-88BD-2E6CBCE7692A}" destId="{8A8D5B18-9D9D-4B3E-A7C2-646FD0E414A3}" srcOrd="1" destOrd="0" parTransId="{A75F2571-4939-441D-A2D0-84A5FD5F37B7}" sibTransId="{915DFDE4-309A-4005-A932-97B8F0A7B861}"/>
    <dgm:cxn modelId="{A51DEFD5-9A5A-4EAF-9D79-493B45C67781}" type="presOf" srcId="{8436E302-1D63-402E-B08E-6A55158AE963}" destId="{5BBD2ACA-40BE-4492-B38A-3E5D9C73B55A}" srcOrd="0" destOrd="0" presId="urn:microsoft.com/office/officeart/2005/8/layout/orgChart1"/>
    <dgm:cxn modelId="{98C1C75B-DFB2-47EB-A115-56C4F6FD86B9}" srcId="{E44D4405-1992-46C9-BBDF-C1C2185AE369}" destId="{D79583F8-8362-483E-BFDE-E51775924587}" srcOrd="0" destOrd="0" parTransId="{DC0695E2-003F-4A65-93CE-A23AF50154F7}" sibTransId="{622831DC-B356-4F4B-876B-4930C655DAEC}"/>
    <dgm:cxn modelId="{64D8B47A-CDF2-4066-A926-34E73B8D501C}" srcId="{48A90A29-2E3A-4D0F-B8AB-4D84219BDF67}" destId="{B9F7A47C-4362-476A-8C1C-A1A3695D1D29}" srcOrd="0" destOrd="0" parTransId="{A334F89B-3B69-4694-AF3A-6CA51E190047}" sibTransId="{A9FF5C15-D207-4DCE-866B-7935CA2E8002}"/>
    <dgm:cxn modelId="{95E9DBF4-3D12-48D3-96D1-23933691DCCB}" type="presOf" srcId="{48B46443-6094-404B-9533-E7586BC3E1BF}" destId="{F43A9535-B8DD-4354-9A60-C5B7750D1205}" srcOrd="0" destOrd="0" presId="urn:microsoft.com/office/officeart/2005/8/layout/orgChart1"/>
    <dgm:cxn modelId="{A0C7FBEF-DB1A-43CC-9BA2-AD4FBCAFD557}" type="presOf" srcId="{6827A7F7-78FF-437F-88BD-2E6CBCE7692A}" destId="{0ECF0365-4BEA-436A-9B99-6263CE2121DF}" srcOrd="0" destOrd="0" presId="urn:microsoft.com/office/officeart/2005/8/layout/orgChart1"/>
    <dgm:cxn modelId="{B9ADDA3F-B1C0-4F58-9EEC-49B92FC801A8}" type="presOf" srcId="{A334F89B-3B69-4694-AF3A-6CA51E190047}" destId="{C43E87A4-C28B-4904-9E94-834FA57836CA}" srcOrd="0" destOrd="0" presId="urn:microsoft.com/office/officeart/2005/8/layout/orgChart1"/>
    <dgm:cxn modelId="{A510F19A-CBF6-48BA-8AC3-35C571A41266}" type="presOf" srcId="{D83235FB-0384-4503-B5D9-F89D70574537}" destId="{21E93298-9F29-41F8-B9C5-A5B4BB6B0197}" srcOrd="0" destOrd="0" presId="urn:microsoft.com/office/officeart/2005/8/layout/orgChart1"/>
    <dgm:cxn modelId="{72A38027-4F21-4791-844F-F7A1EB30FF77}" type="presOf" srcId="{E3429D66-7B17-467B-A47B-478199BD1EE7}" destId="{085CEAB8-9820-4EE6-A204-50F690EE66B5}" srcOrd="1" destOrd="0" presId="urn:microsoft.com/office/officeart/2005/8/layout/orgChart1"/>
    <dgm:cxn modelId="{529ED33B-2223-4E21-ABD7-CDD6C2599AD5}" srcId="{4458D64E-7486-4A34-88FC-14FE90077D66}" destId="{5DF11F07-F033-4A1C-A3A9-C3481DA9B2F7}" srcOrd="1" destOrd="0" parTransId="{E3F344D9-7951-4F47-8688-99FBAD6F49EA}" sibTransId="{FCA1CE07-CC68-4C10-BD05-539F5DE70A4A}"/>
    <dgm:cxn modelId="{4A28175A-EE7F-4D75-BC22-009B87A753CA}" type="presOf" srcId="{2FA9F42F-B8A6-4198-9E5E-8DA8FA4FAF74}" destId="{3954B338-9F39-4389-8F78-5A598223C8E6}" srcOrd="0" destOrd="0" presId="urn:microsoft.com/office/officeart/2005/8/layout/orgChart1"/>
    <dgm:cxn modelId="{8AB2BF16-4EEA-4373-A868-0615004464C6}" type="presOf" srcId="{875B98CC-143C-40D3-AC0F-A935A22FCF2B}" destId="{D064700C-5200-4AA8-9E5B-CFB4578E6306}" srcOrd="0" destOrd="0" presId="urn:microsoft.com/office/officeart/2005/8/layout/orgChart1"/>
    <dgm:cxn modelId="{5C190A81-1FE9-49BC-B1E9-B551A88AF9DD}" type="presOf" srcId="{48A90A29-2E3A-4D0F-B8AB-4D84219BDF67}" destId="{2E8B6999-4F90-41CE-903E-ACD7E1AC17A9}" srcOrd="1" destOrd="0" presId="urn:microsoft.com/office/officeart/2005/8/layout/orgChart1"/>
    <dgm:cxn modelId="{A8CA706C-1A23-4D95-964F-DA5627BD3CAD}" type="presOf" srcId="{A75F2571-4939-441D-A2D0-84A5FD5F37B7}" destId="{3E3AEA75-FA1B-461C-8F94-6677EB38746A}" srcOrd="0" destOrd="0" presId="urn:microsoft.com/office/officeart/2005/8/layout/orgChart1"/>
    <dgm:cxn modelId="{AED46A40-8ECE-4156-A206-4722E5B1A3D7}" type="presOf" srcId="{6827A7F7-78FF-437F-88BD-2E6CBCE7692A}" destId="{B006C922-D877-4F92-B32D-2A59709C9C3A}" srcOrd="1" destOrd="0" presId="urn:microsoft.com/office/officeart/2005/8/layout/orgChart1"/>
    <dgm:cxn modelId="{2C51A8E0-45EA-4232-A02D-C5F0867CCAE8}" type="presOf" srcId="{C13B043A-9A98-430B-B6BB-0D9A2E51DD8F}" destId="{8290ACE0-6CBB-4DF0-AF4D-4714CA09A7CE}" srcOrd="1" destOrd="0" presId="urn:microsoft.com/office/officeart/2005/8/layout/orgChart1"/>
    <dgm:cxn modelId="{4C52F0B2-FC61-487D-A022-45C90163947E}" srcId="{E3429D66-7B17-467B-A47B-478199BD1EE7}" destId="{0B4C3F25-73E8-47E1-B7AD-97C1362E0DCE}" srcOrd="1" destOrd="0" parTransId="{48B46443-6094-404B-9533-E7586BC3E1BF}" sibTransId="{9E068D3F-E2AA-46EB-8BA8-EAAEDD1C5559}"/>
    <dgm:cxn modelId="{7DF0E018-09D1-4244-8653-88B02E01EDD8}" srcId="{6827A7F7-78FF-437F-88BD-2E6CBCE7692A}" destId="{4458D64E-7486-4A34-88FC-14FE90077D66}" srcOrd="0" destOrd="0" parTransId="{896C66F1-3293-4A36-8742-F89B6B2B4E73}" sibTransId="{1E5A65E9-8384-461E-9F15-612C50E4C049}"/>
    <dgm:cxn modelId="{F832A4A1-682C-4282-8614-1E51FA7448F0}" type="presOf" srcId="{D76EE0BD-B67A-48C5-B5A4-76343D3FED8F}" destId="{7D35DB8B-28E8-45B2-A98D-F69E9FD7375D}" srcOrd="0" destOrd="0" presId="urn:microsoft.com/office/officeart/2005/8/layout/orgChart1"/>
    <dgm:cxn modelId="{DBF6C8A9-9AD4-4B34-A2DE-FF55C436F992}" type="presOf" srcId="{E44D4405-1992-46C9-BBDF-C1C2185AE369}" destId="{4963171F-D67E-48F1-A1AB-502FF94F64A2}" srcOrd="1" destOrd="0" presId="urn:microsoft.com/office/officeart/2005/8/layout/orgChart1"/>
    <dgm:cxn modelId="{C4BDAE26-BFDB-44D5-B6FE-F72CF3B345FC}" type="presOf" srcId="{DB88165C-D6FC-46AB-B1E0-7DC39BA4549C}" destId="{6F698110-1AAE-4F2D-B097-CE1BB395BA05}" srcOrd="1" destOrd="0" presId="urn:microsoft.com/office/officeart/2005/8/layout/orgChart1"/>
    <dgm:cxn modelId="{B02E1A19-0E09-4AEB-86EF-80799344C041}" type="presOf" srcId="{059A60CF-123D-4DBC-B61C-B92734355869}" destId="{015A78D2-E29F-480D-94B5-D2A137ADF250}" srcOrd="0" destOrd="0" presId="urn:microsoft.com/office/officeart/2005/8/layout/orgChart1"/>
    <dgm:cxn modelId="{3BD8EDA1-CEE2-4240-8FDA-9B390FBF7ECA}" type="presOf" srcId="{8A8D5B18-9D9D-4B3E-A7C2-646FD0E414A3}" destId="{74CF0CD9-9427-433E-9073-6360BC42572D}" srcOrd="0" destOrd="0" presId="urn:microsoft.com/office/officeart/2005/8/layout/orgChart1"/>
    <dgm:cxn modelId="{3A408F0F-7C15-4993-9358-BAC83DD55F2D}" srcId="{8A8D5B18-9D9D-4B3E-A7C2-646FD0E414A3}" destId="{5D79CFE2-EC2D-4A09-9F4E-EC27BF9B87DC}" srcOrd="2" destOrd="0" parTransId="{238B378B-E036-41EE-9B60-A9D974D7AAF1}" sibTransId="{5BB11ACC-AA22-42A3-BFAC-9017909FCB78}"/>
    <dgm:cxn modelId="{EB89F8F7-A830-4989-8CB9-79D47CA75083}" type="presOf" srcId="{7273B5AE-7A29-4643-97FD-F9D234DCE539}" destId="{471A8177-EADD-4943-A921-95A3973F8D8B}" srcOrd="1" destOrd="0" presId="urn:microsoft.com/office/officeart/2005/8/layout/orgChart1"/>
    <dgm:cxn modelId="{B7A75543-EB8F-4B29-B3CA-C6D119864F6B}" type="presOf" srcId="{9218B230-7652-4C10-A1A3-F28D1984D75D}" destId="{80751024-4B9E-47A0-BD25-8002C12A3C10}" srcOrd="0" destOrd="0" presId="urn:microsoft.com/office/officeart/2005/8/layout/orgChart1"/>
    <dgm:cxn modelId="{A4FB96B6-6BAC-4082-A8FE-7E8DDB44B868}" srcId="{5DF11F07-F033-4A1C-A3A9-C3481DA9B2F7}" destId="{D83235FB-0384-4503-B5D9-F89D70574537}" srcOrd="0" destOrd="0" parTransId="{6CA48499-530C-46EE-8449-2F76FC8F75E9}" sibTransId="{0979DC76-2652-49CD-9145-BE6D938901A6}"/>
    <dgm:cxn modelId="{A5D11B54-94D7-4341-9BBC-43184FFCAD40}" type="presOf" srcId="{F2A3A90B-AF3E-4034-80E9-212E0DAFCBD6}" destId="{3DA4AF8D-FA84-4C1A-B81B-17FA1C3DB244}" srcOrd="1" destOrd="0" presId="urn:microsoft.com/office/officeart/2005/8/layout/orgChart1"/>
    <dgm:cxn modelId="{1CE40F84-E677-42B0-A903-BF6AC3B01F66}" srcId="{DEF3A9DB-B241-44A1-B44A-7E2E8B48142A}" destId="{D76EE0BD-B67A-48C5-B5A4-76343D3FED8F}" srcOrd="1" destOrd="0" parTransId="{DC65A1DE-C5D4-4015-838E-92D665BBE62B}" sibTransId="{E477C919-CD1B-4181-B98B-DE901FEEE368}"/>
    <dgm:cxn modelId="{635D6CE2-8D75-41A9-B711-8BC0072586FA}" type="presOf" srcId="{87E91A08-7FA4-460F-A26A-A455ADBF3535}" destId="{35DE0AE2-76B0-4D2D-AE3E-60F87A4F977F}" srcOrd="0" destOrd="0" presId="urn:microsoft.com/office/officeart/2005/8/layout/orgChart1"/>
    <dgm:cxn modelId="{90FD35BF-DC0C-4A97-B881-5403C2AE5F1E}" type="presOf" srcId="{F8988576-A88E-4661-BB13-D9B516C08241}" destId="{ACF0067A-C9EF-41EA-B6F6-308FC6B773ED}" srcOrd="1" destOrd="0" presId="urn:microsoft.com/office/officeart/2005/8/layout/orgChart1"/>
    <dgm:cxn modelId="{1D7C8978-7DFE-4DE5-A1FA-85371C698551}" type="presOf" srcId="{DEF3A9DB-B241-44A1-B44A-7E2E8B48142A}" destId="{201D768D-A3AE-415C-9420-EF9D85567732}" srcOrd="0" destOrd="0" presId="urn:microsoft.com/office/officeart/2005/8/layout/orgChart1"/>
    <dgm:cxn modelId="{C20A1D35-0419-4393-8CCA-96684E84E461}" srcId="{48A90A29-2E3A-4D0F-B8AB-4D84219BDF67}" destId="{EACF9B13-67C6-4D53-9F88-4DE876C84C83}" srcOrd="1" destOrd="0" parTransId="{3BB00D90-F83E-4FE2-9135-30AD8594F326}" sibTransId="{BCFCC944-CE8D-47CC-A318-1F2F83C0B8C5}"/>
    <dgm:cxn modelId="{CCD95ACA-8805-404C-8428-8BCA3DBCBBEE}" type="presOf" srcId="{6B306F85-6CD6-444A-82E8-673A6B9B4CD6}" destId="{E2830B38-AE40-432E-9C65-75205018E6D4}" srcOrd="1" destOrd="0" presId="urn:microsoft.com/office/officeart/2005/8/layout/orgChart1"/>
    <dgm:cxn modelId="{3DF77EDC-07C4-450C-AE49-594612F77196}" type="presOf" srcId="{C13B043A-9A98-430B-B6BB-0D9A2E51DD8F}" destId="{F6FDC58A-9ADC-4ABA-B754-8667B67A5D6F}" srcOrd="0" destOrd="0" presId="urn:microsoft.com/office/officeart/2005/8/layout/orgChart1"/>
    <dgm:cxn modelId="{1E9A5E33-D678-4BBD-B03E-E7C81AD95E11}" type="presOf" srcId="{A1F6F484-E3BC-4B73-B773-D3308904F5B6}" destId="{2B449690-D7A3-4128-A92F-46FA6D55639A}" srcOrd="0" destOrd="0" presId="urn:microsoft.com/office/officeart/2005/8/layout/orgChart1"/>
    <dgm:cxn modelId="{71415725-A0A1-45A9-96AC-1C4828E09312}" type="presOf" srcId="{DC65A1DE-C5D4-4015-838E-92D665BBE62B}" destId="{59BCC751-73B5-4E6E-90EE-D63C673BA4E2}" srcOrd="0" destOrd="0" presId="urn:microsoft.com/office/officeart/2005/8/layout/orgChart1"/>
    <dgm:cxn modelId="{F99FF211-2646-424E-86DA-921A6F3CC139}" srcId="{8A8D5B18-9D9D-4B3E-A7C2-646FD0E414A3}" destId="{583BA064-F55B-47D3-85BD-5EF8871523A5}" srcOrd="0" destOrd="0" parTransId="{7F183258-C72F-4003-AC1B-B345B947012C}" sibTransId="{67C604EF-404F-49BA-9048-DCCDA345900B}"/>
    <dgm:cxn modelId="{70D4B992-8B34-4B15-9B9F-4795900B7034}" type="presOf" srcId="{0B4C3F25-73E8-47E1-B7AD-97C1362E0DCE}" destId="{2F53A45F-30B8-4B1C-A34B-0E69E5B53270}" srcOrd="1" destOrd="0" presId="urn:microsoft.com/office/officeart/2005/8/layout/orgChart1"/>
    <dgm:cxn modelId="{1A233527-07ED-4BE1-8A9D-2F4A0550DD1A}" type="presOf" srcId="{369B091E-FD28-428A-ACA4-8AD8A5493868}" destId="{C7F02B9D-1918-49FB-BDE4-36FECCD3FDF4}" srcOrd="0" destOrd="0" presId="urn:microsoft.com/office/officeart/2005/8/layout/orgChart1"/>
    <dgm:cxn modelId="{B06AA9FF-A8F3-4009-8E00-D72BE8C755DE}" srcId="{E3429D66-7B17-467B-A47B-478199BD1EE7}" destId="{48A90A29-2E3A-4D0F-B8AB-4D84219BDF67}" srcOrd="0" destOrd="0" parTransId="{954E5F44-16F6-40A2-AADF-A9FE4FA602CA}" sibTransId="{10C9A0D3-4B76-4249-AD15-86F2CF839C64}"/>
    <dgm:cxn modelId="{B0B1BDB7-0849-4E0B-9F29-1E044E4A20FE}" type="presOf" srcId="{9218B230-7652-4C10-A1A3-F28D1984D75D}" destId="{55DF55B6-6A60-44EA-AA95-2E70CAFA162B}" srcOrd="1" destOrd="0" presId="urn:microsoft.com/office/officeart/2005/8/layout/orgChart1"/>
    <dgm:cxn modelId="{1E447CE8-C275-42C2-9C6C-EFA1DE7B540A}" type="presOf" srcId="{7F183258-C72F-4003-AC1B-B345B947012C}" destId="{089F1240-3E96-42AF-9111-6BECFB784967}" srcOrd="0" destOrd="0" presId="urn:microsoft.com/office/officeart/2005/8/layout/orgChart1"/>
    <dgm:cxn modelId="{ACB1DCA2-57B9-40D4-A478-B901AE5D74F8}" type="presOf" srcId="{6C3047D1-3C4D-491C-A393-9557B8E4FC1F}" destId="{CD76AC6F-BDEC-491C-9C7E-AAE269BE262A}" srcOrd="1" destOrd="0" presId="urn:microsoft.com/office/officeart/2005/8/layout/orgChart1"/>
    <dgm:cxn modelId="{0006CD20-46ED-4C68-881B-98B985390A7C}" type="presOf" srcId="{E44D4405-1992-46C9-BBDF-C1C2185AE369}" destId="{5049A34E-8C03-44CC-B4AE-458DA4013AC3}" srcOrd="0" destOrd="0" presId="urn:microsoft.com/office/officeart/2005/8/layout/orgChart1"/>
    <dgm:cxn modelId="{A0D5291C-17B7-4216-9BA5-C6ED3FDFD34F}" type="presOf" srcId="{48A90A29-2E3A-4D0F-B8AB-4D84219BDF67}" destId="{6F98E1DF-55A0-4D05-8679-6650CC886624}" srcOrd="0" destOrd="0" presId="urn:microsoft.com/office/officeart/2005/8/layout/orgChart1"/>
    <dgm:cxn modelId="{DE5F032C-AC2F-46AE-846E-2E7230D73ED2}" type="presOf" srcId="{F8988576-A88E-4661-BB13-D9B516C08241}" destId="{674CE218-5AF0-4ABF-8C21-B3452744DA3B}" srcOrd="0" destOrd="0" presId="urn:microsoft.com/office/officeart/2005/8/layout/orgChart1"/>
    <dgm:cxn modelId="{8136D0FE-A844-4AE0-9066-1E8DFA6077C9}" type="presOf" srcId="{8A8D5B18-9D9D-4B3E-A7C2-646FD0E414A3}" destId="{212E0764-2A7D-46A2-8F1E-AC4EA70BAE5B}" srcOrd="1" destOrd="0" presId="urn:microsoft.com/office/officeart/2005/8/layout/orgChart1"/>
    <dgm:cxn modelId="{5BC9A736-600A-4364-BF20-1B54EE0CEEFC}" type="presOf" srcId="{5D79CFE2-EC2D-4A09-9F4E-EC27BF9B87DC}" destId="{6C96FD9C-8CC0-4F4B-90BE-B74AF73DE568}" srcOrd="0" destOrd="0" presId="urn:microsoft.com/office/officeart/2005/8/layout/orgChart1"/>
    <dgm:cxn modelId="{94DE828D-23C4-414A-AE6B-746CC1C1B07B}" type="presOf" srcId="{6CA48499-530C-46EE-8449-2F76FC8F75E9}" destId="{F9667DF3-A9FF-4559-8E12-C67EAEE35629}" srcOrd="0" destOrd="0" presId="urn:microsoft.com/office/officeart/2005/8/layout/orgChart1"/>
    <dgm:cxn modelId="{DFF1EF19-D251-402A-9416-436E045941F5}" type="presOf" srcId="{EACF9B13-67C6-4D53-9F88-4DE876C84C83}" destId="{8A035D42-895B-4E8A-BBE0-5EC55CCC7DFE}" srcOrd="0" destOrd="0" presId="urn:microsoft.com/office/officeart/2005/8/layout/orgChart1"/>
    <dgm:cxn modelId="{DED8CF15-00C6-4A61-9A91-EE1E500487E1}" type="presOf" srcId="{FDD45E18-744B-4552-B522-BF8F2D3BD2DA}" destId="{8B4529AA-2E85-4CB6-A52A-8CC4144DD415}" srcOrd="0" destOrd="0" presId="urn:microsoft.com/office/officeart/2005/8/layout/orgChart1"/>
    <dgm:cxn modelId="{289CC5AB-9718-40CB-8193-A9AA835DCB35}" srcId="{4458D64E-7486-4A34-88FC-14FE90077D66}" destId="{5F9459CF-DA7A-4C75-B2A4-40ED99136AC4}" srcOrd="2" destOrd="0" parTransId="{8436E302-1D63-402E-B08E-6A55158AE963}" sibTransId="{D04E734F-2829-4671-A431-8089073CD4CC}"/>
    <dgm:cxn modelId="{7D0BA69A-F7F3-4382-A7C7-B7E4E6FC2F46}" type="presOf" srcId="{F2A3A90B-AF3E-4034-80E9-212E0DAFCBD6}" destId="{0D720D35-C890-417B-86C4-5B9394ED3780}" srcOrd="0" destOrd="0" presId="urn:microsoft.com/office/officeart/2005/8/layout/orgChart1"/>
    <dgm:cxn modelId="{3869C032-4203-4C39-926C-E425017FB546}" type="presOf" srcId="{B9F7A47C-4362-476A-8C1C-A1A3695D1D29}" destId="{920A743A-C396-4D7A-99E6-1ED5D2CD4938}" srcOrd="1" destOrd="0" presId="urn:microsoft.com/office/officeart/2005/8/layout/orgChart1"/>
    <dgm:cxn modelId="{F7EBC14B-FFD4-4EF7-BC05-5FB7823051A1}" srcId="{E3429D66-7B17-467B-A47B-478199BD1EE7}" destId="{C13B043A-9A98-430B-B6BB-0D9A2E51DD8F}" srcOrd="2" destOrd="0" parTransId="{8CE8290E-DCDB-46EF-9BB7-5983162993F8}" sibTransId="{9A6653CB-88EC-46C1-8F18-26DA2E1C3AB3}"/>
    <dgm:cxn modelId="{EF5E1C6C-957F-4E10-8003-398493818B1B}" srcId="{DB88165C-D6FC-46AB-B1E0-7DC39BA4549C}" destId="{2FA9F42F-B8A6-4198-9E5E-8DA8FA4FAF74}" srcOrd="1" destOrd="0" parTransId="{252C1E27-0DB1-478A-936D-DF096FFC2C33}" sibTransId="{B433876D-7A58-4C4F-872E-84D0502AF553}"/>
    <dgm:cxn modelId="{90C6810A-30DB-4A91-8769-C340F67E1A0B}" type="presOf" srcId="{DEF3A9DB-B241-44A1-B44A-7E2E8B48142A}" destId="{D7085070-43E5-4CAC-8FFD-9C5FA3461E89}" srcOrd="1" destOrd="0" presId="urn:microsoft.com/office/officeart/2005/8/layout/orgChart1"/>
    <dgm:cxn modelId="{823554C0-D1A8-41F7-954E-9591783A5EE9}" type="presOf" srcId="{5D79CFE2-EC2D-4A09-9F4E-EC27BF9B87DC}" destId="{C419E5BD-622F-41C0-8D2D-824E72CD3270}" srcOrd="1" destOrd="0" presId="urn:microsoft.com/office/officeart/2005/8/layout/orgChart1"/>
    <dgm:cxn modelId="{EA3B9097-5DD5-4EA9-BC74-19AF2F94D8DB}" srcId="{DB88165C-D6FC-46AB-B1E0-7DC39BA4549C}" destId="{9218B230-7652-4C10-A1A3-F28D1984D75D}" srcOrd="3" destOrd="0" parTransId="{CE5F53A8-E426-4090-95EC-B36B168A1EC2}" sibTransId="{96592C2B-BE8A-4E4F-B453-BC3DA56571F3}"/>
    <dgm:cxn modelId="{4C02CDC4-6784-4F33-BE42-355E27680F85}" srcId="{8A8D5B18-9D9D-4B3E-A7C2-646FD0E414A3}" destId="{F2A3A90B-AF3E-4034-80E9-212E0DAFCBD6}" srcOrd="1" destOrd="0" parTransId="{8D6FFE00-244E-4B6C-AAA1-268857FAD7E9}" sibTransId="{3F92ADA3-F651-4E1C-BF8A-3CE185295A0F}"/>
    <dgm:cxn modelId="{FD790543-CB8D-468D-BBF3-2E686DFB28AE}" type="presOf" srcId="{6B306F85-6CD6-444A-82E8-673A6B9B4CD6}" destId="{C35A9BE5-F139-45AC-8817-5FD978AD8A96}" srcOrd="0" destOrd="0" presId="urn:microsoft.com/office/officeart/2005/8/layout/orgChart1"/>
    <dgm:cxn modelId="{4BFAF0BE-8E2A-437F-8C88-FF6162C0CE29}" srcId="{F2A3A90B-AF3E-4034-80E9-212E0DAFCBD6}" destId="{A1F6F484-E3BC-4B73-B773-D3308904F5B6}" srcOrd="0" destOrd="0" parTransId="{AAB60182-E187-47C1-8CD1-8C10358B5C66}" sibTransId="{0D738986-3880-4668-9A16-81D12575DEF0}"/>
    <dgm:cxn modelId="{1F37D9D4-090B-4675-AAFC-58B12529018D}" type="presOf" srcId="{954E5F44-16F6-40A2-AADF-A9FE4FA602CA}" destId="{7C24F692-E65E-4028-92B8-C04C8C5066FA}" srcOrd="0" destOrd="0" presId="urn:microsoft.com/office/officeart/2005/8/layout/orgChart1"/>
    <dgm:cxn modelId="{F5D73B10-A818-48D5-8DCE-5BE80A1E2767}" type="presOf" srcId="{45F8AFB8-03E8-4351-9AD0-DB72D3DE3659}" destId="{2C5E79C1-B122-42A7-ACDE-EEBD61C0984A}" srcOrd="0" destOrd="0" presId="urn:microsoft.com/office/officeart/2005/8/layout/orgChart1"/>
    <dgm:cxn modelId="{EA3CFE89-C4E8-496C-916E-BB8A0BB1F616}" type="presParOf" srcId="{57C16AC8-C13B-4FC4-9BA3-9A0415ADFD55}" destId="{457767CB-4CC5-44D1-86D1-61CF037A1A94}" srcOrd="0" destOrd="0" presId="urn:microsoft.com/office/officeart/2005/8/layout/orgChart1"/>
    <dgm:cxn modelId="{F4B40B45-C99D-476B-A1EC-A148C6D5E911}" type="presParOf" srcId="{457767CB-4CC5-44D1-86D1-61CF037A1A94}" destId="{7F4D6674-6B44-4431-8019-E911CEE8F13F}" srcOrd="0" destOrd="0" presId="urn:microsoft.com/office/officeart/2005/8/layout/orgChart1"/>
    <dgm:cxn modelId="{6A39D59B-CA8C-4FFD-B3AF-E9F438A9DC56}" type="presParOf" srcId="{7F4D6674-6B44-4431-8019-E911CEE8F13F}" destId="{0ECF0365-4BEA-436A-9B99-6263CE2121DF}" srcOrd="0" destOrd="0" presId="urn:microsoft.com/office/officeart/2005/8/layout/orgChart1"/>
    <dgm:cxn modelId="{A4EE0496-CC06-4BDE-8680-92558EF61CBE}" type="presParOf" srcId="{7F4D6674-6B44-4431-8019-E911CEE8F13F}" destId="{B006C922-D877-4F92-B32D-2A59709C9C3A}" srcOrd="1" destOrd="0" presId="urn:microsoft.com/office/officeart/2005/8/layout/orgChart1"/>
    <dgm:cxn modelId="{57BE3D39-6E28-491A-A3F9-5772D354465C}" type="presParOf" srcId="{457767CB-4CC5-44D1-86D1-61CF037A1A94}" destId="{2CD394E2-EB89-4FCB-ACFB-9425BE781ED2}" srcOrd="1" destOrd="0" presId="urn:microsoft.com/office/officeart/2005/8/layout/orgChart1"/>
    <dgm:cxn modelId="{56F1EA24-9BDD-432F-A25D-871082F02502}" type="presParOf" srcId="{2CD394E2-EB89-4FCB-ACFB-9425BE781ED2}" destId="{CB2BAB3C-F3E1-40BE-A811-8EC28414014B}" srcOrd="0" destOrd="0" presId="urn:microsoft.com/office/officeart/2005/8/layout/orgChart1"/>
    <dgm:cxn modelId="{7210B9DF-3352-496B-9235-A88C7064CC56}" type="presParOf" srcId="{2CD394E2-EB89-4FCB-ACFB-9425BE781ED2}" destId="{76A58B15-E8FE-4524-B852-933344F36A7E}" srcOrd="1" destOrd="0" presId="urn:microsoft.com/office/officeart/2005/8/layout/orgChart1"/>
    <dgm:cxn modelId="{AAA34450-E56F-46DD-A911-E5E149A3B5D5}" type="presParOf" srcId="{76A58B15-E8FE-4524-B852-933344F36A7E}" destId="{3DCCA839-46C4-4C15-A599-CEB263CB88EE}" srcOrd="0" destOrd="0" presId="urn:microsoft.com/office/officeart/2005/8/layout/orgChart1"/>
    <dgm:cxn modelId="{216CE854-4B0A-4177-8D28-120E8FE38F5D}" type="presParOf" srcId="{3DCCA839-46C4-4C15-A599-CEB263CB88EE}" destId="{9F58DFBF-292C-4C0E-9C69-8599141D8C0E}" srcOrd="0" destOrd="0" presId="urn:microsoft.com/office/officeart/2005/8/layout/orgChart1"/>
    <dgm:cxn modelId="{7546970E-66F1-4314-931A-D1E7EB00ED0D}" type="presParOf" srcId="{3DCCA839-46C4-4C15-A599-CEB263CB88EE}" destId="{4CC555E9-B7AC-4D5B-BFAD-3F1299B6C7C5}" srcOrd="1" destOrd="0" presId="urn:microsoft.com/office/officeart/2005/8/layout/orgChart1"/>
    <dgm:cxn modelId="{D9B2B1B6-AE2D-4D59-9907-8DF371E0FED0}" type="presParOf" srcId="{76A58B15-E8FE-4524-B852-933344F36A7E}" destId="{C33CF159-4063-4426-B6F0-741C37DD8AA6}" srcOrd="1" destOrd="0" presId="urn:microsoft.com/office/officeart/2005/8/layout/orgChart1"/>
    <dgm:cxn modelId="{95634968-1176-4126-B966-CF06C89A3DB9}" type="presParOf" srcId="{C33CF159-4063-4426-B6F0-741C37DD8AA6}" destId="{CDFF613E-D097-4F36-9A18-81F0D243E1A9}" srcOrd="0" destOrd="0" presId="urn:microsoft.com/office/officeart/2005/8/layout/orgChart1"/>
    <dgm:cxn modelId="{39C67E75-965C-4523-80AC-FB6962D982FD}" type="presParOf" srcId="{C33CF159-4063-4426-B6F0-741C37DD8AA6}" destId="{94B44D0A-711F-4440-B2A2-D11D62DB9E60}" srcOrd="1" destOrd="0" presId="urn:microsoft.com/office/officeart/2005/8/layout/orgChart1"/>
    <dgm:cxn modelId="{17B3AB55-D4E1-4906-9970-155F91207AB3}" type="presParOf" srcId="{94B44D0A-711F-4440-B2A2-D11D62DB9E60}" destId="{383ACA7E-C466-4278-B76B-02F5D178792F}" srcOrd="0" destOrd="0" presId="urn:microsoft.com/office/officeart/2005/8/layout/orgChart1"/>
    <dgm:cxn modelId="{55ECC82A-EAC2-47BC-B2AB-76B0A1C0A3BA}" type="presParOf" srcId="{383ACA7E-C466-4278-B76B-02F5D178792F}" destId="{201D768D-A3AE-415C-9420-EF9D85567732}" srcOrd="0" destOrd="0" presId="urn:microsoft.com/office/officeart/2005/8/layout/orgChart1"/>
    <dgm:cxn modelId="{32488959-8428-41A6-BD7C-B3D073F733B0}" type="presParOf" srcId="{383ACA7E-C466-4278-B76B-02F5D178792F}" destId="{D7085070-43E5-4CAC-8FFD-9C5FA3461E89}" srcOrd="1" destOrd="0" presId="urn:microsoft.com/office/officeart/2005/8/layout/orgChart1"/>
    <dgm:cxn modelId="{39DC9061-43C3-4493-BCD1-0A33B2BB58E8}" type="presParOf" srcId="{94B44D0A-711F-4440-B2A2-D11D62DB9E60}" destId="{BD751A71-500D-4929-A506-A4D892DFFBD1}" srcOrd="1" destOrd="0" presId="urn:microsoft.com/office/officeart/2005/8/layout/orgChart1"/>
    <dgm:cxn modelId="{9803116C-8324-4056-A657-DC8BC28384CF}" type="presParOf" srcId="{BD751A71-500D-4929-A506-A4D892DFFBD1}" destId="{8B4529AA-2E85-4CB6-A52A-8CC4144DD415}" srcOrd="0" destOrd="0" presId="urn:microsoft.com/office/officeart/2005/8/layout/orgChart1"/>
    <dgm:cxn modelId="{D843505A-B82A-4646-AEFA-8EA2AACAC9A5}" type="presParOf" srcId="{BD751A71-500D-4929-A506-A4D892DFFBD1}" destId="{0D53CA17-26A9-4043-8395-81F2306E4EB3}" srcOrd="1" destOrd="0" presId="urn:microsoft.com/office/officeart/2005/8/layout/orgChart1"/>
    <dgm:cxn modelId="{EB8D92BF-1012-43A3-B962-FC0DDFF61404}" type="presParOf" srcId="{0D53CA17-26A9-4043-8395-81F2306E4EB3}" destId="{B7B30503-4589-4FE6-873F-1C495858CDDA}" srcOrd="0" destOrd="0" presId="urn:microsoft.com/office/officeart/2005/8/layout/orgChart1"/>
    <dgm:cxn modelId="{B22C91C6-582C-4F30-9ED4-B66BA0D661E0}" type="presParOf" srcId="{B7B30503-4589-4FE6-873F-1C495858CDDA}" destId="{477EB6C5-88BA-4303-B2BE-7A56B7AFFF76}" srcOrd="0" destOrd="0" presId="urn:microsoft.com/office/officeart/2005/8/layout/orgChart1"/>
    <dgm:cxn modelId="{401D1435-EA83-4E18-9B29-750954738A39}" type="presParOf" srcId="{B7B30503-4589-4FE6-873F-1C495858CDDA}" destId="{CD76AC6F-BDEC-491C-9C7E-AAE269BE262A}" srcOrd="1" destOrd="0" presId="urn:microsoft.com/office/officeart/2005/8/layout/orgChart1"/>
    <dgm:cxn modelId="{B233F0E2-40DC-40C1-8BF8-509EBF138179}" type="presParOf" srcId="{0D53CA17-26A9-4043-8395-81F2306E4EB3}" destId="{48D1AE92-F411-4D09-A1FB-81778B74E458}" srcOrd="1" destOrd="0" presId="urn:microsoft.com/office/officeart/2005/8/layout/orgChart1"/>
    <dgm:cxn modelId="{6BB8633F-327C-4681-85ED-88D0BE58976B}" type="presParOf" srcId="{0D53CA17-26A9-4043-8395-81F2306E4EB3}" destId="{85274326-7B56-45C8-B5F7-D165909CBD86}" srcOrd="2" destOrd="0" presId="urn:microsoft.com/office/officeart/2005/8/layout/orgChart1"/>
    <dgm:cxn modelId="{CE8325A7-1EAC-492D-BB77-5043610D6510}" type="presParOf" srcId="{BD751A71-500D-4929-A506-A4D892DFFBD1}" destId="{59BCC751-73B5-4E6E-90EE-D63C673BA4E2}" srcOrd="2" destOrd="0" presId="urn:microsoft.com/office/officeart/2005/8/layout/orgChart1"/>
    <dgm:cxn modelId="{4A890B06-7722-4214-9401-3609F6CE9B2A}" type="presParOf" srcId="{BD751A71-500D-4929-A506-A4D892DFFBD1}" destId="{C13542CA-98F6-4076-B5E8-62D4A5CD1880}" srcOrd="3" destOrd="0" presId="urn:microsoft.com/office/officeart/2005/8/layout/orgChart1"/>
    <dgm:cxn modelId="{5BFB525D-6EE7-4B02-9567-746D83F9706D}" type="presParOf" srcId="{C13542CA-98F6-4076-B5E8-62D4A5CD1880}" destId="{82535803-F98A-47CA-B145-D97938A5C960}" srcOrd="0" destOrd="0" presId="urn:microsoft.com/office/officeart/2005/8/layout/orgChart1"/>
    <dgm:cxn modelId="{B2CBA44B-8798-4F73-A641-3EC22FB90408}" type="presParOf" srcId="{82535803-F98A-47CA-B145-D97938A5C960}" destId="{7D35DB8B-28E8-45B2-A98D-F69E9FD7375D}" srcOrd="0" destOrd="0" presId="urn:microsoft.com/office/officeart/2005/8/layout/orgChart1"/>
    <dgm:cxn modelId="{91E8716F-EC96-4051-8040-D5C26357CD57}" type="presParOf" srcId="{82535803-F98A-47CA-B145-D97938A5C960}" destId="{87D0282B-8D00-4CA7-8440-4E7E17263183}" srcOrd="1" destOrd="0" presId="urn:microsoft.com/office/officeart/2005/8/layout/orgChart1"/>
    <dgm:cxn modelId="{C0A0E360-0F9D-419C-A997-BDF146B76919}" type="presParOf" srcId="{C13542CA-98F6-4076-B5E8-62D4A5CD1880}" destId="{521D3212-BBAE-4457-8D63-FF1385A09183}" srcOrd="1" destOrd="0" presId="urn:microsoft.com/office/officeart/2005/8/layout/orgChart1"/>
    <dgm:cxn modelId="{070A26B7-2A36-48EE-8A0E-F13CA110F1EE}" type="presParOf" srcId="{C13542CA-98F6-4076-B5E8-62D4A5CD1880}" destId="{3BAEED96-5470-4CA7-874F-653D8C34E3BB}" srcOrd="2" destOrd="0" presId="urn:microsoft.com/office/officeart/2005/8/layout/orgChart1"/>
    <dgm:cxn modelId="{7648ADE6-657A-4AFE-B7CA-7431F6CE1488}" type="presParOf" srcId="{94B44D0A-711F-4440-B2A2-D11D62DB9E60}" destId="{59924933-E916-49A6-86A7-4CCA545C3662}" srcOrd="2" destOrd="0" presId="urn:microsoft.com/office/officeart/2005/8/layout/orgChart1"/>
    <dgm:cxn modelId="{9D90E6BC-FE7C-4AF6-B7EC-6C5413605249}" type="presParOf" srcId="{C33CF159-4063-4426-B6F0-741C37DD8AA6}" destId="{A4102CF0-07CA-40A6-9E7A-D8E8075BCD6E}" srcOrd="2" destOrd="0" presId="urn:microsoft.com/office/officeart/2005/8/layout/orgChart1"/>
    <dgm:cxn modelId="{D440BBE9-CBA7-4367-B214-A94DE4A22CDA}" type="presParOf" srcId="{C33CF159-4063-4426-B6F0-741C37DD8AA6}" destId="{F92A9BE2-A07F-4772-A222-21D0C48EC7B9}" srcOrd="3" destOrd="0" presId="urn:microsoft.com/office/officeart/2005/8/layout/orgChart1"/>
    <dgm:cxn modelId="{1BC6FD0D-FF8B-442F-9A36-2C9CBD582EE2}" type="presParOf" srcId="{F92A9BE2-A07F-4772-A222-21D0C48EC7B9}" destId="{E99D35E9-9217-4573-9002-B3C45845073B}" srcOrd="0" destOrd="0" presId="urn:microsoft.com/office/officeart/2005/8/layout/orgChart1"/>
    <dgm:cxn modelId="{58459832-CD63-41F8-B65C-C618BA6C6884}" type="presParOf" srcId="{E99D35E9-9217-4573-9002-B3C45845073B}" destId="{4FD1ABB8-F335-43F0-9D1E-5858434AD335}" srcOrd="0" destOrd="0" presId="urn:microsoft.com/office/officeart/2005/8/layout/orgChart1"/>
    <dgm:cxn modelId="{9BB4111F-EBFC-4A57-8FFB-92F44F96195A}" type="presParOf" srcId="{E99D35E9-9217-4573-9002-B3C45845073B}" destId="{D64FDFD0-C400-4003-B92F-C62BDE2EE6B2}" srcOrd="1" destOrd="0" presId="urn:microsoft.com/office/officeart/2005/8/layout/orgChart1"/>
    <dgm:cxn modelId="{52246ED4-CF5E-4C1A-B6CE-3DECE3F2654E}" type="presParOf" srcId="{F92A9BE2-A07F-4772-A222-21D0C48EC7B9}" destId="{4FB70617-FC32-4864-B1AC-A34852213623}" srcOrd="1" destOrd="0" presId="urn:microsoft.com/office/officeart/2005/8/layout/orgChart1"/>
    <dgm:cxn modelId="{64503B3F-3EF2-400F-AAF2-6279D210B352}" type="presParOf" srcId="{4FB70617-FC32-4864-B1AC-A34852213623}" destId="{F9667DF3-A9FF-4559-8E12-C67EAEE35629}" srcOrd="0" destOrd="0" presId="urn:microsoft.com/office/officeart/2005/8/layout/orgChart1"/>
    <dgm:cxn modelId="{2DC1E676-C557-4BF7-A78C-2C69AB083A11}" type="presParOf" srcId="{4FB70617-FC32-4864-B1AC-A34852213623}" destId="{A1C461EA-57A4-4CB3-B58B-417D79173061}" srcOrd="1" destOrd="0" presId="urn:microsoft.com/office/officeart/2005/8/layout/orgChart1"/>
    <dgm:cxn modelId="{9044C6AE-EB17-4BA1-A212-9793E6555961}" type="presParOf" srcId="{A1C461EA-57A4-4CB3-B58B-417D79173061}" destId="{3CBDCE9B-C9C7-4526-8748-4BB6E44AF504}" srcOrd="0" destOrd="0" presId="urn:microsoft.com/office/officeart/2005/8/layout/orgChart1"/>
    <dgm:cxn modelId="{28388F20-5062-4275-B277-92CDA8747A54}" type="presParOf" srcId="{3CBDCE9B-C9C7-4526-8748-4BB6E44AF504}" destId="{21E93298-9F29-41F8-B9C5-A5B4BB6B0197}" srcOrd="0" destOrd="0" presId="urn:microsoft.com/office/officeart/2005/8/layout/orgChart1"/>
    <dgm:cxn modelId="{EFEE5F5F-272F-45B6-AFF3-B8DAF49BE053}" type="presParOf" srcId="{3CBDCE9B-C9C7-4526-8748-4BB6E44AF504}" destId="{E1C6B177-D8AF-48A7-A80C-F78BC408BFB7}" srcOrd="1" destOrd="0" presId="urn:microsoft.com/office/officeart/2005/8/layout/orgChart1"/>
    <dgm:cxn modelId="{37C64339-5F86-4D4E-AB57-D34ECE409FFC}" type="presParOf" srcId="{A1C461EA-57A4-4CB3-B58B-417D79173061}" destId="{4064281A-0BC8-4BFC-BE79-21770C7E04A0}" srcOrd="1" destOrd="0" presId="urn:microsoft.com/office/officeart/2005/8/layout/orgChart1"/>
    <dgm:cxn modelId="{DD73F911-B5AB-4392-A151-F617B09B3C09}" type="presParOf" srcId="{A1C461EA-57A4-4CB3-B58B-417D79173061}" destId="{52520515-5421-4122-94EA-E97F5D852600}" srcOrd="2" destOrd="0" presId="urn:microsoft.com/office/officeart/2005/8/layout/orgChart1"/>
    <dgm:cxn modelId="{FCEF35FD-09E2-4C03-98D8-68448339AFBF}" type="presParOf" srcId="{F92A9BE2-A07F-4772-A222-21D0C48EC7B9}" destId="{C6F4974F-1F3B-4F1C-A705-125E3DF560B8}" srcOrd="2" destOrd="0" presId="urn:microsoft.com/office/officeart/2005/8/layout/orgChart1"/>
    <dgm:cxn modelId="{F399A555-F165-4147-B5BC-29FA4A5BCE02}" type="presParOf" srcId="{C33CF159-4063-4426-B6F0-741C37DD8AA6}" destId="{5BBD2ACA-40BE-4492-B38A-3E5D9C73B55A}" srcOrd="4" destOrd="0" presId="urn:microsoft.com/office/officeart/2005/8/layout/orgChart1"/>
    <dgm:cxn modelId="{DCF743C6-D914-4898-822B-82AD81E8B269}" type="presParOf" srcId="{C33CF159-4063-4426-B6F0-741C37DD8AA6}" destId="{5ED37023-FAE7-4427-ADF7-D6EE1D36EBA1}" srcOrd="5" destOrd="0" presId="urn:microsoft.com/office/officeart/2005/8/layout/orgChart1"/>
    <dgm:cxn modelId="{C4CE6AB3-0862-4293-AF7B-4B2291C662F6}" type="presParOf" srcId="{5ED37023-FAE7-4427-ADF7-D6EE1D36EBA1}" destId="{5BFA320A-0BB1-43F1-AF41-34915644BDEC}" srcOrd="0" destOrd="0" presId="urn:microsoft.com/office/officeart/2005/8/layout/orgChart1"/>
    <dgm:cxn modelId="{DBE7F128-CE11-4978-BA77-D5EC2B91766D}" type="presParOf" srcId="{5BFA320A-0BB1-43F1-AF41-34915644BDEC}" destId="{14C280C8-425F-4484-AA54-CCF335016469}" srcOrd="0" destOrd="0" presId="urn:microsoft.com/office/officeart/2005/8/layout/orgChart1"/>
    <dgm:cxn modelId="{AD93CE74-FE6D-4911-935D-85F1BB625B19}" type="presParOf" srcId="{5BFA320A-0BB1-43F1-AF41-34915644BDEC}" destId="{43685EDB-1C66-4C74-8D14-E0F9ED8CC6C7}" srcOrd="1" destOrd="0" presId="urn:microsoft.com/office/officeart/2005/8/layout/orgChart1"/>
    <dgm:cxn modelId="{7E226165-5DC5-45D3-9B0C-AF68497138DF}" type="presParOf" srcId="{5ED37023-FAE7-4427-ADF7-D6EE1D36EBA1}" destId="{DAEE5C43-829C-4315-8D1E-2DA15B86416D}" srcOrd="1" destOrd="0" presId="urn:microsoft.com/office/officeart/2005/8/layout/orgChart1"/>
    <dgm:cxn modelId="{EC816D84-F210-4791-8B30-145EE8372A2D}" type="presParOf" srcId="{5ED37023-FAE7-4427-ADF7-D6EE1D36EBA1}" destId="{2CB0FEBD-6678-4FAA-AFBC-CE835FAF7C08}" srcOrd="2" destOrd="0" presId="urn:microsoft.com/office/officeart/2005/8/layout/orgChart1"/>
    <dgm:cxn modelId="{42173343-FB70-4359-BF62-6232F20989B5}" type="presParOf" srcId="{C33CF159-4063-4426-B6F0-741C37DD8AA6}" destId="{D064700C-5200-4AA8-9E5B-CFB4578E6306}" srcOrd="6" destOrd="0" presId="urn:microsoft.com/office/officeart/2005/8/layout/orgChart1"/>
    <dgm:cxn modelId="{808EB68B-9546-48F3-9E94-41FC25472A0E}" type="presParOf" srcId="{C33CF159-4063-4426-B6F0-741C37DD8AA6}" destId="{0EC1D212-3056-4223-ACF1-628878882B1C}" srcOrd="7" destOrd="0" presId="urn:microsoft.com/office/officeart/2005/8/layout/orgChart1"/>
    <dgm:cxn modelId="{949B3DA7-7F3A-4FE4-8DAB-D7D37B21CCF8}" type="presParOf" srcId="{0EC1D212-3056-4223-ACF1-628878882B1C}" destId="{5A192DD2-47EE-4284-BA42-3F05BBACD86D}" srcOrd="0" destOrd="0" presId="urn:microsoft.com/office/officeart/2005/8/layout/orgChart1"/>
    <dgm:cxn modelId="{B094F515-712F-4D35-9F12-095CF64A1299}" type="presParOf" srcId="{5A192DD2-47EE-4284-BA42-3F05BBACD86D}" destId="{BE0E5036-AC9A-40FA-9EFB-D4BBDF3FBF65}" srcOrd="0" destOrd="0" presId="urn:microsoft.com/office/officeart/2005/8/layout/orgChart1"/>
    <dgm:cxn modelId="{A1D63B16-7969-4FEA-B972-178CEE6A0CA0}" type="presParOf" srcId="{5A192DD2-47EE-4284-BA42-3F05BBACD86D}" destId="{085CEAB8-9820-4EE6-A204-50F690EE66B5}" srcOrd="1" destOrd="0" presId="urn:microsoft.com/office/officeart/2005/8/layout/orgChart1"/>
    <dgm:cxn modelId="{4716DA55-BAC3-43F0-B82C-03B9F60AD2A7}" type="presParOf" srcId="{0EC1D212-3056-4223-ACF1-628878882B1C}" destId="{56960D34-D21D-445B-8856-E4C337230A22}" srcOrd="1" destOrd="0" presId="urn:microsoft.com/office/officeart/2005/8/layout/orgChart1"/>
    <dgm:cxn modelId="{EEDA2BBA-BD50-43D7-A0CA-3FA93005832D}" type="presParOf" srcId="{56960D34-D21D-445B-8856-E4C337230A22}" destId="{7C24F692-E65E-4028-92B8-C04C8C5066FA}" srcOrd="0" destOrd="0" presId="urn:microsoft.com/office/officeart/2005/8/layout/orgChart1"/>
    <dgm:cxn modelId="{FA3FA36B-8DA6-4070-BED7-4259FA1D3665}" type="presParOf" srcId="{56960D34-D21D-445B-8856-E4C337230A22}" destId="{AB6B7A55-7EC2-4622-94BC-8FD3C3F76C9C}" srcOrd="1" destOrd="0" presId="urn:microsoft.com/office/officeart/2005/8/layout/orgChart1"/>
    <dgm:cxn modelId="{5D4F7E07-25BD-4D2E-8D43-EC8C98174896}" type="presParOf" srcId="{AB6B7A55-7EC2-4622-94BC-8FD3C3F76C9C}" destId="{1BDDBE56-743B-47C7-9EBF-E5A0D649B98B}" srcOrd="0" destOrd="0" presId="urn:microsoft.com/office/officeart/2005/8/layout/orgChart1"/>
    <dgm:cxn modelId="{38CAB180-D7B9-4003-AC1E-39022CBBC328}" type="presParOf" srcId="{1BDDBE56-743B-47C7-9EBF-E5A0D649B98B}" destId="{6F98E1DF-55A0-4D05-8679-6650CC886624}" srcOrd="0" destOrd="0" presId="urn:microsoft.com/office/officeart/2005/8/layout/orgChart1"/>
    <dgm:cxn modelId="{69DAB363-435B-4CBA-B1E8-5D94774CB290}" type="presParOf" srcId="{1BDDBE56-743B-47C7-9EBF-E5A0D649B98B}" destId="{2E8B6999-4F90-41CE-903E-ACD7E1AC17A9}" srcOrd="1" destOrd="0" presId="urn:microsoft.com/office/officeart/2005/8/layout/orgChart1"/>
    <dgm:cxn modelId="{CCCAB136-5108-427A-B95D-5E88BBF3E27B}" type="presParOf" srcId="{AB6B7A55-7EC2-4622-94BC-8FD3C3F76C9C}" destId="{0A4E9E22-78E4-4D42-B177-56B9FE1D4117}" srcOrd="1" destOrd="0" presId="urn:microsoft.com/office/officeart/2005/8/layout/orgChart1"/>
    <dgm:cxn modelId="{B5CFAC52-4961-48F0-843D-2E1946D9B42B}" type="presParOf" srcId="{0A4E9E22-78E4-4D42-B177-56B9FE1D4117}" destId="{C43E87A4-C28B-4904-9E94-834FA57836CA}" srcOrd="0" destOrd="0" presId="urn:microsoft.com/office/officeart/2005/8/layout/orgChart1"/>
    <dgm:cxn modelId="{707D9673-D68B-406B-A045-3B3D134ABEED}" type="presParOf" srcId="{0A4E9E22-78E4-4D42-B177-56B9FE1D4117}" destId="{7907EBD9-D903-4E5A-BCFA-8D7DBE70BF09}" srcOrd="1" destOrd="0" presId="urn:microsoft.com/office/officeart/2005/8/layout/orgChart1"/>
    <dgm:cxn modelId="{81D22C18-D51B-4125-A122-5FE5419DAD69}" type="presParOf" srcId="{7907EBD9-D903-4E5A-BCFA-8D7DBE70BF09}" destId="{C2882890-F1B7-49BE-BA4A-399538B03FE2}" srcOrd="0" destOrd="0" presId="urn:microsoft.com/office/officeart/2005/8/layout/orgChart1"/>
    <dgm:cxn modelId="{C15580C2-87DF-45B2-B809-78E22DDF29C6}" type="presParOf" srcId="{C2882890-F1B7-49BE-BA4A-399538B03FE2}" destId="{F19605AA-6422-496F-B1DB-9BD3FF61FFC7}" srcOrd="0" destOrd="0" presId="urn:microsoft.com/office/officeart/2005/8/layout/orgChart1"/>
    <dgm:cxn modelId="{41A52A88-F27C-42CD-AA29-BAB62E5B0A0E}" type="presParOf" srcId="{C2882890-F1B7-49BE-BA4A-399538B03FE2}" destId="{920A743A-C396-4D7A-99E6-1ED5D2CD4938}" srcOrd="1" destOrd="0" presId="urn:microsoft.com/office/officeart/2005/8/layout/orgChart1"/>
    <dgm:cxn modelId="{D2CEC900-8494-4C40-AE33-9F92BB526B7D}" type="presParOf" srcId="{7907EBD9-D903-4E5A-BCFA-8D7DBE70BF09}" destId="{CBD97327-805B-44E5-9088-FB8E6E738E3E}" srcOrd="1" destOrd="0" presId="urn:microsoft.com/office/officeart/2005/8/layout/orgChart1"/>
    <dgm:cxn modelId="{EEA723FE-2298-444E-8960-8EB631190654}" type="presParOf" srcId="{7907EBD9-D903-4E5A-BCFA-8D7DBE70BF09}" destId="{3E7C5136-5734-4DEE-B81A-8D03FB862BAE}" srcOrd="2" destOrd="0" presId="urn:microsoft.com/office/officeart/2005/8/layout/orgChart1"/>
    <dgm:cxn modelId="{CB28A525-1F62-46B3-8CB4-74165F541011}" type="presParOf" srcId="{0A4E9E22-78E4-4D42-B177-56B9FE1D4117}" destId="{C68DCE65-5E96-46E1-808B-19B91BF6A35A}" srcOrd="2" destOrd="0" presId="urn:microsoft.com/office/officeart/2005/8/layout/orgChart1"/>
    <dgm:cxn modelId="{FE29C723-136A-4735-AFCD-D4DC1C8D2959}" type="presParOf" srcId="{0A4E9E22-78E4-4D42-B177-56B9FE1D4117}" destId="{7AB28256-AEFE-47EE-AE41-22BB7AB5E298}" srcOrd="3" destOrd="0" presId="urn:microsoft.com/office/officeart/2005/8/layout/orgChart1"/>
    <dgm:cxn modelId="{3E4B8704-7D46-46B4-A6A8-0967A599AECC}" type="presParOf" srcId="{7AB28256-AEFE-47EE-AE41-22BB7AB5E298}" destId="{79CB74E7-1977-4523-9476-1833546BD7A0}" srcOrd="0" destOrd="0" presId="urn:microsoft.com/office/officeart/2005/8/layout/orgChart1"/>
    <dgm:cxn modelId="{816F388D-E0BE-4221-ABD6-97968224ED91}" type="presParOf" srcId="{79CB74E7-1977-4523-9476-1833546BD7A0}" destId="{8A035D42-895B-4E8A-BBE0-5EC55CCC7DFE}" srcOrd="0" destOrd="0" presId="urn:microsoft.com/office/officeart/2005/8/layout/orgChart1"/>
    <dgm:cxn modelId="{878F6E07-B936-4831-B2C8-522C2CC70E76}" type="presParOf" srcId="{79CB74E7-1977-4523-9476-1833546BD7A0}" destId="{4900415B-F043-44F2-859D-D7A29EA81450}" srcOrd="1" destOrd="0" presId="urn:microsoft.com/office/officeart/2005/8/layout/orgChart1"/>
    <dgm:cxn modelId="{F5EB2B59-79A2-4363-995B-49520885C023}" type="presParOf" srcId="{7AB28256-AEFE-47EE-AE41-22BB7AB5E298}" destId="{51B995EB-82A3-42FA-BA55-BAED4D530490}" srcOrd="1" destOrd="0" presId="urn:microsoft.com/office/officeart/2005/8/layout/orgChart1"/>
    <dgm:cxn modelId="{D7E38165-174F-4607-804D-4712F2AD8C6A}" type="presParOf" srcId="{7AB28256-AEFE-47EE-AE41-22BB7AB5E298}" destId="{B024C33B-1D3A-466F-8F3F-B5CF65108D87}" srcOrd="2" destOrd="0" presId="urn:microsoft.com/office/officeart/2005/8/layout/orgChart1"/>
    <dgm:cxn modelId="{39EB25F9-F4A2-4C63-A19F-E53FF8751F9F}" type="presParOf" srcId="{AB6B7A55-7EC2-4622-94BC-8FD3C3F76C9C}" destId="{221EF9AD-9306-4C6B-AFDC-3B4F8EF99BDF}" srcOrd="2" destOrd="0" presId="urn:microsoft.com/office/officeart/2005/8/layout/orgChart1"/>
    <dgm:cxn modelId="{0BA89424-74F2-4750-A5F1-B0B6849288FC}" type="presParOf" srcId="{56960D34-D21D-445B-8856-E4C337230A22}" destId="{F43A9535-B8DD-4354-9A60-C5B7750D1205}" srcOrd="2" destOrd="0" presId="urn:microsoft.com/office/officeart/2005/8/layout/orgChart1"/>
    <dgm:cxn modelId="{8A2BD81B-7B67-4D3D-B154-5C6637B67D11}" type="presParOf" srcId="{56960D34-D21D-445B-8856-E4C337230A22}" destId="{5CEE9A63-6E87-481B-A5F4-F448CEC77ADE}" srcOrd="3" destOrd="0" presId="urn:microsoft.com/office/officeart/2005/8/layout/orgChart1"/>
    <dgm:cxn modelId="{1A72CE2D-0C37-4EE8-A5C3-0743C443EF6A}" type="presParOf" srcId="{5CEE9A63-6E87-481B-A5F4-F448CEC77ADE}" destId="{183E0FA6-8249-4676-9E36-56E3A170DCCB}" srcOrd="0" destOrd="0" presId="urn:microsoft.com/office/officeart/2005/8/layout/orgChart1"/>
    <dgm:cxn modelId="{BAC3ACF5-5D86-49D3-B75D-9BD2025EE0A4}" type="presParOf" srcId="{183E0FA6-8249-4676-9E36-56E3A170DCCB}" destId="{56A6024F-5D16-4637-9762-5E046517B277}" srcOrd="0" destOrd="0" presId="urn:microsoft.com/office/officeart/2005/8/layout/orgChart1"/>
    <dgm:cxn modelId="{2AAAB1FB-589F-4889-B3A1-1A905DCC3123}" type="presParOf" srcId="{183E0FA6-8249-4676-9E36-56E3A170DCCB}" destId="{2F53A45F-30B8-4B1C-A34B-0E69E5B53270}" srcOrd="1" destOrd="0" presId="urn:microsoft.com/office/officeart/2005/8/layout/orgChart1"/>
    <dgm:cxn modelId="{215D6A4E-7348-450F-BAC2-7CCD2AB02C26}" type="presParOf" srcId="{5CEE9A63-6E87-481B-A5F4-F448CEC77ADE}" destId="{1737B3CC-E559-4C88-A777-05A927FB994C}" srcOrd="1" destOrd="0" presId="urn:microsoft.com/office/officeart/2005/8/layout/orgChart1"/>
    <dgm:cxn modelId="{EA0CBB60-7E8E-4624-9E9B-09BDBCEDF8C1}" type="presParOf" srcId="{1737B3CC-E559-4C88-A777-05A927FB994C}" destId="{13012E96-A1ED-4E61-99DE-C2480C236207}" srcOrd="0" destOrd="0" presId="urn:microsoft.com/office/officeart/2005/8/layout/orgChart1"/>
    <dgm:cxn modelId="{3B4DA7F0-17EE-445D-9A39-4DAA8D6612BC}" type="presParOf" srcId="{1737B3CC-E559-4C88-A777-05A927FB994C}" destId="{490C575C-47DB-427C-BE59-62CCD9B36DD9}" srcOrd="1" destOrd="0" presId="urn:microsoft.com/office/officeart/2005/8/layout/orgChart1"/>
    <dgm:cxn modelId="{5A0523CD-E935-449A-AFF8-8A72EA8D5FC0}" type="presParOf" srcId="{490C575C-47DB-427C-BE59-62CCD9B36DD9}" destId="{800F91DA-B40E-431B-AABE-27C329A716BD}" srcOrd="0" destOrd="0" presId="urn:microsoft.com/office/officeart/2005/8/layout/orgChart1"/>
    <dgm:cxn modelId="{2C6EABC3-251E-45E4-A73C-5B9A396693B7}" type="presParOf" srcId="{800F91DA-B40E-431B-AABE-27C329A716BD}" destId="{0254BC13-009A-4F0B-AE6F-57CFFC731881}" srcOrd="0" destOrd="0" presId="urn:microsoft.com/office/officeart/2005/8/layout/orgChart1"/>
    <dgm:cxn modelId="{F0F7545B-46E9-431C-81E3-FF67B0AB982E}" type="presParOf" srcId="{800F91DA-B40E-431B-AABE-27C329A716BD}" destId="{F3EEC421-6955-40F3-9F3D-A00CF17510BD}" srcOrd="1" destOrd="0" presId="urn:microsoft.com/office/officeart/2005/8/layout/orgChart1"/>
    <dgm:cxn modelId="{540FF9BC-F5C1-4162-BAB7-BD1BB26135A6}" type="presParOf" srcId="{490C575C-47DB-427C-BE59-62CCD9B36DD9}" destId="{C1D8EA6A-64E8-439F-99D6-188AC67112FB}" srcOrd="1" destOrd="0" presId="urn:microsoft.com/office/officeart/2005/8/layout/orgChart1"/>
    <dgm:cxn modelId="{EE44DE85-6A8B-46CC-A15F-D39C5F96AE8D}" type="presParOf" srcId="{490C575C-47DB-427C-BE59-62CCD9B36DD9}" destId="{79AD7E3C-1DAC-4DEA-AA53-2FB5B100CD5C}" srcOrd="2" destOrd="0" presId="urn:microsoft.com/office/officeart/2005/8/layout/orgChart1"/>
    <dgm:cxn modelId="{4C36FDA9-5F90-4F20-888E-094377B96E01}" type="presParOf" srcId="{1737B3CC-E559-4C88-A777-05A927FB994C}" destId="{B6F89504-A945-43C5-8B98-62398BC40373}" srcOrd="2" destOrd="0" presId="urn:microsoft.com/office/officeart/2005/8/layout/orgChart1"/>
    <dgm:cxn modelId="{59DB677F-28BB-40E0-8BE4-D54B5170454D}" type="presParOf" srcId="{1737B3CC-E559-4C88-A777-05A927FB994C}" destId="{DE5193ED-0F82-49D9-A09B-05204CD8673A}" srcOrd="3" destOrd="0" presId="urn:microsoft.com/office/officeart/2005/8/layout/orgChart1"/>
    <dgm:cxn modelId="{A9167845-469A-49FF-B7BC-5A2191676557}" type="presParOf" srcId="{DE5193ED-0F82-49D9-A09B-05204CD8673A}" destId="{7EA7C17F-4EB1-4E88-858B-C5E4C216DDB6}" srcOrd="0" destOrd="0" presId="urn:microsoft.com/office/officeart/2005/8/layout/orgChart1"/>
    <dgm:cxn modelId="{03E72AAE-5B9E-47BF-A68A-DC756E6EC06D}" type="presParOf" srcId="{7EA7C17F-4EB1-4E88-858B-C5E4C216DDB6}" destId="{B8901755-FEA9-4426-9A86-B222D4543264}" srcOrd="0" destOrd="0" presId="urn:microsoft.com/office/officeart/2005/8/layout/orgChart1"/>
    <dgm:cxn modelId="{E8E30346-EC10-44F2-845C-E68513CAAC50}" type="presParOf" srcId="{7EA7C17F-4EB1-4E88-858B-C5E4C216DDB6}" destId="{6F698110-1AAE-4F2D-B097-CE1BB395BA05}" srcOrd="1" destOrd="0" presId="urn:microsoft.com/office/officeart/2005/8/layout/orgChart1"/>
    <dgm:cxn modelId="{6DC452F2-F612-4E36-BB1C-3508DF50BB88}" type="presParOf" srcId="{DE5193ED-0F82-49D9-A09B-05204CD8673A}" destId="{41FCFE8D-D9D1-4D64-8D9A-611B8127FDBB}" srcOrd="1" destOrd="0" presId="urn:microsoft.com/office/officeart/2005/8/layout/orgChart1"/>
    <dgm:cxn modelId="{5646EC03-767C-43A2-8A2B-C3C02427A499}" type="presParOf" srcId="{41FCFE8D-D9D1-4D64-8D9A-611B8127FDBB}" destId="{015A78D2-E29F-480D-94B5-D2A137ADF250}" srcOrd="0" destOrd="0" presId="urn:microsoft.com/office/officeart/2005/8/layout/orgChart1"/>
    <dgm:cxn modelId="{7535E7CA-BA08-4737-BC60-0AB94FD9E77D}" type="presParOf" srcId="{41FCFE8D-D9D1-4D64-8D9A-611B8127FDBB}" destId="{89C52E6B-9714-411E-A8D7-7582A3DA6738}" srcOrd="1" destOrd="0" presId="urn:microsoft.com/office/officeart/2005/8/layout/orgChart1"/>
    <dgm:cxn modelId="{0725C42F-AC47-4BD2-84B9-144B7A935D4A}" type="presParOf" srcId="{89C52E6B-9714-411E-A8D7-7582A3DA6738}" destId="{342E9011-7390-450B-AAE7-32C5F979508A}" srcOrd="0" destOrd="0" presId="urn:microsoft.com/office/officeart/2005/8/layout/orgChart1"/>
    <dgm:cxn modelId="{1D013E0D-0CFA-4AFC-850D-88D09EFA00F9}" type="presParOf" srcId="{342E9011-7390-450B-AAE7-32C5F979508A}" destId="{5BFF9980-F281-4B66-93FD-BFFEA3496F0D}" srcOrd="0" destOrd="0" presId="urn:microsoft.com/office/officeart/2005/8/layout/orgChart1"/>
    <dgm:cxn modelId="{65F79B16-E4FD-49D9-A1C5-A74C0AD41844}" type="presParOf" srcId="{342E9011-7390-450B-AAE7-32C5F979508A}" destId="{471A8177-EADD-4943-A921-95A3973F8D8B}" srcOrd="1" destOrd="0" presId="urn:microsoft.com/office/officeart/2005/8/layout/orgChart1"/>
    <dgm:cxn modelId="{97629135-2CEB-4434-BC87-2B3E9C0DCE2E}" type="presParOf" srcId="{89C52E6B-9714-411E-A8D7-7582A3DA6738}" destId="{D525189B-2E2F-4932-AA8D-8755BF8E8CCA}" srcOrd="1" destOrd="0" presId="urn:microsoft.com/office/officeart/2005/8/layout/orgChart1"/>
    <dgm:cxn modelId="{7296E4AD-A502-4F18-A194-AC63CCC753A0}" type="presParOf" srcId="{89C52E6B-9714-411E-A8D7-7582A3DA6738}" destId="{3AF1BB9A-21CA-4734-BB7A-D946BFF2F00A}" srcOrd="2" destOrd="0" presId="urn:microsoft.com/office/officeart/2005/8/layout/orgChart1"/>
    <dgm:cxn modelId="{2082942F-D5E4-4028-940F-819159D63945}" type="presParOf" srcId="{41FCFE8D-D9D1-4D64-8D9A-611B8127FDBB}" destId="{5ECE9D14-C13D-4472-844B-214CB4ED3EDC}" srcOrd="2" destOrd="0" presId="urn:microsoft.com/office/officeart/2005/8/layout/orgChart1"/>
    <dgm:cxn modelId="{05400CB8-4EE1-4FC3-89B7-1F1DBC61255F}" type="presParOf" srcId="{41FCFE8D-D9D1-4D64-8D9A-611B8127FDBB}" destId="{D7B1EFE5-A5A4-45D0-A216-7DD38A2BB4A7}" srcOrd="3" destOrd="0" presId="urn:microsoft.com/office/officeart/2005/8/layout/orgChart1"/>
    <dgm:cxn modelId="{12DF8750-E869-46DB-9BDF-FA6FD5A003FD}" type="presParOf" srcId="{D7B1EFE5-A5A4-45D0-A216-7DD38A2BB4A7}" destId="{72B56926-800E-45A2-A455-A6DF5CA6B8AE}" srcOrd="0" destOrd="0" presId="urn:microsoft.com/office/officeart/2005/8/layout/orgChart1"/>
    <dgm:cxn modelId="{CD1836D1-F8E2-4CDB-8C21-D5EB677148CE}" type="presParOf" srcId="{72B56926-800E-45A2-A455-A6DF5CA6B8AE}" destId="{3954B338-9F39-4389-8F78-5A598223C8E6}" srcOrd="0" destOrd="0" presId="urn:microsoft.com/office/officeart/2005/8/layout/orgChart1"/>
    <dgm:cxn modelId="{75A3E94B-E947-4FF1-972C-AF79EE7844CA}" type="presParOf" srcId="{72B56926-800E-45A2-A455-A6DF5CA6B8AE}" destId="{47E5CD6A-5463-41E3-B0A3-8E69A886C449}" srcOrd="1" destOrd="0" presId="urn:microsoft.com/office/officeart/2005/8/layout/orgChart1"/>
    <dgm:cxn modelId="{35571476-B502-4145-AD26-0932E1DAC88C}" type="presParOf" srcId="{D7B1EFE5-A5A4-45D0-A216-7DD38A2BB4A7}" destId="{17BF85A0-0FB1-4D86-ADC8-44F0F406279E}" srcOrd="1" destOrd="0" presId="urn:microsoft.com/office/officeart/2005/8/layout/orgChart1"/>
    <dgm:cxn modelId="{5EF48099-2675-4954-A846-D8E6CBB30EE0}" type="presParOf" srcId="{D7B1EFE5-A5A4-45D0-A216-7DD38A2BB4A7}" destId="{85627659-8BEE-464A-9EA3-E6107D04498F}" srcOrd="2" destOrd="0" presId="urn:microsoft.com/office/officeart/2005/8/layout/orgChart1"/>
    <dgm:cxn modelId="{27FBA15C-3C0B-4968-938E-586E3872C9A5}" type="presParOf" srcId="{41FCFE8D-D9D1-4D64-8D9A-611B8127FDBB}" destId="{C7F02B9D-1918-49FB-BDE4-36FECCD3FDF4}" srcOrd="4" destOrd="0" presId="urn:microsoft.com/office/officeart/2005/8/layout/orgChart1"/>
    <dgm:cxn modelId="{492439A7-9438-4710-92D1-B6DF37DE2201}" type="presParOf" srcId="{41FCFE8D-D9D1-4D64-8D9A-611B8127FDBB}" destId="{1098B0F6-D3CE-431C-8CCD-1038352AE1A0}" srcOrd="5" destOrd="0" presId="urn:microsoft.com/office/officeart/2005/8/layout/orgChart1"/>
    <dgm:cxn modelId="{E9D583DC-835C-4B64-8A42-7DA7D68346E1}" type="presParOf" srcId="{1098B0F6-D3CE-431C-8CCD-1038352AE1A0}" destId="{2560827E-DAA1-48C0-A052-520DDFAAEB7E}" srcOrd="0" destOrd="0" presId="urn:microsoft.com/office/officeart/2005/8/layout/orgChart1"/>
    <dgm:cxn modelId="{432AF9E5-677E-4274-834A-30BE1E71D63E}" type="presParOf" srcId="{2560827E-DAA1-48C0-A052-520DDFAAEB7E}" destId="{674CE218-5AF0-4ABF-8C21-B3452744DA3B}" srcOrd="0" destOrd="0" presId="urn:microsoft.com/office/officeart/2005/8/layout/orgChart1"/>
    <dgm:cxn modelId="{8A7EF504-4D58-4E8C-9914-0CD71E579616}" type="presParOf" srcId="{2560827E-DAA1-48C0-A052-520DDFAAEB7E}" destId="{ACF0067A-C9EF-41EA-B6F6-308FC6B773ED}" srcOrd="1" destOrd="0" presId="urn:microsoft.com/office/officeart/2005/8/layout/orgChart1"/>
    <dgm:cxn modelId="{75F63E9C-A681-449A-BD8C-6D562973C3D9}" type="presParOf" srcId="{1098B0F6-D3CE-431C-8CCD-1038352AE1A0}" destId="{770496C6-6E8A-4C8A-AC87-B8231F304BDC}" srcOrd="1" destOrd="0" presId="urn:microsoft.com/office/officeart/2005/8/layout/orgChart1"/>
    <dgm:cxn modelId="{7DB26385-4929-45A2-8879-80C2566E846B}" type="presParOf" srcId="{1098B0F6-D3CE-431C-8CCD-1038352AE1A0}" destId="{B609D7FB-59E1-4D5F-BD5B-AAE938D06E21}" srcOrd="2" destOrd="0" presId="urn:microsoft.com/office/officeart/2005/8/layout/orgChart1"/>
    <dgm:cxn modelId="{05A750DE-3BB8-4115-B87C-5FFAD219564D}" type="presParOf" srcId="{41FCFE8D-D9D1-4D64-8D9A-611B8127FDBB}" destId="{ED85CCF7-348B-4A6D-9EE8-A1F5165A4109}" srcOrd="6" destOrd="0" presId="urn:microsoft.com/office/officeart/2005/8/layout/orgChart1"/>
    <dgm:cxn modelId="{11643975-22E9-4E18-9293-365FD7EADF17}" type="presParOf" srcId="{41FCFE8D-D9D1-4D64-8D9A-611B8127FDBB}" destId="{4474ACC2-0807-406C-9DB4-F6093C76BE6B}" srcOrd="7" destOrd="0" presId="urn:microsoft.com/office/officeart/2005/8/layout/orgChart1"/>
    <dgm:cxn modelId="{959E50A7-9CFF-4057-B93B-3C7EE9A2C2E9}" type="presParOf" srcId="{4474ACC2-0807-406C-9DB4-F6093C76BE6B}" destId="{A9933579-6CDE-41CA-9DFA-5444DAAE7091}" srcOrd="0" destOrd="0" presId="urn:microsoft.com/office/officeart/2005/8/layout/orgChart1"/>
    <dgm:cxn modelId="{F7092C12-DB72-4ACD-8A97-09344DCA3B0D}" type="presParOf" srcId="{A9933579-6CDE-41CA-9DFA-5444DAAE7091}" destId="{80751024-4B9E-47A0-BD25-8002C12A3C10}" srcOrd="0" destOrd="0" presId="urn:microsoft.com/office/officeart/2005/8/layout/orgChart1"/>
    <dgm:cxn modelId="{AB419344-45C1-4C0B-A970-CD7A0EEEB7C8}" type="presParOf" srcId="{A9933579-6CDE-41CA-9DFA-5444DAAE7091}" destId="{55DF55B6-6A60-44EA-AA95-2E70CAFA162B}" srcOrd="1" destOrd="0" presId="urn:microsoft.com/office/officeart/2005/8/layout/orgChart1"/>
    <dgm:cxn modelId="{5E345BF4-8683-4D4E-9A25-58DE25CF7FD8}" type="presParOf" srcId="{4474ACC2-0807-406C-9DB4-F6093C76BE6B}" destId="{52226F64-D7FB-455A-862B-4ADABB3A8A5E}" srcOrd="1" destOrd="0" presId="urn:microsoft.com/office/officeart/2005/8/layout/orgChart1"/>
    <dgm:cxn modelId="{EADBEA95-6191-41C2-9299-CD258E469659}" type="presParOf" srcId="{4474ACC2-0807-406C-9DB4-F6093C76BE6B}" destId="{37096E17-EE00-4AF6-A387-EF124B0DB3CE}" srcOrd="2" destOrd="0" presId="urn:microsoft.com/office/officeart/2005/8/layout/orgChart1"/>
    <dgm:cxn modelId="{6A256D96-F611-4BD0-9DA7-906AAEA30779}" type="presParOf" srcId="{DE5193ED-0F82-49D9-A09B-05204CD8673A}" destId="{7404C9CF-F40A-4BAB-8411-01DDCC32AF82}" srcOrd="2" destOrd="0" presId="urn:microsoft.com/office/officeart/2005/8/layout/orgChart1"/>
    <dgm:cxn modelId="{D57CEBCA-F5A1-43A3-A367-36FB7953811A}" type="presParOf" srcId="{5CEE9A63-6E87-481B-A5F4-F448CEC77ADE}" destId="{1022EEF1-E13A-433A-8F6B-A37DA1B9BEAA}" srcOrd="2" destOrd="0" presId="urn:microsoft.com/office/officeart/2005/8/layout/orgChart1"/>
    <dgm:cxn modelId="{1EE67FF9-2020-4603-90D2-1420790FEEA2}" type="presParOf" srcId="{56960D34-D21D-445B-8856-E4C337230A22}" destId="{057A5E40-ABC9-4FB5-BF59-9128D0103520}" srcOrd="4" destOrd="0" presId="urn:microsoft.com/office/officeart/2005/8/layout/orgChart1"/>
    <dgm:cxn modelId="{1CD9ECE5-41D1-4C14-9C34-FFE7AB9579E0}" type="presParOf" srcId="{56960D34-D21D-445B-8856-E4C337230A22}" destId="{8E62B1BF-A38B-4DC9-A271-0C0C55457BA7}" srcOrd="5" destOrd="0" presId="urn:microsoft.com/office/officeart/2005/8/layout/orgChart1"/>
    <dgm:cxn modelId="{3CB5E000-50D0-4C88-81AC-4E57E10DFE85}" type="presParOf" srcId="{8E62B1BF-A38B-4DC9-A271-0C0C55457BA7}" destId="{E947DCB4-688D-4FD3-B7A7-580C2648455C}" srcOrd="0" destOrd="0" presId="urn:microsoft.com/office/officeart/2005/8/layout/orgChart1"/>
    <dgm:cxn modelId="{143F1AA6-CA70-46DE-AB7F-9F15FD8F0369}" type="presParOf" srcId="{E947DCB4-688D-4FD3-B7A7-580C2648455C}" destId="{F6FDC58A-9ADC-4ABA-B754-8667B67A5D6F}" srcOrd="0" destOrd="0" presId="urn:microsoft.com/office/officeart/2005/8/layout/orgChart1"/>
    <dgm:cxn modelId="{6520026A-22CE-4755-BF11-332DF548DBB3}" type="presParOf" srcId="{E947DCB4-688D-4FD3-B7A7-580C2648455C}" destId="{8290ACE0-6CBB-4DF0-AF4D-4714CA09A7CE}" srcOrd="1" destOrd="0" presId="urn:microsoft.com/office/officeart/2005/8/layout/orgChart1"/>
    <dgm:cxn modelId="{086A99A8-0B62-4385-849F-0133F2B2CE6A}" type="presParOf" srcId="{8E62B1BF-A38B-4DC9-A271-0C0C55457BA7}" destId="{9CAED685-57CB-4959-9673-1AB149E9F5C9}" srcOrd="1" destOrd="0" presId="urn:microsoft.com/office/officeart/2005/8/layout/orgChart1"/>
    <dgm:cxn modelId="{D51CA060-F256-4C62-AC5D-F6E409821B40}" type="presParOf" srcId="{9CAED685-57CB-4959-9673-1AB149E9F5C9}" destId="{8BFECF59-9221-4C08-BD19-0EE268B54ECA}" srcOrd="0" destOrd="0" presId="urn:microsoft.com/office/officeart/2005/8/layout/orgChart1"/>
    <dgm:cxn modelId="{E7603B15-3BB0-4F60-A65E-C26BF2197B3D}" type="presParOf" srcId="{9CAED685-57CB-4959-9673-1AB149E9F5C9}" destId="{BA5BBEE0-E24F-4313-BFA9-2931303635EE}" srcOrd="1" destOrd="0" presId="urn:microsoft.com/office/officeart/2005/8/layout/orgChart1"/>
    <dgm:cxn modelId="{2CF2FF6C-3FA2-4384-8AF6-472BDCD4E3EA}" type="presParOf" srcId="{BA5BBEE0-E24F-4313-BFA9-2931303635EE}" destId="{C765E29E-F02A-4E52-93FE-C58918900A51}" srcOrd="0" destOrd="0" presId="urn:microsoft.com/office/officeart/2005/8/layout/orgChart1"/>
    <dgm:cxn modelId="{18139933-0934-4986-B074-7EAE51B4C84F}" type="presParOf" srcId="{C765E29E-F02A-4E52-93FE-C58918900A51}" destId="{35DE0AE2-76B0-4D2D-AE3E-60F87A4F977F}" srcOrd="0" destOrd="0" presId="urn:microsoft.com/office/officeart/2005/8/layout/orgChart1"/>
    <dgm:cxn modelId="{C0C32BCB-D891-4C03-B881-70D3FCF7B7E7}" type="presParOf" srcId="{C765E29E-F02A-4E52-93FE-C58918900A51}" destId="{BF8B2C9F-5961-41D2-9AC2-B608FC4B00B1}" srcOrd="1" destOrd="0" presId="urn:microsoft.com/office/officeart/2005/8/layout/orgChart1"/>
    <dgm:cxn modelId="{483EDCFC-C82D-4588-9E5B-49C0B5641D67}" type="presParOf" srcId="{BA5BBEE0-E24F-4313-BFA9-2931303635EE}" destId="{5830A6B8-A1BC-4E54-88E0-A32F757516F4}" srcOrd="1" destOrd="0" presId="urn:microsoft.com/office/officeart/2005/8/layout/orgChart1"/>
    <dgm:cxn modelId="{01BEA5A8-8E72-47A9-BB3B-D6F496E901BF}" type="presParOf" srcId="{BA5BBEE0-E24F-4313-BFA9-2931303635EE}" destId="{EBE413A1-1C99-4016-8F99-3222C620FC9A}" srcOrd="2" destOrd="0" presId="urn:microsoft.com/office/officeart/2005/8/layout/orgChart1"/>
    <dgm:cxn modelId="{0E7F5EFA-CA65-4460-ACAA-32587BC7F372}" type="presParOf" srcId="{9CAED685-57CB-4959-9673-1AB149E9F5C9}" destId="{CEE49B5E-0417-4FD2-9E74-086FAD74E562}" srcOrd="2" destOrd="0" presId="urn:microsoft.com/office/officeart/2005/8/layout/orgChart1"/>
    <dgm:cxn modelId="{54CE7DD9-6223-45C4-8763-BC0DE1B2643D}" type="presParOf" srcId="{9CAED685-57CB-4959-9673-1AB149E9F5C9}" destId="{17BFE3B9-8C81-4D43-A778-C141EF790E43}" srcOrd="3" destOrd="0" presId="urn:microsoft.com/office/officeart/2005/8/layout/orgChart1"/>
    <dgm:cxn modelId="{C2FD2FAC-2F36-4197-91D0-A5C0877A6C69}" type="presParOf" srcId="{17BFE3B9-8C81-4D43-A778-C141EF790E43}" destId="{25DBD7DD-3734-4F71-835A-32200B6B5F38}" srcOrd="0" destOrd="0" presId="urn:microsoft.com/office/officeart/2005/8/layout/orgChart1"/>
    <dgm:cxn modelId="{CA7883AE-4A87-49CB-87B1-9B1B53EC3ECE}" type="presParOf" srcId="{25DBD7DD-3734-4F71-835A-32200B6B5F38}" destId="{C35A9BE5-F139-45AC-8817-5FD978AD8A96}" srcOrd="0" destOrd="0" presId="urn:microsoft.com/office/officeart/2005/8/layout/orgChart1"/>
    <dgm:cxn modelId="{75EE14B4-D78A-44BA-B5F1-9A4ED7C71B28}" type="presParOf" srcId="{25DBD7DD-3734-4F71-835A-32200B6B5F38}" destId="{E2830B38-AE40-432E-9C65-75205018E6D4}" srcOrd="1" destOrd="0" presId="urn:microsoft.com/office/officeart/2005/8/layout/orgChart1"/>
    <dgm:cxn modelId="{5229637B-ED6B-4F45-BA6F-B2E6A0C52074}" type="presParOf" srcId="{17BFE3B9-8C81-4D43-A778-C141EF790E43}" destId="{C47601CD-1BCE-419C-A2B8-C18A7F53110F}" srcOrd="1" destOrd="0" presId="urn:microsoft.com/office/officeart/2005/8/layout/orgChart1"/>
    <dgm:cxn modelId="{F07772FC-EA9F-4848-A8F2-04AF02FA6D25}" type="presParOf" srcId="{17BFE3B9-8C81-4D43-A778-C141EF790E43}" destId="{5B24213D-0DE8-4679-9D21-50E7842764BE}" srcOrd="2" destOrd="0" presId="urn:microsoft.com/office/officeart/2005/8/layout/orgChart1"/>
    <dgm:cxn modelId="{E7D4BF7E-22A0-421C-92D9-613A26365862}" type="presParOf" srcId="{8E62B1BF-A38B-4DC9-A271-0C0C55457BA7}" destId="{7E2BD60D-E966-44E7-9236-E7AA2ACFF9B7}" srcOrd="2" destOrd="0" presId="urn:microsoft.com/office/officeart/2005/8/layout/orgChart1"/>
    <dgm:cxn modelId="{9F381A30-7570-4D1C-B2BB-D4714AF8D374}" type="presParOf" srcId="{0EC1D212-3056-4223-ACF1-628878882B1C}" destId="{B4FD136E-E535-458D-8F66-69858E3A2E5B}" srcOrd="2" destOrd="0" presId="urn:microsoft.com/office/officeart/2005/8/layout/orgChart1"/>
    <dgm:cxn modelId="{72C37A75-2223-4720-B0C3-59DDDA0F11D2}" type="presParOf" srcId="{76A58B15-E8FE-4524-B852-933344F36A7E}" destId="{29CD2931-59C5-4288-9CAF-8615721846D4}" srcOrd="2" destOrd="0" presId="urn:microsoft.com/office/officeart/2005/8/layout/orgChart1"/>
    <dgm:cxn modelId="{5D984358-3B6F-4D3D-B0F4-A6B15D80851F}" type="presParOf" srcId="{2CD394E2-EB89-4FCB-ACFB-9425BE781ED2}" destId="{3E3AEA75-FA1B-461C-8F94-6677EB38746A}" srcOrd="2" destOrd="0" presId="urn:microsoft.com/office/officeart/2005/8/layout/orgChart1"/>
    <dgm:cxn modelId="{B4E5FEF8-0AF8-4330-A398-8931A9C19013}" type="presParOf" srcId="{2CD394E2-EB89-4FCB-ACFB-9425BE781ED2}" destId="{B873FC40-832D-4C32-9A9F-1EC8B412223C}" srcOrd="3" destOrd="0" presId="urn:microsoft.com/office/officeart/2005/8/layout/orgChart1"/>
    <dgm:cxn modelId="{EC876A3C-1B77-4E84-AD63-BB1EFDA18B15}" type="presParOf" srcId="{B873FC40-832D-4C32-9A9F-1EC8B412223C}" destId="{873FF844-CD6B-472D-994B-7B8FF6FE6D24}" srcOrd="0" destOrd="0" presId="urn:microsoft.com/office/officeart/2005/8/layout/orgChart1"/>
    <dgm:cxn modelId="{EF947226-94D3-4277-A658-D4AAEB195735}" type="presParOf" srcId="{873FF844-CD6B-472D-994B-7B8FF6FE6D24}" destId="{74CF0CD9-9427-433E-9073-6360BC42572D}" srcOrd="0" destOrd="0" presId="urn:microsoft.com/office/officeart/2005/8/layout/orgChart1"/>
    <dgm:cxn modelId="{7FA1A575-0603-4E35-940E-59EC449458B3}" type="presParOf" srcId="{873FF844-CD6B-472D-994B-7B8FF6FE6D24}" destId="{212E0764-2A7D-46A2-8F1E-AC4EA70BAE5B}" srcOrd="1" destOrd="0" presId="urn:microsoft.com/office/officeart/2005/8/layout/orgChart1"/>
    <dgm:cxn modelId="{E355592A-F25C-45C3-9BAF-9E602D60EB3D}" type="presParOf" srcId="{B873FC40-832D-4C32-9A9F-1EC8B412223C}" destId="{F6B454B0-06D2-4E58-A78B-337EB4D56621}" srcOrd="1" destOrd="0" presId="urn:microsoft.com/office/officeart/2005/8/layout/orgChart1"/>
    <dgm:cxn modelId="{2B28B411-8B38-475A-B111-47435BF1538F}" type="presParOf" srcId="{F6B454B0-06D2-4E58-A78B-337EB4D56621}" destId="{089F1240-3E96-42AF-9111-6BECFB784967}" srcOrd="0" destOrd="0" presId="urn:microsoft.com/office/officeart/2005/8/layout/orgChart1"/>
    <dgm:cxn modelId="{C706F694-0DC8-43C2-BB57-6C3643B3705A}" type="presParOf" srcId="{F6B454B0-06D2-4E58-A78B-337EB4D56621}" destId="{A86EE14E-B3E6-481E-9B8B-4CF1BB9A1621}" srcOrd="1" destOrd="0" presId="urn:microsoft.com/office/officeart/2005/8/layout/orgChart1"/>
    <dgm:cxn modelId="{4B595550-4599-40E3-99B8-350450A5A537}" type="presParOf" srcId="{A86EE14E-B3E6-481E-9B8B-4CF1BB9A1621}" destId="{2B6D9595-4C7C-4D23-8598-E8DB057B24FB}" srcOrd="0" destOrd="0" presId="urn:microsoft.com/office/officeart/2005/8/layout/orgChart1"/>
    <dgm:cxn modelId="{C732EBE3-C057-48E8-B6B0-01A4F2BDBE61}" type="presParOf" srcId="{2B6D9595-4C7C-4D23-8598-E8DB057B24FB}" destId="{899AED46-718D-4E1E-B710-0EBA5434D7EC}" srcOrd="0" destOrd="0" presId="urn:microsoft.com/office/officeart/2005/8/layout/orgChart1"/>
    <dgm:cxn modelId="{FD268A85-987E-42B0-A14F-0DB4C3E08FB0}" type="presParOf" srcId="{2B6D9595-4C7C-4D23-8598-E8DB057B24FB}" destId="{0B957253-EAC2-4194-8E79-D0A98BA7493A}" srcOrd="1" destOrd="0" presId="urn:microsoft.com/office/officeart/2005/8/layout/orgChart1"/>
    <dgm:cxn modelId="{7353625D-AD43-4F17-A780-E4D512A876CD}" type="presParOf" srcId="{A86EE14E-B3E6-481E-9B8B-4CF1BB9A1621}" destId="{2F4B1256-E885-4C5E-A369-32805D58521B}" srcOrd="1" destOrd="0" presId="urn:microsoft.com/office/officeart/2005/8/layout/orgChart1"/>
    <dgm:cxn modelId="{41352F79-E2E3-468A-932C-D6FF39C35BBD}" type="presParOf" srcId="{A86EE14E-B3E6-481E-9B8B-4CF1BB9A1621}" destId="{2F9EA620-47C2-4B0B-BF20-8B19AB218FD7}" srcOrd="2" destOrd="0" presId="urn:microsoft.com/office/officeart/2005/8/layout/orgChart1"/>
    <dgm:cxn modelId="{84C48F75-7528-449F-BC28-F736A47C4820}" type="presParOf" srcId="{F6B454B0-06D2-4E58-A78B-337EB4D56621}" destId="{62FE712A-4BCD-4DE7-8351-D4C237AD0CBA}" srcOrd="2" destOrd="0" presId="urn:microsoft.com/office/officeart/2005/8/layout/orgChart1"/>
    <dgm:cxn modelId="{7D840356-5996-4F01-A1FE-F05F9BA63CB7}" type="presParOf" srcId="{F6B454B0-06D2-4E58-A78B-337EB4D56621}" destId="{93D45509-07A7-4935-8168-E7914B395E73}" srcOrd="3" destOrd="0" presId="urn:microsoft.com/office/officeart/2005/8/layout/orgChart1"/>
    <dgm:cxn modelId="{C062B398-DFDE-4ED4-A615-C9DE9669D64F}" type="presParOf" srcId="{93D45509-07A7-4935-8168-E7914B395E73}" destId="{FC97FFEA-7EE7-4650-9DE5-AFCB2CC34D93}" srcOrd="0" destOrd="0" presId="urn:microsoft.com/office/officeart/2005/8/layout/orgChart1"/>
    <dgm:cxn modelId="{A265020E-DCBB-4ECB-8994-C0BBFDD3B41D}" type="presParOf" srcId="{FC97FFEA-7EE7-4650-9DE5-AFCB2CC34D93}" destId="{0D720D35-C890-417B-86C4-5B9394ED3780}" srcOrd="0" destOrd="0" presId="urn:microsoft.com/office/officeart/2005/8/layout/orgChart1"/>
    <dgm:cxn modelId="{8CE6EF6E-B23E-40DC-A903-80377E278541}" type="presParOf" srcId="{FC97FFEA-7EE7-4650-9DE5-AFCB2CC34D93}" destId="{3DA4AF8D-FA84-4C1A-B81B-17FA1C3DB244}" srcOrd="1" destOrd="0" presId="urn:microsoft.com/office/officeart/2005/8/layout/orgChart1"/>
    <dgm:cxn modelId="{F10A0300-CA53-4B33-8612-8AF5FCD33871}" type="presParOf" srcId="{93D45509-07A7-4935-8168-E7914B395E73}" destId="{7AD6B801-DBFA-4FAD-BA0F-EBFDC7B6675D}" srcOrd="1" destOrd="0" presId="urn:microsoft.com/office/officeart/2005/8/layout/orgChart1"/>
    <dgm:cxn modelId="{7A1A76B5-D04A-4A5B-8C7D-FFD4620FE231}" type="presParOf" srcId="{7AD6B801-DBFA-4FAD-BA0F-EBFDC7B6675D}" destId="{F8F8CB59-DA1E-4627-849E-846C8A724FCA}" srcOrd="0" destOrd="0" presId="urn:microsoft.com/office/officeart/2005/8/layout/orgChart1"/>
    <dgm:cxn modelId="{BDE57542-B5F5-48A5-8A5F-67DE5AF11C1F}" type="presParOf" srcId="{7AD6B801-DBFA-4FAD-BA0F-EBFDC7B6675D}" destId="{00E6A0DB-4CF8-4F6E-AD11-E271BF9ACA6F}" srcOrd="1" destOrd="0" presId="urn:microsoft.com/office/officeart/2005/8/layout/orgChart1"/>
    <dgm:cxn modelId="{D4450813-10D3-4803-A3FE-6E2B0EAF427A}" type="presParOf" srcId="{00E6A0DB-4CF8-4F6E-AD11-E271BF9ACA6F}" destId="{DA0CA327-20E5-409E-A208-6737653522D9}" srcOrd="0" destOrd="0" presId="urn:microsoft.com/office/officeart/2005/8/layout/orgChart1"/>
    <dgm:cxn modelId="{90B78CD0-0E07-477B-B5F5-2FCDC20E8EF2}" type="presParOf" srcId="{DA0CA327-20E5-409E-A208-6737653522D9}" destId="{2B449690-D7A3-4128-A92F-46FA6D55639A}" srcOrd="0" destOrd="0" presId="urn:microsoft.com/office/officeart/2005/8/layout/orgChart1"/>
    <dgm:cxn modelId="{77E5F1F8-5DA1-491D-88B2-8BF8384918D0}" type="presParOf" srcId="{DA0CA327-20E5-409E-A208-6737653522D9}" destId="{FE367FCD-C953-4792-832E-472A0C27F6C5}" srcOrd="1" destOrd="0" presId="urn:microsoft.com/office/officeart/2005/8/layout/orgChart1"/>
    <dgm:cxn modelId="{7DFD56AC-C925-4CF4-887A-692E2C0ADA77}" type="presParOf" srcId="{00E6A0DB-4CF8-4F6E-AD11-E271BF9ACA6F}" destId="{94104F36-BC7D-40AE-954F-B960213448A0}" srcOrd="1" destOrd="0" presId="urn:microsoft.com/office/officeart/2005/8/layout/orgChart1"/>
    <dgm:cxn modelId="{E70BD6D2-8F1F-4D5D-B03A-CEAEF10DC8BE}" type="presParOf" srcId="{00E6A0DB-4CF8-4F6E-AD11-E271BF9ACA6F}" destId="{9E56B61D-3AB6-41E4-9D33-E10A2EBA7C8E}" srcOrd="2" destOrd="0" presId="urn:microsoft.com/office/officeart/2005/8/layout/orgChart1"/>
    <dgm:cxn modelId="{3A8ACBA6-2383-4103-93E4-4B03EF33DC4E}" type="presParOf" srcId="{7AD6B801-DBFA-4FAD-BA0F-EBFDC7B6675D}" destId="{2C5E79C1-B122-42A7-ACDE-EEBD61C0984A}" srcOrd="2" destOrd="0" presId="urn:microsoft.com/office/officeart/2005/8/layout/orgChart1"/>
    <dgm:cxn modelId="{5C40BEB3-72F6-4E56-B7E8-85A764BAB6FF}" type="presParOf" srcId="{7AD6B801-DBFA-4FAD-BA0F-EBFDC7B6675D}" destId="{E0F55285-2973-4639-B7B8-3D5BC977D622}" srcOrd="3" destOrd="0" presId="urn:microsoft.com/office/officeart/2005/8/layout/orgChart1"/>
    <dgm:cxn modelId="{A8C7C38E-C0FA-40F8-A7E3-BB2F6BC3870A}" type="presParOf" srcId="{E0F55285-2973-4639-B7B8-3D5BC977D622}" destId="{BF385AA8-FD4A-479E-ABC7-BC052D5DA6B6}" srcOrd="0" destOrd="0" presId="urn:microsoft.com/office/officeart/2005/8/layout/orgChart1"/>
    <dgm:cxn modelId="{9DE17DC8-76E7-47E7-A1AA-04D21C82EC81}" type="presParOf" srcId="{BF385AA8-FD4A-479E-ABC7-BC052D5DA6B6}" destId="{5049A34E-8C03-44CC-B4AE-458DA4013AC3}" srcOrd="0" destOrd="0" presId="urn:microsoft.com/office/officeart/2005/8/layout/orgChart1"/>
    <dgm:cxn modelId="{9874B683-D7E1-4FA4-9E56-D8E78EFCE521}" type="presParOf" srcId="{BF385AA8-FD4A-479E-ABC7-BC052D5DA6B6}" destId="{4963171F-D67E-48F1-A1AB-502FF94F64A2}" srcOrd="1" destOrd="0" presId="urn:microsoft.com/office/officeart/2005/8/layout/orgChart1"/>
    <dgm:cxn modelId="{18AA8DDA-F7C3-4EBE-8D8A-AB6CC4926684}" type="presParOf" srcId="{E0F55285-2973-4639-B7B8-3D5BC977D622}" destId="{6DAD0788-686E-402A-891A-005A721694EC}" srcOrd="1" destOrd="0" presId="urn:microsoft.com/office/officeart/2005/8/layout/orgChart1"/>
    <dgm:cxn modelId="{D08B0EB3-0D72-4BEF-A4FB-E8E30F0FE837}" type="presParOf" srcId="{6DAD0788-686E-402A-891A-005A721694EC}" destId="{844B4FED-2EFF-40FA-B29C-13B6D157FE37}" srcOrd="0" destOrd="0" presId="urn:microsoft.com/office/officeart/2005/8/layout/orgChart1"/>
    <dgm:cxn modelId="{D3264A4E-14A3-46B5-8C92-908494434D8A}" type="presParOf" srcId="{6DAD0788-686E-402A-891A-005A721694EC}" destId="{56A9096D-1228-429F-8ADF-AAD68C961833}" srcOrd="1" destOrd="0" presId="urn:microsoft.com/office/officeart/2005/8/layout/orgChart1"/>
    <dgm:cxn modelId="{ABFD6A0E-64ED-4154-BA94-E48D7368A1BC}" type="presParOf" srcId="{56A9096D-1228-429F-8ADF-AAD68C961833}" destId="{E8C0CAD2-F77B-407F-8B8C-E777FB234602}" srcOrd="0" destOrd="0" presId="urn:microsoft.com/office/officeart/2005/8/layout/orgChart1"/>
    <dgm:cxn modelId="{F7DE35B0-E271-4F8C-8330-FEB01CB6D556}" type="presParOf" srcId="{E8C0CAD2-F77B-407F-8B8C-E777FB234602}" destId="{1843A45A-8BC3-43F3-9488-52D6B7E26E4C}" srcOrd="0" destOrd="0" presId="urn:microsoft.com/office/officeart/2005/8/layout/orgChart1"/>
    <dgm:cxn modelId="{DD122282-5395-4732-A031-F288DF30199C}" type="presParOf" srcId="{E8C0CAD2-F77B-407F-8B8C-E777FB234602}" destId="{CB0E9982-56F9-45EA-B592-2D9C7845F059}" srcOrd="1" destOrd="0" presId="urn:microsoft.com/office/officeart/2005/8/layout/orgChart1"/>
    <dgm:cxn modelId="{0A61BBF4-71E0-495A-96FD-274D4C691DAA}" type="presParOf" srcId="{56A9096D-1228-429F-8ADF-AAD68C961833}" destId="{ECDDB092-D09F-44C5-92F0-A5738DF68768}" srcOrd="1" destOrd="0" presId="urn:microsoft.com/office/officeart/2005/8/layout/orgChart1"/>
    <dgm:cxn modelId="{B134E252-1E44-4ACD-98F0-01B90FF72B71}" type="presParOf" srcId="{56A9096D-1228-429F-8ADF-AAD68C961833}" destId="{D04E38B9-726B-49F0-964E-BEC387C0591E}" srcOrd="2" destOrd="0" presId="urn:microsoft.com/office/officeart/2005/8/layout/orgChart1"/>
    <dgm:cxn modelId="{D9562262-F185-4920-8758-A1991D00505A}" type="presParOf" srcId="{E0F55285-2973-4639-B7B8-3D5BC977D622}" destId="{024DE4D3-5FC8-4E02-9F45-5C0BF792EB0F}" srcOrd="2" destOrd="0" presId="urn:microsoft.com/office/officeart/2005/8/layout/orgChart1"/>
    <dgm:cxn modelId="{EA13C4A9-2480-4C79-AD2F-8FCA05406FC7}" type="presParOf" srcId="{93D45509-07A7-4935-8168-E7914B395E73}" destId="{6596019B-8968-48D6-BA08-B1E1DF8BF0E9}" srcOrd="2" destOrd="0" presId="urn:microsoft.com/office/officeart/2005/8/layout/orgChart1"/>
    <dgm:cxn modelId="{7E032F47-BAE6-44FC-A71C-3F16C7B3B453}" type="presParOf" srcId="{F6B454B0-06D2-4E58-A78B-337EB4D56621}" destId="{5E5AF219-10FF-419E-82D0-CB6E3CBB61FF}" srcOrd="4" destOrd="0" presId="urn:microsoft.com/office/officeart/2005/8/layout/orgChart1"/>
    <dgm:cxn modelId="{895F2F1E-FC18-45A1-9594-3A57C5B87984}" type="presParOf" srcId="{F6B454B0-06D2-4E58-A78B-337EB4D56621}" destId="{CB157BF0-0AEA-4097-8606-001DB56AAC57}" srcOrd="5" destOrd="0" presId="urn:microsoft.com/office/officeart/2005/8/layout/orgChart1"/>
    <dgm:cxn modelId="{7CFD9825-9A4F-4E14-89A0-80CA39EC630F}" type="presParOf" srcId="{CB157BF0-0AEA-4097-8606-001DB56AAC57}" destId="{DE0EA28E-8EF8-4583-A323-9A3A21893133}" srcOrd="0" destOrd="0" presId="urn:microsoft.com/office/officeart/2005/8/layout/orgChart1"/>
    <dgm:cxn modelId="{C4BE1516-F13C-4CAD-B3C8-80FAB406894D}" type="presParOf" srcId="{DE0EA28E-8EF8-4583-A323-9A3A21893133}" destId="{6C96FD9C-8CC0-4F4B-90BE-B74AF73DE568}" srcOrd="0" destOrd="0" presId="urn:microsoft.com/office/officeart/2005/8/layout/orgChart1"/>
    <dgm:cxn modelId="{50574352-13F1-4E5B-901D-EEF710C2C84F}" type="presParOf" srcId="{DE0EA28E-8EF8-4583-A323-9A3A21893133}" destId="{C419E5BD-622F-41C0-8D2D-824E72CD3270}" srcOrd="1" destOrd="0" presId="urn:microsoft.com/office/officeart/2005/8/layout/orgChart1"/>
    <dgm:cxn modelId="{9E65B9AF-29E2-40DF-916C-513164413090}" type="presParOf" srcId="{CB157BF0-0AEA-4097-8606-001DB56AAC57}" destId="{75268D91-DC30-4E41-ADE2-D7409E7A3ED0}" srcOrd="1" destOrd="0" presId="urn:microsoft.com/office/officeart/2005/8/layout/orgChart1"/>
    <dgm:cxn modelId="{76358647-F487-4325-B66E-399054C66981}" type="presParOf" srcId="{CB157BF0-0AEA-4097-8606-001DB56AAC57}" destId="{1E6F6CAC-ABDC-45E0-A426-B9D2F6203515}" srcOrd="2" destOrd="0" presId="urn:microsoft.com/office/officeart/2005/8/layout/orgChart1"/>
    <dgm:cxn modelId="{82D70A24-DCC3-4A63-A4DF-E4F5F772D7AF}" type="presParOf" srcId="{B873FC40-832D-4C32-9A9F-1EC8B412223C}" destId="{F61ACA6D-8530-44D3-93FD-E124CA6E1790}" srcOrd="2" destOrd="0" presId="urn:microsoft.com/office/officeart/2005/8/layout/orgChart1"/>
    <dgm:cxn modelId="{923C2553-9AA6-463A-B8CF-153957696189}" type="presParOf" srcId="{457767CB-4CC5-44D1-86D1-61CF037A1A94}" destId="{F4A92005-FC2B-4D0E-AE97-E91E0AEC50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F197B0-B35A-45E7-8319-165F28A2BD67}" type="doc">
      <dgm:prSet loTypeId="urn:microsoft.com/office/officeart/2005/8/layout/cycle7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D7E648-3CD4-4DC2-88DF-F2A592E95F58}">
      <dgm:prSet phldrT="[Text]"/>
      <dgm:spPr/>
      <dgm:t>
        <a:bodyPr/>
        <a:lstStyle/>
        <a:p>
          <a:r>
            <a:rPr lang="en-US" dirty="0"/>
            <a:t>Skills</a:t>
          </a:r>
        </a:p>
      </dgm:t>
    </dgm:pt>
    <dgm:pt modelId="{708BB4FD-F8A8-4BEB-B99C-B6EF92A187AB}" type="parTrans" cxnId="{D807018F-C373-4690-BC49-404FC5BF0EC2}">
      <dgm:prSet/>
      <dgm:spPr/>
      <dgm:t>
        <a:bodyPr/>
        <a:lstStyle/>
        <a:p>
          <a:endParaRPr lang="en-US"/>
        </a:p>
      </dgm:t>
    </dgm:pt>
    <dgm:pt modelId="{CBA66836-E150-4031-AB88-6A7058D0B069}" type="sibTrans" cxnId="{D807018F-C373-4690-BC49-404FC5BF0EC2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73869B15-0B2C-473B-BE04-AF6F0583E47E}" type="pres">
      <dgm:prSet presAssocID="{ECF197B0-B35A-45E7-8319-165F28A2BD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89911A-0D0E-4C37-8CB3-AE99D3AF4538}" type="pres">
      <dgm:prSet presAssocID="{35D7E648-3CD4-4DC2-88DF-F2A592E95F58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16DB21-32E2-43EA-A7D2-9AF54848C171}" type="presOf" srcId="{35D7E648-3CD4-4DC2-88DF-F2A592E95F58}" destId="{2289911A-0D0E-4C37-8CB3-AE99D3AF4538}" srcOrd="0" destOrd="0" presId="urn:microsoft.com/office/officeart/2005/8/layout/cycle7"/>
    <dgm:cxn modelId="{3F4F590A-80BB-403A-9644-5D90A1D3B185}" type="presOf" srcId="{ECF197B0-B35A-45E7-8319-165F28A2BD67}" destId="{73869B15-0B2C-473B-BE04-AF6F0583E47E}" srcOrd="0" destOrd="0" presId="urn:microsoft.com/office/officeart/2005/8/layout/cycle7"/>
    <dgm:cxn modelId="{D807018F-C373-4690-BC49-404FC5BF0EC2}" srcId="{ECF197B0-B35A-45E7-8319-165F28A2BD67}" destId="{35D7E648-3CD4-4DC2-88DF-F2A592E95F58}" srcOrd="0" destOrd="0" parTransId="{708BB4FD-F8A8-4BEB-B99C-B6EF92A187AB}" sibTransId="{CBA66836-E150-4031-AB88-6A7058D0B069}"/>
    <dgm:cxn modelId="{690C834E-6E53-4835-A1B6-66BBF72DF7FF}" type="presParOf" srcId="{73869B15-0B2C-473B-BE04-AF6F0583E47E}" destId="{2289911A-0D0E-4C37-8CB3-AE99D3AF453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F197B0-B35A-45E7-8319-165F28A2BD67}" type="doc">
      <dgm:prSet loTypeId="urn:microsoft.com/office/officeart/2005/8/layout/cycle7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412D73-D814-48F2-9DA1-9E4235259F5A}">
      <dgm:prSet phldrT="[Text]"/>
      <dgm:spPr/>
      <dgm:t>
        <a:bodyPr/>
        <a:lstStyle/>
        <a:p>
          <a:r>
            <a:rPr lang="en-US" dirty="0"/>
            <a:t>Planning</a:t>
          </a:r>
        </a:p>
      </dgm:t>
    </dgm:pt>
    <dgm:pt modelId="{D3207479-8B3D-44E0-9A3D-D8B074A8F665}" type="sibTrans" cxnId="{91E6878B-F104-4DD6-A006-CC227060C806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270AAFBA-4A24-4A4F-814F-ABFE793F2F4A}" type="parTrans" cxnId="{91E6878B-F104-4DD6-A006-CC227060C806}">
      <dgm:prSet/>
      <dgm:spPr/>
      <dgm:t>
        <a:bodyPr/>
        <a:lstStyle/>
        <a:p>
          <a:endParaRPr lang="en-US"/>
        </a:p>
      </dgm:t>
    </dgm:pt>
    <dgm:pt modelId="{73869B15-0B2C-473B-BE04-AF6F0583E47E}" type="pres">
      <dgm:prSet presAssocID="{ECF197B0-B35A-45E7-8319-165F28A2BD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0DD8F7-4772-4827-A529-C881E7C035D1}" type="pres">
      <dgm:prSet presAssocID="{E1412D73-D814-48F2-9DA1-9E4235259F5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FDEB5F-00E3-4FCF-9219-2612A52FEEA1}" type="presOf" srcId="{E1412D73-D814-48F2-9DA1-9E4235259F5A}" destId="{0E0DD8F7-4772-4827-A529-C881E7C035D1}" srcOrd="0" destOrd="0" presId="urn:microsoft.com/office/officeart/2005/8/layout/cycle7"/>
    <dgm:cxn modelId="{91E6878B-F104-4DD6-A006-CC227060C806}" srcId="{ECF197B0-B35A-45E7-8319-165F28A2BD67}" destId="{E1412D73-D814-48F2-9DA1-9E4235259F5A}" srcOrd="0" destOrd="0" parTransId="{270AAFBA-4A24-4A4F-814F-ABFE793F2F4A}" sibTransId="{D3207479-8B3D-44E0-9A3D-D8B074A8F665}"/>
    <dgm:cxn modelId="{3F4F590A-80BB-403A-9644-5D90A1D3B185}" type="presOf" srcId="{ECF197B0-B35A-45E7-8319-165F28A2BD67}" destId="{73869B15-0B2C-473B-BE04-AF6F0583E47E}" srcOrd="0" destOrd="0" presId="urn:microsoft.com/office/officeart/2005/8/layout/cycle7"/>
    <dgm:cxn modelId="{713CB9D6-12FF-4500-8F16-9FCDC67999CB}" type="presParOf" srcId="{73869B15-0B2C-473B-BE04-AF6F0583E47E}" destId="{0E0DD8F7-4772-4827-A529-C881E7C035D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DD8F7-4772-4827-A529-C881E7C035D1}">
      <dsp:nvSpPr>
        <dsp:cNvPr id="0" name=""/>
        <dsp:cNvSpPr/>
      </dsp:nvSpPr>
      <dsp:spPr>
        <a:xfrm>
          <a:off x="2699568" y="49817"/>
          <a:ext cx="3266561" cy="1633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/>
            <a:t>Planning</a:t>
          </a:r>
        </a:p>
      </dsp:txBody>
      <dsp:txXfrm>
        <a:off x="2747405" y="97654"/>
        <a:ext cx="3170887" cy="1537606"/>
      </dsp:txXfrm>
    </dsp:sp>
    <dsp:sp modelId="{7E89BA8E-FC0B-4C68-A0A8-1333D9CFB47D}">
      <dsp:nvSpPr>
        <dsp:cNvPr id="0" name=""/>
        <dsp:cNvSpPr/>
      </dsp:nvSpPr>
      <dsp:spPr>
        <a:xfrm rot="3600000">
          <a:off x="4829754" y="2918092"/>
          <a:ext cx="1705254" cy="571648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001248" y="3032422"/>
        <a:ext cx="1362266" cy="342988"/>
      </dsp:txXfrm>
    </dsp:sp>
    <dsp:sp modelId="{CBE327A0-E05E-41FA-9FDF-2CE103CBB033}">
      <dsp:nvSpPr>
        <dsp:cNvPr id="0" name=""/>
        <dsp:cNvSpPr/>
      </dsp:nvSpPr>
      <dsp:spPr>
        <a:xfrm>
          <a:off x="5398632" y="4724734"/>
          <a:ext cx="3266561" cy="1633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/>
            <a:t>Resources</a:t>
          </a:r>
        </a:p>
      </dsp:txBody>
      <dsp:txXfrm>
        <a:off x="5446469" y="4772571"/>
        <a:ext cx="3170887" cy="1537606"/>
      </dsp:txXfrm>
    </dsp:sp>
    <dsp:sp modelId="{0DE50B83-5A7C-4DE9-A1E3-6E7243BF163E}">
      <dsp:nvSpPr>
        <dsp:cNvPr id="0" name=""/>
        <dsp:cNvSpPr/>
      </dsp:nvSpPr>
      <dsp:spPr>
        <a:xfrm rot="10800000">
          <a:off x="3480221" y="5255551"/>
          <a:ext cx="1705254" cy="571648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651715" y="5369881"/>
        <a:ext cx="1362266" cy="342988"/>
      </dsp:txXfrm>
    </dsp:sp>
    <dsp:sp modelId="{2289911A-0D0E-4C37-8CB3-AE99D3AF4538}">
      <dsp:nvSpPr>
        <dsp:cNvPr id="0" name=""/>
        <dsp:cNvSpPr/>
      </dsp:nvSpPr>
      <dsp:spPr>
        <a:xfrm>
          <a:off x="503" y="4724734"/>
          <a:ext cx="3266561" cy="1633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/>
            <a:t>Skills</a:t>
          </a:r>
        </a:p>
      </dsp:txBody>
      <dsp:txXfrm>
        <a:off x="48340" y="4772571"/>
        <a:ext cx="3170887" cy="1537606"/>
      </dsp:txXfrm>
    </dsp:sp>
    <dsp:sp modelId="{363FE9E8-6358-48CA-9244-15D1D6B3F650}">
      <dsp:nvSpPr>
        <dsp:cNvPr id="0" name=""/>
        <dsp:cNvSpPr/>
      </dsp:nvSpPr>
      <dsp:spPr>
        <a:xfrm rot="18000000">
          <a:off x="2130689" y="2918092"/>
          <a:ext cx="1705254" cy="571648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2302183" y="3032422"/>
        <a:ext cx="1362266" cy="342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B0595-57B7-475E-9F62-BAE0612C8C4F}">
      <dsp:nvSpPr>
        <dsp:cNvPr id="0" name=""/>
        <dsp:cNvSpPr/>
      </dsp:nvSpPr>
      <dsp:spPr>
        <a:xfrm>
          <a:off x="1826698" y="1343639"/>
          <a:ext cx="336554" cy="1085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277" y="0"/>
              </a:lnTo>
              <a:lnTo>
                <a:pt x="168277" y="1085388"/>
              </a:lnTo>
              <a:lnTo>
                <a:pt x="336554" y="10853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DD7A3-AFA0-4E6F-B391-784E75DEE5AE}">
      <dsp:nvSpPr>
        <dsp:cNvPr id="0" name=""/>
        <dsp:cNvSpPr/>
      </dsp:nvSpPr>
      <dsp:spPr>
        <a:xfrm>
          <a:off x="1826698" y="1343639"/>
          <a:ext cx="336554" cy="361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277" y="0"/>
              </a:lnTo>
              <a:lnTo>
                <a:pt x="168277" y="361796"/>
              </a:lnTo>
              <a:lnTo>
                <a:pt x="336554" y="361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7FA7B7-499A-4EFD-98EB-09FBCC810A96}">
      <dsp:nvSpPr>
        <dsp:cNvPr id="0" name=""/>
        <dsp:cNvSpPr/>
      </dsp:nvSpPr>
      <dsp:spPr>
        <a:xfrm>
          <a:off x="1826698" y="981843"/>
          <a:ext cx="336554" cy="361796"/>
        </a:xfrm>
        <a:custGeom>
          <a:avLst/>
          <a:gdLst/>
          <a:ahLst/>
          <a:cxnLst/>
          <a:rect l="0" t="0" r="0" b="0"/>
          <a:pathLst>
            <a:path>
              <a:moveTo>
                <a:pt x="0" y="361796"/>
              </a:moveTo>
              <a:lnTo>
                <a:pt x="168277" y="361796"/>
              </a:lnTo>
              <a:lnTo>
                <a:pt x="168277" y="0"/>
              </a:lnTo>
              <a:lnTo>
                <a:pt x="33655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FC76E-84A7-4D41-820F-DB4DD7C83D56}">
      <dsp:nvSpPr>
        <dsp:cNvPr id="0" name=""/>
        <dsp:cNvSpPr/>
      </dsp:nvSpPr>
      <dsp:spPr>
        <a:xfrm>
          <a:off x="1826698" y="258250"/>
          <a:ext cx="336554" cy="1085388"/>
        </a:xfrm>
        <a:custGeom>
          <a:avLst/>
          <a:gdLst/>
          <a:ahLst/>
          <a:cxnLst/>
          <a:rect l="0" t="0" r="0" b="0"/>
          <a:pathLst>
            <a:path>
              <a:moveTo>
                <a:pt x="0" y="1085388"/>
              </a:moveTo>
              <a:lnTo>
                <a:pt x="168277" y="1085388"/>
              </a:lnTo>
              <a:lnTo>
                <a:pt x="168277" y="0"/>
              </a:lnTo>
              <a:lnTo>
                <a:pt x="33655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42F47-36E0-4E2E-8930-D415F65D70E1}">
      <dsp:nvSpPr>
        <dsp:cNvPr id="0" name=""/>
        <dsp:cNvSpPr/>
      </dsp:nvSpPr>
      <dsp:spPr>
        <a:xfrm>
          <a:off x="143924" y="1087016"/>
          <a:ext cx="1682773" cy="51324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Planning</a:t>
          </a:r>
        </a:p>
      </dsp:txBody>
      <dsp:txXfrm>
        <a:off x="143924" y="1087016"/>
        <a:ext cx="1682773" cy="513245"/>
      </dsp:txXfrm>
    </dsp:sp>
    <dsp:sp modelId="{7C3B02B1-210D-4DF5-805B-C7463314A58B}">
      <dsp:nvSpPr>
        <dsp:cNvPr id="0" name=""/>
        <dsp:cNvSpPr/>
      </dsp:nvSpPr>
      <dsp:spPr>
        <a:xfrm>
          <a:off x="2163252" y="1627"/>
          <a:ext cx="1682773" cy="51324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Budget</a:t>
          </a:r>
        </a:p>
      </dsp:txBody>
      <dsp:txXfrm>
        <a:off x="2163252" y="1627"/>
        <a:ext cx="1682773" cy="513245"/>
      </dsp:txXfrm>
    </dsp:sp>
    <dsp:sp modelId="{B881175F-3FEA-4593-A0DA-72337FC2768F}">
      <dsp:nvSpPr>
        <dsp:cNvPr id="0" name=""/>
        <dsp:cNvSpPr/>
      </dsp:nvSpPr>
      <dsp:spPr>
        <a:xfrm>
          <a:off x="2163252" y="725220"/>
          <a:ext cx="1682773" cy="51324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Level of Detail</a:t>
          </a:r>
        </a:p>
      </dsp:txBody>
      <dsp:txXfrm>
        <a:off x="2163252" y="725220"/>
        <a:ext cx="1682773" cy="513245"/>
      </dsp:txXfrm>
    </dsp:sp>
    <dsp:sp modelId="{58FF9466-E74C-4B6A-9A70-614909B164E5}">
      <dsp:nvSpPr>
        <dsp:cNvPr id="0" name=""/>
        <dsp:cNvSpPr/>
      </dsp:nvSpPr>
      <dsp:spPr>
        <a:xfrm>
          <a:off x="2163252" y="1448812"/>
          <a:ext cx="1682773" cy="51324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Coverage Area</a:t>
          </a:r>
        </a:p>
      </dsp:txBody>
      <dsp:txXfrm>
        <a:off x="2163252" y="1448812"/>
        <a:ext cx="1682773" cy="513245"/>
      </dsp:txXfrm>
    </dsp:sp>
    <dsp:sp modelId="{7B34614C-6C86-488C-AE83-A245635EA39B}">
      <dsp:nvSpPr>
        <dsp:cNvPr id="0" name=""/>
        <dsp:cNvSpPr/>
      </dsp:nvSpPr>
      <dsp:spPr>
        <a:xfrm>
          <a:off x="2163252" y="2172405"/>
          <a:ext cx="1682773" cy="51324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Frequency of Practice</a:t>
          </a:r>
        </a:p>
      </dsp:txBody>
      <dsp:txXfrm>
        <a:off x="2163252" y="2172405"/>
        <a:ext cx="1682773" cy="5132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12DCC-2198-421F-A62B-7F04356723FE}">
      <dsp:nvSpPr>
        <dsp:cNvPr id="0" name=""/>
        <dsp:cNvSpPr/>
      </dsp:nvSpPr>
      <dsp:spPr>
        <a:xfrm>
          <a:off x="1921823" y="1343639"/>
          <a:ext cx="336803" cy="1086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01" y="0"/>
              </a:lnTo>
              <a:lnTo>
                <a:pt x="168401" y="1086192"/>
              </a:lnTo>
              <a:lnTo>
                <a:pt x="336803" y="10861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ECF8D-DD1D-4FCC-9BB6-A7835E4E80FC}">
      <dsp:nvSpPr>
        <dsp:cNvPr id="0" name=""/>
        <dsp:cNvSpPr/>
      </dsp:nvSpPr>
      <dsp:spPr>
        <a:xfrm>
          <a:off x="1921823" y="1343639"/>
          <a:ext cx="336803" cy="362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01" y="0"/>
              </a:lnTo>
              <a:lnTo>
                <a:pt x="168401" y="362064"/>
              </a:lnTo>
              <a:lnTo>
                <a:pt x="336803" y="362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22D1E-1316-4592-912E-734BCDF038E3}">
      <dsp:nvSpPr>
        <dsp:cNvPr id="0" name=""/>
        <dsp:cNvSpPr/>
      </dsp:nvSpPr>
      <dsp:spPr>
        <a:xfrm>
          <a:off x="1921823" y="981575"/>
          <a:ext cx="336803" cy="362064"/>
        </a:xfrm>
        <a:custGeom>
          <a:avLst/>
          <a:gdLst/>
          <a:ahLst/>
          <a:cxnLst/>
          <a:rect l="0" t="0" r="0" b="0"/>
          <a:pathLst>
            <a:path>
              <a:moveTo>
                <a:pt x="0" y="362064"/>
              </a:moveTo>
              <a:lnTo>
                <a:pt x="168401" y="362064"/>
              </a:lnTo>
              <a:lnTo>
                <a:pt x="168401" y="0"/>
              </a:lnTo>
              <a:lnTo>
                <a:pt x="33680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D8897-82AC-4A27-96F0-83EF70C2909D}">
      <dsp:nvSpPr>
        <dsp:cNvPr id="0" name=""/>
        <dsp:cNvSpPr/>
      </dsp:nvSpPr>
      <dsp:spPr>
        <a:xfrm>
          <a:off x="1921823" y="257447"/>
          <a:ext cx="336803" cy="1086192"/>
        </a:xfrm>
        <a:custGeom>
          <a:avLst/>
          <a:gdLst/>
          <a:ahLst/>
          <a:cxnLst/>
          <a:rect l="0" t="0" r="0" b="0"/>
          <a:pathLst>
            <a:path>
              <a:moveTo>
                <a:pt x="0" y="1086192"/>
              </a:moveTo>
              <a:lnTo>
                <a:pt x="168401" y="1086192"/>
              </a:lnTo>
              <a:lnTo>
                <a:pt x="168401" y="0"/>
              </a:lnTo>
              <a:lnTo>
                <a:pt x="33680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E1A11-21B5-475F-AA41-1903B6425E55}">
      <dsp:nvSpPr>
        <dsp:cNvPr id="0" name=""/>
        <dsp:cNvSpPr/>
      </dsp:nvSpPr>
      <dsp:spPr>
        <a:xfrm>
          <a:off x="237803" y="1086827"/>
          <a:ext cx="1684019" cy="51362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Resources</a:t>
          </a:r>
        </a:p>
      </dsp:txBody>
      <dsp:txXfrm>
        <a:off x="237803" y="1086827"/>
        <a:ext cx="1684019" cy="513625"/>
      </dsp:txXfrm>
    </dsp:sp>
    <dsp:sp modelId="{66AC07BA-B9AD-4BA4-A43F-7AAC533B948A}">
      <dsp:nvSpPr>
        <dsp:cNvPr id="0" name=""/>
        <dsp:cNvSpPr/>
      </dsp:nvSpPr>
      <dsp:spPr>
        <a:xfrm>
          <a:off x="2258626" y="634"/>
          <a:ext cx="1684019" cy="51362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Food</a:t>
          </a:r>
        </a:p>
      </dsp:txBody>
      <dsp:txXfrm>
        <a:off x="2258626" y="634"/>
        <a:ext cx="1684019" cy="513625"/>
      </dsp:txXfrm>
    </dsp:sp>
    <dsp:sp modelId="{DB1551E3-F120-4D95-8807-BE8268DD46AD}">
      <dsp:nvSpPr>
        <dsp:cNvPr id="0" name=""/>
        <dsp:cNvSpPr/>
      </dsp:nvSpPr>
      <dsp:spPr>
        <a:xfrm>
          <a:off x="2258626" y="724762"/>
          <a:ext cx="1684019" cy="51362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Water</a:t>
          </a:r>
        </a:p>
      </dsp:txBody>
      <dsp:txXfrm>
        <a:off x="2258626" y="724762"/>
        <a:ext cx="1684019" cy="513625"/>
      </dsp:txXfrm>
    </dsp:sp>
    <dsp:sp modelId="{95EC3813-F47A-435B-95E8-DDBCBC219065}">
      <dsp:nvSpPr>
        <dsp:cNvPr id="0" name=""/>
        <dsp:cNvSpPr/>
      </dsp:nvSpPr>
      <dsp:spPr>
        <a:xfrm>
          <a:off x="2258626" y="1448891"/>
          <a:ext cx="1684019" cy="51362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Supplies</a:t>
          </a:r>
        </a:p>
      </dsp:txBody>
      <dsp:txXfrm>
        <a:off x="2258626" y="1448891"/>
        <a:ext cx="1684019" cy="513625"/>
      </dsp:txXfrm>
    </dsp:sp>
    <dsp:sp modelId="{59A73F67-54EA-4EF7-BC63-D5D8BE264F7A}">
      <dsp:nvSpPr>
        <dsp:cNvPr id="0" name=""/>
        <dsp:cNvSpPr/>
      </dsp:nvSpPr>
      <dsp:spPr>
        <a:xfrm>
          <a:off x="2258626" y="2173019"/>
          <a:ext cx="1684019" cy="51362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Community</a:t>
          </a:r>
        </a:p>
      </dsp:txBody>
      <dsp:txXfrm>
        <a:off x="2258626" y="2173019"/>
        <a:ext cx="1684019" cy="5136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4F2F4-F055-404F-B401-9CAD6B272CB8}">
      <dsp:nvSpPr>
        <dsp:cNvPr id="0" name=""/>
        <dsp:cNvSpPr/>
      </dsp:nvSpPr>
      <dsp:spPr>
        <a:xfrm>
          <a:off x="1674093" y="1234440"/>
          <a:ext cx="309413" cy="997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706" y="0"/>
              </a:lnTo>
              <a:lnTo>
                <a:pt x="154706" y="997859"/>
              </a:lnTo>
              <a:lnTo>
                <a:pt x="309413" y="9978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FCF5A-0485-4C70-89DA-34193C026B4D}">
      <dsp:nvSpPr>
        <dsp:cNvPr id="0" name=""/>
        <dsp:cNvSpPr/>
      </dsp:nvSpPr>
      <dsp:spPr>
        <a:xfrm>
          <a:off x="1674093" y="1234440"/>
          <a:ext cx="309413" cy="332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706" y="0"/>
              </a:lnTo>
              <a:lnTo>
                <a:pt x="154706" y="332619"/>
              </a:lnTo>
              <a:lnTo>
                <a:pt x="309413" y="3326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F3CC4B-DF6D-4B42-AD17-FC14D5E452B8}">
      <dsp:nvSpPr>
        <dsp:cNvPr id="0" name=""/>
        <dsp:cNvSpPr/>
      </dsp:nvSpPr>
      <dsp:spPr>
        <a:xfrm>
          <a:off x="1674093" y="901820"/>
          <a:ext cx="309413" cy="332619"/>
        </a:xfrm>
        <a:custGeom>
          <a:avLst/>
          <a:gdLst/>
          <a:ahLst/>
          <a:cxnLst/>
          <a:rect l="0" t="0" r="0" b="0"/>
          <a:pathLst>
            <a:path>
              <a:moveTo>
                <a:pt x="0" y="332619"/>
              </a:moveTo>
              <a:lnTo>
                <a:pt x="154706" y="332619"/>
              </a:lnTo>
              <a:lnTo>
                <a:pt x="154706" y="0"/>
              </a:lnTo>
              <a:lnTo>
                <a:pt x="30941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528210-3A43-4E5E-9281-2CC7394F2D13}">
      <dsp:nvSpPr>
        <dsp:cNvPr id="0" name=""/>
        <dsp:cNvSpPr/>
      </dsp:nvSpPr>
      <dsp:spPr>
        <a:xfrm>
          <a:off x="1674093" y="236580"/>
          <a:ext cx="309413" cy="997859"/>
        </a:xfrm>
        <a:custGeom>
          <a:avLst/>
          <a:gdLst/>
          <a:ahLst/>
          <a:cxnLst/>
          <a:rect l="0" t="0" r="0" b="0"/>
          <a:pathLst>
            <a:path>
              <a:moveTo>
                <a:pt x="0" y="997859"/>
              </a:moveTo>
              <a:lnTo>
                <a:pt x="154706" y="997859"/>
              </a:lnTo>
              <a:lnTo>
                <a:pt x="154706" y="0"/>
              </a:lnTo>
              <a:lnTo>
                <a:pt x="30941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85713-BBE8-4C67-B4C1-8AB165D809E2}">
      <dsp:nvSpPr>
        <dsp:cNvPr id="0" name=""/>
        <dsp:cNvSpPr/>
      </dsp:nvSpPr>
      <dsp:spPr>
        <a:xfrm>
          <a:off x="127024" y="998512"/>
          <a:ext cx="1547068" cy="47185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Skills</a:t>
          </a:r>
        </a:p>
      </dsp:txBody>
      <dsp:txXfrm>
        <a:off x="127024" y="998512"/>
        <a:ext cx="1547068" cy="471855"/>
      </dsp:txXfrm>
    </dsp:sp>
    <dsp:sp modelId="{EDB9062A-CF20-4E56-9023-1E54751215C4}">
      <dsp:nvSpPr>
        <dsp:cNvPr id="0" name=""/>
        <dsp:cNvSpPr/>
      </dsp:nvSpPr>
      <dsp:spPr>
        <a:xfrm>
          <a:off x="1983506" y="652"/>
          <a:ext cx="1547068" cy="47185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First Aid</a:t>
          </a:r>
        </a:p>
      </dsp:txBody>
      <dsp:txXfrm>
        <a:off x="1983506" y="652"/>
        <a:ext cx="1547068" cy="471855"/>
      </dsp:txXfrm>
    </dsp:sp>
    <dsp:sp modelId="{5827A8FB-DE3A-4315-BF93-463BBAD9F6CB}">
      <dsp:nvSpPr>
        <dsp:cNvPr id="0" name=""/>
        <dsp:cNvSpPr/>
      </dsp:nvSpPr>
      <dsp:spPr>
        <a:xfrm>
          <a:off x="1983506" y="665892"/>
          <a:ext cx="1547068" cy="47185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Survival</a:t>
          </a:r>
        </a:p>
      </dsp:txBody>
      <dsp:txXfrm>
        <a:off x="1983506" y="665892"/>
        <a:ext cx="1547068" cy="471855"/>
      </dsp:txXfrm>
    </dsp:sp>
    <dsp:sp modelId="{F4391D16-1188-4FD8-B15F-33D7532FCF7D}">
      <dsp:nvSpPr>
        <dsp:cNvPr id="0" name=""/>
        <dsp:cNvSpPr/>
      </dsp:nvSpPr>
      <dsp:spPr>
        <a:xfrm>
          <a:off x="1983506" y="1331131"/>
          <a:ext cx="1547068" cy="47185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Repair</a:t>
          </a:r>
        </a:p>
      </dsp:txBody>
      <dsp:txXfrm>
        <a:off x="1983506" y="1331131"/>
        <a:ext cx="1547068" cy="471855"/>
      </dsp:txXfrm>
    </dsp:sp>
    <dsp:sp modelId="{97E207F1-5A6A-4103-8A71-5054E3B477D5}">
      <dsp:nvSpPr>
        <dsp:cNvPr id="0" name=""/>
        <dsp:cNvSpPr/>
      </dsp:nvSpPr>
      <dsp:spPr>
        <a:xfrm>
          <a:off x="1983506" y="1996371"/>
          <a:ext cx="1547068" cy="47185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Mobility</a:t>
          </a:r>
        </a:p>
      </dsp:txBody>
      <dsp:txXfrm>
        <a:off x="1983506" y="1996371"/>
        <a:ext cx="1547068" cy="4718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327A0-E05E-41FA-9FDF-2CE103CBB033}">
      <dsp:nvSpPr>
        <dsp:cNvPr id="0" name=""/>
        <dsp:cNvSpPr/>
      </dsp:nvSpPr>
      <dsp:spPr>
        <a:xfrm>
          <a:off x="0" y="1037492"/>
          <a:ext cx="8665698" cy="43328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Resources</a:t>
          </a:r>
        </a:p>
      </dsp:txBody>
      <dsp:txXfrm>
        <a:off x="126905" y="1164397"/>
        <a:ext cx="8411888" cy="40790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AF219-10FF-419E-82D0-CB6E3CBB61FF}">
      <dsp:nvSpPr>
        <dsp:cNvPr id="0" name=""/>
        <dsp:cNvSpPr/>
      </dsp:nvSpPr>
      <dsp:spPr>
        <a:xfrm>
          <a:off x="8507759" y="1996245"/>
          <a:ext cx="1160428" cy="201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698"/>
              </a:lnTo>
              <a:lnTo>
                <a:pt x="1160428" y="100698"/>
              </a:lnTo>
              <a:lnTo>
                <a:pt x="1160428" y="2013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B4FED-2EFF-40FA-B29C-13B6D157FE37}">
      <dsp:nvSpPr>
        <dsp:cNvPr id="0" name=""/>
        <dsp:cNvSpPr/>
      </dsp:nvSpPr>
      <dsp:spPr>
        <a:xfrm>
          <a:off x="8704361" y="3358070"/>
          <a:ext cx="143854" cy="441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154"/>
              </a:lnTo>
              <a:lnTo>
                <a:pt x="143854" y="44115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E79C1-B122-42A7-ACDE-EEBD61C0984A}">
      <dsp:nvSpPr>
        <dsp:cNvPr id="0" name=""/>
        <dsp:cNvSpPr/>
      </dsp:nvSpPr>
      <dsp:spPr>
        <a:xfrm>
          <a:off x="8507759" y="2677157"/>
          <a:ext cx="580214" cy="201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698"/>
              </a:lnTo>
              <a:lnTo>
                <a:pt x="580214" y="100698"/>
              </a:lnTo>
              <a:lnTo>
                <a:pt x="580214" y="2013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8CB59-DA1E-4627-849E-846C8A724FCA}">
      <dsp:nvSpPr>
        <dsp:cNvPr id="0" name=""/>
        <dsp:cNvSpPr/>
      </dsp:nvSpPr>
      <dsp:spPr>
        <a:xfrm>
          <a:off x="7927545" y="2677157"/>
          <a:ext cx="580214" cy="201396"/>
        </a:xfrm>
        <a:custGeom>
          <a:avLst/>
          <a:gdLst/>
          <a:ahLst/>
          <a:cxnLst/>
          <a:rect l="0" t="0" r="0" b="0"/>
          <a:pathLst>
            <a:path>
              <a:moveTo>
                <a:pt x="580214" y="0"/>
              </a:moveTo>
              <a:lnTo>
                <a:pt x="580214" y="100698"/>
              </a:lnTo>
              <a:lnTo>
                <a:pt x="0" y="100698"/>
              </a:lnTo>
              <a:lnTo>
                <a:pt x="0" y="2013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E712A-4BCD-4DE7-8351-D4C237AD0CBA}">
      <dsp:nvSpPr>
        <dsp:cNvPr id="0" name=""/>
        <dsp:cNvSpPr/>
      </dsp:nvSpPr>
      <dsp:spPr>
        <a:xfrm>
          <a:off x="8462039" y="1996245"/>
          <a:ext cx="91440" cy="201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3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F1240-3E96-42AF-9111-6BECFB784967}">
      <dsp:nvSpPr>
        <dsp:cNvPr id="0" name=""/>
        <dsp:cNvSpPr/>
      </dsp:nvSpPr>
      <dsp:spPr>
        <a:xfrm>
          <a:off x="7347331" y="1996245"/>
          <a:ext cx="1160428" cy="201396"/>
        </a:xfrm>
        <a:custGeom>
          <a:avLst/>
          <a:gdLst/>
          <a:ahLst/>
          <a:cxnLst/>
          <a:rect l="0" t="0" r="0" b="0"/>
          <a:pathLst>
            <a:path>
              <a:moveTo>
                <a:pt x="1160428" y="0"/>
              </a:moveTo>
              <a:lnTo>
                <a:pt x="1160428" y="100698"/>
              </a:lnTo>
              <a:lnTo>
                <a:pt x="0" y="100698"/>
              </a:lnTo>
              <a:lnTo>
                <a:pt x="0" y="2013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AEA75-FA1B-461C-8F94-6677EB38746A}">
      <dsp:nvSpPr>
        <dsp:cNvPr id="0" name=""/>
        <dsp:cNvSpPr/>
      </dsp:nvSpPr>
      <dsp:spPr>
        <a:xfrm>
          <a:off x="5582126" y="1081492"/>
          <a:ext cx="2925633" cy="201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698"/>
              </a:lnTo>
              <a:lnTo>
                <a:pt x="2925633" y="100698"/>
              </a:lnTo>
              <a:lnTo>
                <a:pt x="2925633" y="2013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49B5E-0417-4FD2-9E74-086FAD74E562}">
      <dsp:nvSpPr>
        <dsp:cNvPr id="0" name=""/>
        <dsp:cNvSpPr/>
      </dsp:nvSpPr>
      <dsp:spPr>
        <a:xfrm>
          <a:off x="6383504" y="3382980"/>
          <a:ext cx="143854" cy="1122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2066"/>
              </a:lnTo>
              <a:lnTo>
                <a:pt x="143854" y="11220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ECF59-9221-4C08-BD19-0EE268B54ECA}">
      <dsp:nvSpPr>
        <dsp:cNvPr id="0" name=""/>
        <dsp:cNvSpPr/>
      </dsp:nvSpPr>
      <dsp:spPr>
        <a:xfrm>
          <a:off x="6383504" y="3382980"/>
          <a:ext cx="143854" cy="441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154"/>
              </a:lnTo>
              <a:lnTo>
                <a:pt x="143854" y="44115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A5E40-ABC9-4FB5-BF59-9128D0103520}">
      <dsp:nvSpPr>
        <dsp:cNvPr id="0" name=""/>
        <dsp:cNvSpPr/>
      </dsp:nvSpPr>
      <dsp:spPr>
        <a:xfrm>
          <a:off x="4906596" y="2702068"/>
          <a:ext cx="1860521" cy="201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698"/>
              </a:lnTo>
              <a:lnTo>
                <a:pt x="1860521" y="100698"/>
              </a:lnTo>
              <a:lnTo>
                <a:pt x="1860521" y="2013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5CCF7-348B-4A6D-9EE8-A1F5165A4109}">
      <dsp:nvSpPr>
        <dsp:cNvPr id="0" name=""/>
        <dsp:cNvSpPr/>
      </dsp:nvSpPr>
      <dsp:spPr>
        <a:xfrm>
          <a:off x="5223076" y="4063893"/>
          <a:ext cx="143854" cy="2483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3891"/>
              </a:lnTo>
              <a:lnTo>
                <a:pt x="143854" y="24838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02B9D-1918-49FB-BDE4-36FECCD3FDF4}">
      <dsp:nvSpPr>
        <dsp:cNvPr id="0" name=""/>
        <dsp:cNvSpPr/>
      </dsp:nvSpPr>
      <dsp:spPr>
        <a:xfrm>
          <a:off x="5223076" y="4063893"/>
          <a:ext cx="143854" cy="1802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2979"/>
              </a:lnTo>
              <a:lnTo>
                <a:pt x="143854" y="18029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E9D14-C13D-4472-844B-214CB4ED3EDC}">
      <dsp:nvSpPr>
        <dsp:cNvPr id="0" name=""/>
        <dsp:cNvSpPr/>
      </dsp:nvSpPr>
      <dsp:spPr>
        <a:xfrm>
          <a:off x="5223076" y="4063893"/>
          <a:ext cx="143854" cy="1122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2066"/>
              </a:lnTo>
              <a:lnTo>
                <a:pt x="143854" y="11220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A78D2-E29F-480D-94B5-D2A137ADF250}">
      <dsp:nvSpPr>
        <dsp:cNvPr id="0" name=""/>
        <dsp:cNvSpPr/>
      </dsp:nvSpPr>
      <dsp:spPr>
        <a:xfrm>
          <a:off x="5223076" y="4063893"/>
          <a:ext cx="143854" cy="441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154"/>
              </a:lnTo>
              <a:lnTo>
                <a:pt x="143854" y="44115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89504-A945-43C5-8B98-62398BC40373}">
      <dsp:nvSpPr>
        <dsp:cNvPr id="0" name=""/>
        <dsp:cNvSpPr/>
      </dsp:nvSpPr>
      <dsp:spPr>
        <a:xfrm>
          <a:off x="5026475" y="3382980"/>
          <a:ext cx="580214" cy="201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698"/>
              </a:lnTo>
              <a:lnTo>
                <a:pt x="580214" y="100698"/>
              </a:lnTo>
              <a:lnTo>
                <a:pt x="580214" y="2013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12E96-A1ED-4E61-99DE-C2480C236207}">
      <dsp:nvSpPr>
        <dsp:cNvPr id="0" name=""/>
        <dsp:cNvSpPr/>
      </dsp:nvSpPr>
      <dsp:spPr>
        <a:xfrm>
          <a:off x="4446261" y="3382980"/>
          <a:ext cx="580214" cy="201396"/>
        </a:xfrm>
        <a:custGeom>
          <a:avLst/>
          <a:gdLst/>
          <a:ahLst/>
          <a:cxnLst/>
          <a:rect l="0" t="0" r="0" b="0"/>
          <a:pathLst>
            <a:path>
              <a:moveTo>
                <a:pt x="580214" y="0"/>
              </a:moveTo>
              <a:lnTo>
                <a:pt x="580214" y="100698"/>
              </a:lnTo>
              <a:lnTo>
                <a:pt x="0" y="100698"/>
              </a:lnTo>
              <a:lnTo>
                <a:pt x="0" y="2013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A9535-B8DD-4354-9A60-C5B7750D1205}">
      <dsp:nvSpPr>
        <dsp:cNvPr id="0" name=""/>
        <dsp:cNvSpPr/>
      </dsp:nvSpPr>
      <dsp:spPr>
        <a:xfrm>
          <a:off x="4906596" y="2702068"/>
          <a:ext cx="119878" cy="201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698"/>
              </a:lnTo>
              <a:lnTo>
                <a:pt x="119878" y="100698"/>
              </a:lnTo>
              <a:lnTo>
                <a:pt x="119878" y="2013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DCE65-5E96-46E1-808B-19B91BF6A35A}">
      <dsp:nvSpPr>
        <dsp:cNvPr id="0" name=""/>
        <dsp:cNvSpPr/>
      </dsp:nvSpPr>
      <dsp:spPr>
        <a:xfrm>
          <a:off x="2662462" y="3382980"/>
          <a:ext cx="143854" cy="1122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2066"/>
              </a:lnTo>
              <a:lnTo>
                <a:pt x="143854" y="11220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E87A4-C28B-4904-9E94-834FA57836CA}">
      <dsp:nvSpPr>
        <dsp:cNvPr id="0" name=""/>
        <dsp:cNvSpPr/>
      </dsp:nvSpPr>
      <dsp:spPr>
        <a:xfrm>
          <a:off x="2662462" y="3382980"/>
          <a:ext cx="143854" cy="441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154"/>
              </a:lnTo>
              <a:lnTo>
                <a:pt x="143854" y="44115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4F692-E65E-4028-92B8-C04C8C5066FA}">
      <dsp:nvSpPr>
        <dsp:cNvPr id="0" name=""/>
        <dsp:cNvSpPr/>
      </dsp:nvSpPr>
      <dsp:spPr>
        <a:xfrm>
          <a:off x="3046075" y="2702068"/>
          <a:ext cx="1860521" cy="201396"/>
        </a:xfrm>
        <a:custGeom>
          <a:avLst/>
          <a:gdLst/>
          <a:ahLst/>
          <a:cxnLst/>
          <a:rect l="0" t="0" r="0" b="0"/>
          <a:pathLst>
            <a:path>
              <a:moveTo>
                <a:pt x="1860521" y="0"/>
              </a:moveTo>
              <a:lnTo>
                <a:pt x="1860521" y="100698"/>
              </a:lnTo>
              <a:lnTo>
                <a:pt x="0" y="100698"/>
              </a:lnTo>
              <a:lnTo>
                <a:pt x="0" y="2013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4700C-5200-4AA8-9E5B-CFB4578E6306}">
      <dsp:nvSpPr>
        <dsp:cNvPr id="0" name=""/>
        <dsp:cNvSpPr/>
      </dsp:nvSpPr>
      <dsp:spPr>
        <a:xfrm>
          <a:off x="2696028" y="2021156"/>
          <a:ext cx="2210567" cy="201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698"/>
              </a:lnTo>
              <a:lnTo>
                <a:pt x="2210567" y="100698"/>
              </a:lnTo>
              <a:lnTo>
                <a:pt x="2210567" y="2013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D2ACA-40BE-4492-B38A-3E5D9C73B55A}">
      <dsp:nvSpPr>
        <dsp:cNvPr id="0" name=""/>
        <dsp:cNvSpPr/>
      </dsp:nvSpPr>
      <dsp:spPr>
        <a:xfrm>
          <a:off x="2696028" y="2021156"/>
          <a:ext cx="110288" cy="201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698"/>
              </a:lnTo>
              <a:lnTo>
                <a:pt x="110288" y="100698"/>
              </a:lnTo>
              <a:lnTo>
                <a:pt x="110288" y="2013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67DF3-A9FF-4559-8E12-C67EAEE35629}">
      <dsp:nvSpPr>
        <dsp:cNvPr id="0" name=""/>
        <dsp:cNvSpPr/>
      </dsp:nvSpPr>
      <dsp:spPr>
        <a:xfrm>
          <a:off x="1262276" y="2702068"/>
          <a:ext cx="143854" cy="441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154"/>
              </a:lnTo>
              <a:lnTo>
                <a:pt x="143854" y="44115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02CF0-07CA-40A6-9E7A-D8E8075BCD6E}">
      <dsp:nvSpPr>
        <dsp:cNvPr id="0" name=""/>
        <dsp:cNvSpPr/>
      </dsp:nvSpPr>
      <dsp:spPr>
        <a:xfrm>
          <a:off x="1645889" y="2021156"/>
          <a:ext cx="1050139" cy="201396"/>
        </a:xfrm>
        <a:custGeom>
          <a:avLst/>
          <a:gdLst/>
          <a:ahLst/>
          <a:cxnLst/>
          <a:rect l="0" t="0" r="0" b="0"/>
          <a:pathLst>
            <a:path>
              <a:moveTo>
                <a:pt x="1050139" y="0"/>
              </a:moveTo>
              <a:lnTo>
                <a:pt x="1050139" y="100698"/>
              </a:lnTo>
              <a:lnTo>
                <a:pt x="0" y="100698"/>
              </a:lnTo>
              <a:lnTo>
                <a:pt x="0" y="2013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CC751-73B5-4E6E-90EE-D63C673BA4E2}">
      <dsp:nvSpPr>
        <dsp:cNvPr id="0" name=""/>
        <dsp:cNvSpPr/>
      </dsp:nvSpPr>
      <dsp:spPr>
        <a:xfrm>
          <a:off x="101848" y="2702068"/>
          <a:ext cx="143854" cy="1122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2066"/>
              </a:lnTo>
              <a:lnTo>
                <a:pt x="143854" y="11220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529AA-2E85-4CB6-A52A-8CC4144DD415}">
      <dsp:nvSpPr>
        <dsp:cNvPr id="0" name=""/>
        <dsp:cNvSpPr/>
      </dsp:nvSpPr>
      <dsp:spPr>
        <a:xfrm>
          <a:off x="101848" y="2702068"/>
          <a:ext cx="143854" cy="441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154"/>
              </a:lnTo>
              <a:lnTo>
                <a:pt x="143854" y="44115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F613E-D097-4F36-9A18-81F0D243E1A9}">
      <dsp:nvSpPr>
        <dsp:cNvPr id="0" name=""/>
        <dsp:cNvSpPr/>
      </dsp:nvSpPr>
      <dsp:spPr>
        <a:xfrm>
          <a:off x="485461" y="2021156"/>
          <a:ext cx="2210567" cy="201396"/>
        </a:xfrm>
        <a:custGeom>
          <a:avLst/>
          <a:gdLst/>
          <a:ahLst/>
          <a:cxnLst/>
          <a:rect l="0" t="0" r="0" b="0"/>
          <a:pathLst>
            <a:path>
              <a:moveTo>
                <a:pt x="2210567" y="0"/>
              </a:moveTo>
              <a:lnTo>
                <a:pt x="2210567" y="100698"/>
              </a:lnTo>
              <a:lnTo>
                <a:pt x="0" y="100698"/>
              </a:lnTo>
              <a:lnTo>
                <a:pt x="0" y="2013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BAB3C-F3E1-40BE-A811-8EC28414014B}">
      <dsp:nvSpPr>
        <dsp:cNvPr id="0" name=""/>
        <dsp:cNvSpPr/>
      </dsp:nvSpPr>
      <dsp:spPr>
        <a:xfrm>
          <a:off x="2696028" y="1081492"/>
          <a:ext cx="2886097" cy="201396"/>
        </a:xfrm>
        <a:custGeom>
          <a:avLst/>
          <a:gdLst/>
          <a:ahLst/>
          <a:cxnLst/>
          <a:rect l="0" t="0" r="0" b="0"/>
          <a:pathLst>
            <a:path>
              <a:moveTo>
                <a:pt x="2886097" y="0"/>
              </a:moveTo>
              <a:lnTo>
                <a:pt x="2886097" y="100698"/>
              </a:lnTo>
              <a:lnTo>
                <a:pt x="0" y="100698"/>
              </a:lnTo>
              <a:lnTo>
                <a:pt x="0" y="2013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F0365-4BEA-436A-9B99-6263CE2121DF}">
      <dsp:nvSpPr>
        <dsp:cNvPr id="0" name=""/>
        <dsp:cNvSpPr/>
      </dsp:nvSpPr>
      <dsp:spPr>
        <a:xfrm>
          <a:off x="4753379" y="70457"/>
          <a:ext cx="1657494" cy="1011034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Power </a:t>
          </a:r>
          <a:r>
            <a:rPr lang="en-US" sz="3200" b="1" kern="1200" dirty="0">
              <a:solidFill>
                <a:srgbClr val="012169"/>
              </a:solidFill>
              <a:latin typeface="Montserrat"/>
              <a:ea typeface="+mn-ea"/>
              <a:cs typeface="+mn-cs"/>
            </a:rPr>
            <a:t>Outage</a:t>
          </a:r>
        </a:p>
      </dsp:txBody>
      <dsp:txXfrm>
        <a:off x="4753379" y="70457"/>
        <a:ext cx="1657494" cy="1011034"/>
      </dsp:txXfrm>
    </dsp:sp>
    <dsp:sp modelId="{9F58DFBF-292C-4C0E-9C69-8599141D8C0E}">
      <dsp:nvSpPr>
        <dsp:cNvPr id="0" name=""/>
        <dsp:cNvSpPr/>
      </dsp:nvSpPr>
      <dsp:spPr>
        <a:xfrm>
          <a:off x="1970583" y="1282888"/>
          <a:ext cx="1450889" cy="73826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Power</a:t>
          </a:r>
        </a:p>
      </dsp:txBody>
      <dsp:txXfrm>
        <a:off x="1970583" y="1282888"/>
        <a:ext cx="1450889" cy="738267"/>
      </dsp:txXfrm>
    </dsp:sp>
    <dsp:sp modelId="{201D768D-A3AE-415C-9420-EF9D85567732}">
      <dsp:nvSpPr>
        <dsp:cNvPr id="0" name=""/>
        <dsp:cNvSpPr/>
      </dsp:nvSpPr>
      <dsp:spPr>
        <a:xfrm>
          <a:off x="5945" y="2222552"/>
          <a:ext cx="959031" cy="4795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Generator</a:t>
          </a:r>
        </a:p>
      </dsp:txBody>
      <dsp:txXfrm>
        <a:off x="5945" y="2222552"/>
        <a:ext cx="959031" cy="479515"/>
      </dsp:txXfrm>
    </dsp:sp>
    <dsp:sp modelId="{477EB6C5-88BA-4303-B2BE-7A56B7AFFF76}">
      <dsp:nvSpPr>
        <dsp:cNvPr id="0" name=""/>
        <dsp:cNvSpPr/>
      </dsp:nvSpPr>
      <dsp:spPr>
        <a:xfrm>
          <a:off x="245703" y="2903465"/>
          <a:ext cx="959031" cy="4795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Generator Cables</a:t>
          </a:r>
        </a:p>
      </dsp:txBody>
      <dsp:txXfrm>
        <a:off x="245703" y="2903465"/>
        <a:ext cx="959031" cy="479515"/>
      </dsp:txXfrm>
    </dsp:sp>
    <dsp:sp modelId="{7D35DB8B-28E8-45B2-A98D-F69E9FD7375D}">
      <dsp:nvSpPr>
        <dsp:cNvPr id="0" name=""/>
        <dsp:cNvSpPr/>
      </dsp:nvSpPr>
      <dsp:spPr>
        <a:xfrm>
          <a:off x="245703" y="3584377"/>
          <a:ext cx="959031" cy="4795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Electrician Work</a:t>
          </a:r>
        </a:p>
      </dsp:txBody>
      <dsp:txXfrm>
        <a:off x="245703" y="3584377"/>
        <a:ext cx="959031" cy="479515"/>
      </dsp:txXfrm>
    </dsp:sp>
    <dsp:sp modelId="{4FD1ABB8-F335-43F0-9D1E-5858434AD335}">
      <dsp:nvSpPr>
        <dsp:cNvPr id="0" name=""/>
        <dsp:cNvSpPr/>
      </dsp:nvSpPr>
      <dsp:spPr>
        <a:xfrm>
          <a:off x="1166373" y="2222552"/>
          <a:ext cx="959031" cy="4795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Power Banks</a:t>
          </a:r>
        </a:p>
      </dsp:txBody>
      <dsp:txXfrm>
        <a:off x="1166373" y="2222552"/>
        <a:ext cx="959031" cy="479515"/>
      </dsp:txXfrm>
    </dsp:sp>
    <dsp:sp modelId="{21E93298-9F29-41F8-B9C5-A5B4BB6B0197}">
      <dsp:nvSpPr>
        <dsp:cNvPr id="0" name=""/>
        <dsp:cNvSpPr/>
      </dsp:nvSpPr>
      <dsp:spPr>
        <a:xfrm>
          <a:off x="1406131" y="2903465"/>
          <a:ext cx="959031" cy="4795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Universal Cables</a:t>
          </a:r>
        </a:p>
      </dsp:txBody>
      <dsp:txXfrm>
        <a:off x="1406131" y="2903465"/>
        <a:ext cx="959031" cy="479515"/>
      </dsp:txXfrm>
    </dsp:sp>
    <dsp:sp modelId="{14C280C8-425F-4484-AA54-CCF335016469}">
      <dsp:nvSpPr>
        <dsp:cNvPr id="0" name=""/>
        <dsp:cNvSpPr/>
      </dsp:nvSpPr>
      <dsp:spPr>
        <a:xfrm>
          <a:off x="2326801" y="2222552"/>
          <a:ext cx="959031" cy="4795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Hand Crank Radio</a:t>
          </a:r>
        </a:p>
      </dsp:txBody>
      <dsp:txXfrm>
        <a:off x="2326801" y="2222552"/>
        <a:ext cx="959031" cy="479515"/>
      </dsp:txXfrm>
    </dsp:sp>
    <dsp:sp modelId="{BE0E5036-AC9A-40FA-9EFB-D4BBDF3FBF65}">
      <dsp:nvSpPr>
        <dsp:cNvPr id="0" name=""/>
        <dsp:cNvSpPr/>
      </dsp:nvSpPr>
      <dsp:spPr>
        <a:xfrm>
          <a:off x="4427080" y="2222552"/>
          <a:ext cx="959031" cy="4795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Light</a:t>
          </a:r>
        </a:p>
      </dsp:txBody>
      <dsp:txXfrm>
        <a:off x="4427080" y="2222552"/>
        <a:ext cx="959031" cy="479515"/>
      </dsp:txXfrm>
    </dsp:sp>
    <dsp:sp modelId="{6F98E1DF-55A0-4D05-8679-6650CC886624}">
      <dsp:nvSpPr>
        <dsp:cNvPr id="0" name=""/>
        <dsp:cNvSpPr/>
      </dsp:nvSpPr>
      <dsp:spPr>
        <a:xfrm>
          <a:off x="2566559" y="2903465"/>
          <a:ext cx="959031" cy="4795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Candles</a:t>
          </a:r>
        </a:p>
      </dsp:txBody>
      <dsp:txXfrm>
        <a:off x="2566559" y="2903465"/>
        <a:ext cx="959031" cy="479515"/>
      </dsp:txXfrm>
    </dsp:sp>
    <dsp:sp modelId="{F19605AA-6422-496F-B1DB-9BD3FF61FFC7}">
      <dsp:nvSpPr>
        <dsp:cNvPr id="0" name=""/>
        <dsp:cNvSpPr/>
      </dsp:nvSpPr>
      <dsp:spPr>
        <a:xfrm>
          <a:off x="2806317" y="3584377"/>
          <a:ext cx="959031" cy="4795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Matches or Lighter</a:t>
          </a:r>
        </a:p>
      </dsp:txBody>
      <dsp:txXfrm>
        <a:off x="2806317" y="3584377"/>
        <a:ext cx="959031" cy="479515"/>
      </dsp:txXfrm>
    </dsp:sp>
    <dsp:sp modelId="{8A035D42-895B-4E8A-BBE0-5EC55CCC7DFE}">
      <dsp:nvSpPr>
        <dsp:cNvPr id="0" name=""/>
        <dsp:cNvSpPr/>
      </dsp:nvSpPr>
      <dsp:spPr>
        <a:xfrm>
          <a:off x="2806317" y="4265289"/>
          <a:ext cx="959031" cy="4795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Fire Extinguisher</a:t>
          </a:r>
        </a:p>
      </dsp:txBody>
      <dsp:txXfrm>
        <a:off x="2806317" y="4265289"/>
        <a:ext cx="959031" cy="479515"/>
      </dsp:txXfrm>
    </dsp:sp>
    <dsp:sp modelId="{56A6024F-5D16-4637-9762-5E046517B277}">
      <dsp:nvSpPr>
        <dsp:cNvPr id="0" name=""/>
        <dsp:cNvSpPr/>
      </dsp:nvSpPr>
      <dsp:spPr>
        <a:xfrm>
          <a:off x="4546959" y="2903465"/>
          <a:ext cx="959031" cy="4795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Lantern</a:t>
          </a:r>
        </a:p>
      </dsp:txBody>
      <dsp:txXfrm>
        <a:off x="4546959" y="2903465"/>
        <a:ext cx="959031" cy="479515"/>
      </dsp:txXfrm>
    </dsp:sp>
    <dsp:sp modelId="{0254BC13-009A-4F0B-AE6F-57CFFC731881}">
      <dsp:nvSpPr>
        <dsp:cNvPr id="0" name=""/>
        <dsp:cNvSpPr/>
      </dsp:nvSpPr>
      <dsp:spPr>
        <a:xfrm>
          <a:off x="3966745" y="3584377"/>
          <a:ext cx="959031" cy="4795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Batteries</a:t>
          </a:r>
        </a:p>
      </dsp:txBody>
      <dsp:txXfrm>
        <a:off x="3966745" y="3584377"/>
        <a:ext cx="959031" cy="479515"/>
      </dsp:txXfrm>
    </dsp:sp>
    <dsp:sp modelId="{B8901755-FEA9-4426-9A86-B222D4543264}">
      <dsp:nvSpPr>
        <dsp:cNvPr id="0" name=""/>
        <dsp:cNvSpPr/>
      </dsp:nvSpPr>
      <dsp:spPr>
        <a:xfrm>
          <a:off x="5127173" y="3584377"/>
          <a:ext cx="959031" cy="4795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Fuel</a:t>
          </a:r>
        </a:p>
      </dsp:txBody>
      <dsp:txXfrm>
        <a:off x="5127173" y="3584377"/>
        <a:ext cx="959031" cy="479515"/>
      </dsp:txXfrm>
    </dsp:sp>
    <dsp:sp modelId="{5BFF9980-F281-4B66-93FD-BFFEA3496F0D}">
      <dsp:nvSpPr>
        <dsp:cNvPr id="0" name=""/>
        <dsp:cNvSpPr/>
      </dsp:nvSpPr>
      <dsp:spPr>
        <a:xfrm>
          <a:off x="5366931" y="4265289"/>
          <a:ext cx="959031" cy="4795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Fuel Rotation</a:t>
          </a:r>
        </a:p>
      </dsp:txBody>
      <dsp:txXfrm>
        <a:off x="5366931" y="4265289"/>
        <a:ext cx="959031" cy="479515"/>
      </dsp:txXfrm>
    </dsp:sp>
    <dsp:sp modelId="{3954B338-9F39-4389-8F78-5A598223C8E6}">
      <dsp:nvSpPr>
        <dsp:cNvPr id="0" name=""/>
        <dsp:cNvSpPr/>
      </dsp:nvSpPr>
      <dsp:spPr>
        <a:xfrm>
          <a:off x="5366931" y="4946202"/>
          <a:ext cx="959031" cy="4795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Fuel Stabilizer</a:t>
          </a:r>
        </a:p>
      </dsp:txBody>
      <dsp:txXfrm>
        <a:off x="5366931" y="4946202"/>
        <a:ext cx="959031" cy="479515"/>
      </dsp:txXfrm>
    </dsp:sp>
    <dsp:sp modelId="{674CE218-5AF0-4ABF-8C21-B3452744DA3B}">
      <dsp:nvSpPr>
        <dsp:cNvPr id="0" name=""/>
        <dsp:cNvSpPr/>
      </dsp:nvSpPr>
      <dsp:spPr>
        <a:xfrm>
          <a:off x="5366931" y="5627114"/>
          <a:ext cx="959031" cy="4795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Fuel Container</a:t>
          </a:r>
        </a:p>
      </dsp:txBody>
      <dsp:txXfrm>
        <a:off x="5366931" y="5627114"/>
        <a:ext cx="959031" cy="479515"/>
      </dsp:txXfrm>
    </dsp:sp>
    <dsp:sp modelId="{80751024-4B9E-47A0-BD25-8002C12A3C10}">
      <dsp:nvSpPr>
        <dsp:cNvPr id="0" name=""/>
        <dsp:cNvSpPr/>
      </dsp:nvSpPr>
      <dsp:spPr>
        <a:xfrm>
          <a:off x="5366931" y="6308026"/>
          <a:ext cx="959031" cy="4795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Wicks</a:t>
          </a:r>
        </a:p>
      </dsp:txBody>
      <dsp:txXfrm>
        <a:off x="5366931" y="6308026"/>
        <a:ext cx="959031" cy="479515"/>
      </dsp:txXfrm>
    </dsp:sp>
    <dsp:sp modelId="{F6FDC58A-9ADC-4ABA-B754-8667B67A5D6F}">
      <dsp:nvSpPr>
        <dsp:cNvPr id="0" name=""/>
        <dsp:cNvSpPr/>
      </dsp:nvSpPr>
      <dsp:spPr>
        <a:xfrm>
          <a:off x="6287601" y="2903465"/>
          <a:ext cx="959031" cy="4795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Flashlights</a:t>
          </a:r>
        </a:p>
      </dsp:txBody>
      <dsp:txXfrm>
        <a:off x="6287601" y="2903465"/>
        <a:ext cx="959031" cy="479515"/>
      </dsp:txXfrm>
    </dsp:sp>
    <dsp:sp modelId="{35DE0AE2-76B0-4D2D-AE3E-60F87A4F977F}">
      <dsp:nvSpPr>
        <dsp:cNvPr id="0" name=""/>
        <dsp:cNvSpPr/>
      </dsp:nvSpPr>
      <dsp:spPr>
        <a:xfrm>
          <a:off x="6527359" y="3584377"/>
          <a:ext cx="959031" cy="4795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Location</a:t>
          </a:r>
        </a:p>
      </dsp:txBody>
      <dsp:txXfrm>
        <a:off x="6527359" y="3584377"/>
        <a:ext cx="959031" cy="479515"/>
      </dsp:txXfrm>
    </dsp:sp>
    <dsp:sp modelId="{C35A9BE5-F139-45AC-8817-5FD978AD8A96}">
      <dsp:nvSpPr>
        <dsp:cNvPr id="0" name=""/>
        <dsp:cNvSpPr/>
      </dsp:nvSpPr>
      <dsp:spPr>
        <a:xfrm>
          <a:off x="6527359" y="4265289"/>
          <a:ext cx="959031" cy="4795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Spare Batteries</a:t>
          </a:r>
        </a:p>
      </dsp:txBody>
      <dsp:txXfrm>
        <a:off x="6527359" y="4265289"/>
        <a:ext cx="959031" cy="479515"/>
      </dsp:txXfrm>
    </dsp:sp>
    <dsp:sp modelId="{74CF0CD9-9427-433E-9073-6360BC42572D}">
      <dsp:nvSpPr>
        <dsp:cNvPr id="0" name=""/>
        <dsp:cNvSpPr/>
      </dsp:nvSpPr>
      <dsp:spPr>
        <a:xfrm>
          <a:off x="7821850" y="1282888"/>
          <a:ext cx="1371817" cy="71335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Heat</a:t>
          </a:r>
        </a:p>
      </dsp:txBody>
      <dsp:txXfrm>
        <a:off x="7821850" y="1282888"/>
        <a:ext cx="1371817" cy="713356"/>
      </dsp:txXfrm>
    </dsp:sp>
    <dsp:sp modelId="{899AED46-718D-4E1E-B710-0EBA5434D7EC}">
      <dsp:nvSpPr>
        <dsp:cNvPr id="0" name=""/>
        <dsp:cNvSpPr/>
      </dsp:nvSpPr>
      <dsp:spPr>
        <a:xfrm>
          <a:off x="6867815" y="2197641"/>
          <a:ext cx="959031" cy="4795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Space Heaters</a:t>
          </a:r>
        </a:p>
      </dsp:txBody>
      <dsp:txXfrm>
        <a:off x="6867815" y="2197641"/>
        <a:ext cx="959031" cy="479515"/>
      </dsp:txXfrm>
    </dsp:sp>
    <dsp:sp modelId="{0D720D35-C890-417B-86C4-5B9394ED3780}">
      <dsp:nvSpPr>
        <dsp:cNvPr id="0" name=""/>
        <dsp:cNvSpPr/>
      </dsp:nvSpPr>
      <dsp:spPr>
        <a:xfrm>
          <a:off x="8028243" y="2197641"/>
          <a:ext cx="959031" cy="4795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Fireplace</a:t>
          </a:r>
        </a:p>
      </dsp:txBody>
      <dsp:txXfrm>
        <a:off x="8028243" y="2197641"/>
        <a:ext cx="959031" cy="479515"/>
      </dsp:txXfrm>
    </dsp:sp>
    <dsp:sp modelId="{2B449690-D7A3-4128-A92F-46FA6D55639A}">
      <dsp:nvSpPr>
        <dsp:cNvPr id="0" name=""/>
        <dsp:cNvSpPr/>
      </dsp:nvSpPr>
      <dsp:spPr>
        <a:xfrm>
          <a:off x="7448029" y="2878554"/>
          <a:ext cx="959031" cy="4795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Wood</a:t>
          </a:r>
        </a:p>
      </dsp:txBody>
      <dsp:txXfrm>
        <a:off x="7448029" y="2878554"/>
        <a:ext cx="959031" cy="479515"/>
      </dsp:txXfrm>
    </dsp:sp>
    <dsp:sp modelId="{5049A34E-8C03-44CC-B4AE-458DA4013AC3}">
      <dsp:nvSpPr>
        <dsp:cNvPr id="0" name=""/>
        <dsp:cNvSpPr/>
      </dsp:nvSpPr>
      <dsp:spPr>
        <a:xfrm>
          <a:off x="8608457" y="2878554"/>
          <a:ext cx="959031" cy="4795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Axe</a:t>
          </a:r>
        </a:p>
      </dsp:txBody>
      <dsp:txXfrm>
        <a:off x="8608457" y="2878554"/>
        <a:ext cx="959031" cy="479515"/>
      </dsp:txXfrm>
    </dsp:sp>
    <dsp:sp modelId="{1843A45A-8BC3-43F3-9488-52D6B7E26E4C}">
      <dsp:nvSpPr>
        <dsp:cNvPr id="0" name=""/>
        <dsp:cNvSpPr/>
      </dsp:nvSpPr>
      <dsp:spPr>
        <a:xfrm>
          <a:off x="8848215" y="3559466"/>
          <a:ext cx="959031" cy="4795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Blade Sharpener</a:t>
          </a:r>
        </a:p>
      </dsp:txBody>
      <dsp:txXfrm>
        <a:off x="8848215" y="3559466"/>
        <a:ext cx="959031" cy="479515"/>
      </dsp:txXfrm>
    </dsp:sp>
    <dsp:sp modelId="{6C96FD9C-8CC0-4F4B-90BE-B74AF73DE568}">
      <dsp:nvSpPr>
        <dsp:cNvPr id="0" name=""/>
        <dsp:cNvSpPr/>
      </dsp:nvSpPr>
      <dsp:spPr>
        <a:xfrm>
          <a:off x="9188671" y="2197641"/>
          <a:ext cx="959031" cy="4795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Blankets</a:t>
          </a:r>
        </a:p>
      </dsp:txBody>
      <dsp:txXfrm>
        <a:off x="9188671" y="2197641"/>
        <a:ext cx="959031" cy="4795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9911A-0D0E-4C37-8CB3-AE99D3AF4538}">
      <dsp:nvSpPr>
        <dsp:cNvPr id="0" name=""/>
        <dsp:cNvSpPr/>
      </dsp:nvSpPr>
      <dsp:spPr>
        <a:xfrm>
          <a:off x="0" y="1037492"/>
          <a:ext cx="8665698" cy="43328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Skills</a:t>
          </a:r>
        </a:p>
      </dsp:txBody>
      <dsp:txXfrm>
        <a:off x="126905" y="1164397"/>
        <a:ext cx="8411888" cy="40790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DD8F7-4772-4827-A529-C881E7C035D1}">
      <dsp:nvSpPr>
        <dsp:cNvPr id="0" name=""/>
        <dsp:cNvSpPr/>
      </dsp:nvSpPr>
      <dsp:spPr>
        <a:xfrm>
          <a:off x="0" y="1037492"/>
          <a:ext cx="8665698" cy="43328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Planning</a:t>
          </a:r>
        </a:p>
      </dsp:txBody>
      <dsp:txXfrm>
        <a:off x="126905" y="1164397"/>
        <a:ext cx="8411888" cy="4079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37CCBA-3ED1-4B7D-8F3E-DE824A6F18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4F2CF0-B0FF-4583-A84D-FCC4B7103E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CEDD6-3C34-4371-8E79-A286124EF8A8}" type="datetimeFigureOut">
              <a:rPr lang="en-MY" smtClean="0"/>
              <a:t>27/3/2024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15979-DF4C-464D-9380-D6E2EDC757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0E462-7474-470E-8024-30E0E0F9D9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65BEC-157F-4808-81DE-1656B7317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80691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66FCF-8223-49A0-8AD4-07836B35FAE5}" type="datetimeFigureOut">
              <a:rPr lang="en-MY" smtClean="0"/>
              <a:t>27/3/2024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6CAA8-8B9F-4696-96C3-CF58CA8A46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9482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6223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92343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28217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5DDCA-DE2E-4DA0-A677-576C9574DB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62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5DDCA-DE2E-4DA0-A677-576C9574DB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98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5DDCA-DE2E-4DA0-A677-576C9574DB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15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5DDCA-DE2E-4DA0-A677-576C9574DB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95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16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1190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5DDCA-DE2E-4DA0-A677-576C9574DB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94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5DDCA-DE2E-4DA0-A677-576C9574DB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94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5DDCA-DE2E-4DA0-A677-576C9574DB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23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3674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5DDCA-DE2E-4DA0-A677-576C9574DB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40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5DDCA-DE2E-4DA0-A677-576C9574DB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63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5DDCA-DE2E-4DA0-A677-576C9574DB4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462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735551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5DDCA-DE2E-4DA0-A677-576C9574DB4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16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5DDCA-DE2E-4DA0-A677-576C9574DB4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369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5DDCA-DE2E-4DA0-A677-576C9574DB4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31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5DDCA-DE2E-4DA0-A677-576C9574DB4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581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5DDCA-DE2E-4DA0-A677-576C9574DB4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3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5DDCA-DE2E-4DA0-A677-576C9574DB4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0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988411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5DDCA-DE2E-4DA0-A677-576C9574DB4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16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5DDCA-DE2E-4DA0-A677-576C9574DB4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331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34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427103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5DDCA-DE2E-4DA0-A677-576C9574DB4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4757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5DDCA-DE2E-4DA0-A677-576C9574DB4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7604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37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9857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76145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8802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714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96538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87820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0200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78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5143499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97401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15910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7C34D06-E133-4B5A-A602-CCC9177E21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8559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381F176-737F-48BA-AB6E-611FE8578C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1208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E7E3C54-7D7C-4AB5-9E70-B41225A34A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5910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6829B01-5A00-48DF-BCDF-D3C843CFE4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8559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973197A-18AE-47FD-9595-A14C537EC4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21208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283755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6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15910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7C34D06-E133-4B5A-A602-CCC9177E21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8559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381F176-737F-48BA-AB6E-611FE8578C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1208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E7E3C54-7D7C-4AB5-9E70-B41225A34A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5910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6829B01-5A00-48DF-BCDF-D3C843CFE4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8559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973197A-18AE-47FD-9595-A14C537EC4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21208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00685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88190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E46A629-736B-467E-B692-A74030E96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8366" y="1988923"/>
            <a:ext cx="2160000" cy="2160000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832ADDA-6C01-4071-A73C-CABB0D21E9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96789" y="1988923"/>
            <a:ext cx="2160000" cy="2160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6C5DFC5-A2AD-4AD7-A6A6-AD483A1E85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5212" y="1988923"/>
            <a:ext cx="2160000" cy="2160000"/>
          </a:xfrm>
          <a:prstGeom prst="roundRect">
            <a:avLst>
              <a:gd name="adj" fmla="val 226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A6AF3F2D-258A-49DB-89C1-89BF53AC1F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73634" y="1988923"/>
            <a:ext cx="2160000" cy="2160000"/>
          </a:xfrm>
          <a:prstGeom prst="roundRect">
            <a:avLst>
              <a:gd name="adj" fmla="val 226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45379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E46A629-736B-467E-B692-A74030E96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8366" y="198892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A3023F38-C0B6-4B5B-8E8B-57DD9BEA10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8366" y="415946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3C3359B-0EFF-4356-B09D-EDFA3B336A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98892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AC8C5DB7-177A-4629-834D-881E9F2168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415946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64963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788584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1214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7303" y="2013994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8D09264-4F26-4686-827F-066EC40A71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03400" y="0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FD24C28-4614-45BA-923A-5AE2E2F2B1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51206" y="4080068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B8503F0-F783-4DD2-B0EE-81FA5C4EBE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2023" y="3978016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115F06F-57F6-4977-BA09-959FC09066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68120" y="1964022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313E2ACE-3423-4F7E-B1E8-6DB25A790B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2840" y="3928044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992286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3DA492BA-835A-4C30-B369-15F9B72A6C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89508" y="86618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D6A998C-36B0-4D52-AC97-9EF0D0790E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49092" y="-1572218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37FCC01B-F57C-4CED-8B66-774C8EF4B0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8109" y="328934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EA759D98-4A63-4D2D-9141-32C82CA4EC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28108" y="602107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C97F9190-4E95-4893-A786-2D22CF5E6C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89508" y="-1836293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44CB2295-81B8-445D-9954-ED08D185FC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66709" y="3025267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58E25EA4-95CE-4A60-B95B-2099E28307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166708" y="33803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B41C8BBA-18FD-42A4-BE82-6EA96938A0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28108" y="-2100368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EC28FD6B-085B-4F6F-94F7-510BF6086EF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166708" y="-2349203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03206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B18C9AA-5E16-4E82-AA22-93FC74D7B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70332" y="2290071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DDFB03F-5FF2-461F-95DB-579F3F20C3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70332" y="169860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E0E113-F0E5-43E6-85E3-3F76CE56A7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0332" y="110713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C5FE9AC4-EC69-4B6D-964B-CC4BE54D7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70332" y="51566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7343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500" y="266702"/>
            <a:ext cx="11569700" cy="4203698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490608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2B705F24-7492-49E9-8F57-D9C0916A79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12304" y="173981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561C124B-FD17-451F-8B21-36D8B1756CA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60316" y="37620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A8B205A5-8305-4108-890E-CC3289BC6D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62906" y="-100074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F313397-A9C0-4FC5-968A-7B29F341972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19040" y="302796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2969951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78816" y="369016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2" name="Picture Placeholder 22">
            <a:extLst>
              <a:ext uri="{FF2B5EF4-FFF2-40B4-BE49-F238E27FC236}">
                <a16:creationId xmlns:a16="http://schemas.microsoft.com/office/drawing/2014/main" id="{116BFEA0-DDF5-4E40-986A-CFDBFE7E8D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4112" y="-157272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B9281105-6837-4F18-A23C-FA619875F5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2837264" y="-428036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4" name="Picture Placeholder 22">
            <a:extLst>
              <a:ext uri="{FF2B5EF4-FFF2-40B4-BE49-F238E27FC236}">
                <a16:creationId xmlns:a16="http://schemas.microsoft.com/office/drawing/2014/main" id="{A4089A5A-EF5E-4D76-915C-CDFACF69A3D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08919" y="434093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5" name="Picture Placeholder 22">
            <a:extLst>
              <a:ext uri="{FF2B5EF4-FFF2-40B4-BE49-F238E27FC236}">
                <a16:creationId xmlns:a16="http://schemas.microsoft.com/office/drawing/2014/main" id="{300CB3D5-C434-4711-BE0C-07880CF559B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385562" y="688809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499D9085-2CE9-4968-8D40-CAA5C1A0EC0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40858" y="162521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7" name="Picture Placeholder 22">
            <a:extLst>
              <a:ext uri="{FF2B5EF4-FFF2-40B4-BE49-F238E27FC236}">
                <a16:creationId xmlns:a16="http://schemas.microsoft.com/office/drawing/2014/main" id="{2D321684-1DF0-4703-89C3-71C0FCA0E0C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2430518" y="-108243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8" name="Picture Placeholder 22">
            <a:extLst>
              <a:ext uri="{FF2B5EF4-FFF2-40B4-BE49-F238E27FC236}">
                <a16:creationId xmlns:a16="http://schemas.microsoft.com/office/drawing/2014/main" id="{4D0F3EC0-93F6-4010-86A8-90F452BEEE0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36166" y="-2328896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9" name="Picture Placeholder 22">
            <a:extLst>
              <a:ext uri="{FF2B5EF4-FFF2-40B4-BE49-F238E27FC236}">
                <a16:creationId xmlns:a16="http://schemas.microsoft.com/office/drawing/2014/main" id="{FE0131D0-EAA8-45AD-A772-A338418C9AA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25233" y="4094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0" name="Picture Placeholder 22">
            <a:extLst>
              <a:ext uri="{FF2B5EF4-FFF2-40B4-BE49-F238E27FC236}">
                <a16:creationId xmlns:a16="http://schemas.microsoft.com/office/drawing/2014/main" id="{976AEA9A-8115-48E0-918F-4410B91D6FA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965227" y="31018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1" name="Picture Placeholder 22">
            <a:extLst>
              <a:ext uri="{FF2B5EF4-FFF2-40B4-BE49-F238E27FC236}">
                <a16:creationId xmlns:a16="http://schemas.microsoft.com/office/drawing/2014/main" id="{ED974735-2C47-4279-B116-D614471356D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018059" y="560696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802417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445043" y="-1715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58" name="Picture Placeholder 22">
            <a:extLst>
              <a:ext uri="{FF2B5EF4-FFF2-40B4-BE49-F238E27FC236}">
                <a16:creationId xmlns:a16="http://schemas.microsoft.com/office/drawing/2014/main" id="{90FCB97C-6BF3-4A42-8CBB-0DF7BF3026C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1635717" y="-42101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0" name="Picture Placeholder 22">
            <a:extLst>
              <a:ext uri="{FF2B5EF4-FFF2-40B4-BE49-F238E27FC236}">
                <a16:creationId xmlns:a16="http://schemas.microsoft.com/office/drawing/2014/main" id="{124C0FF9-289E-4496-92B9-190E32702D8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495323" y="3943273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8" name="Picture Placeholder 22">
            <a:extLst>
              <a:ext uri="{FF2B5EF4-FFF2-40B4-BE49-F238E27FC236}">
                <a16:creationId xmlns:a16="http://schemas.microsoft.com/office/drawing/2014/main" id="{7E055C06-9C8F-4A17-AA18-775B5FB9ACDD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0323809" y="-6858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0" name="Picture Placeholder 22">
            <a:extLst>
              <a:ext uri="{FF2B5EF4-FFF2-40B4-BE49-F238E27FC236}">
                <a16:creationId xmlns:a16="http://schemas.microsoft.com/office/drawing/2014/main" id="{3C36A0E5-BBE2-4C87-8A23-DD1FF018C79E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243049" y="-47244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2" name="Picture Placeholder 22">
            <a:extLst>
              <a:ext uri="{FF2B5EF4-FFF2-40B4-BE49-F238E27FC236}">
                <a16:creationId xmlns:a16="http://schemas.microsoft.com/office/drawing/2014/main" id="{7A3F440A-1BD1-46EB-8601-F14AC2F706F7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6374089" y="34290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4" name="Picture Placeholder 22">
            <a:extLst>
              <a:ext uri="{FF2B5EF4-FFF2-40B4-BE49-F238E27FC236}">
                <a16:creationId xmlns:a16="http://schemas.microsoft.com/office/drawing/2014/main" id="{5FE632C7-A989-4083-B7E6-E630FB76C44E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243049" y="39585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6" name="Picture Placeholder 22">
            <a:extLst>
              <a:ext uri="{FF2B5EF4-FFF2-40B4-BE49-F238E27FC236}">
                <a16:creationId xmlns:a16="http://schemas.microsoft.com/office/drawing/2014/main" id="{B4460ECD-B3DA-430C-8E09-86C63DB4CA9F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-1837711" y="-80088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8" name="Picture Placeholder 22">
            <a:extLst>
              <a:ext uri="{FF2B5EF4-FFF2-40B4-BE49-F238E27FC236}">
                <a16:creationId xmlns:a16="http://schemas.microsoft.com/office/drawing/2014/main" id="{4ED75CF5-9F3D-4B85-BABF-42542AD3AC1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293329" y="80733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330287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923079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85263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05937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76857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166958"/>
            <a:ext cx="4810837" cy="1057368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99631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0BEADEE-94CE-4140-AE6E-72585F9C5F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28871" y="2532786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DD69CA5-05E0-4BA8-9AF4-06E3A5241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38045" y="2349872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1F926F-0F2B-4D4A-9DDB-F5B19FF50A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74195" y="2166958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5B5C0050-E4B2-4439-AAE8-AA7EB130284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33120" y="2532786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5611465-68F1-4C57-81BD-77DA7708DF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2195" y="2349872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0761463-0D06-425A-A629-15FCC342DC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51270" y="2166958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3511C02-1EBF-48D6-B2A8-83C169F41A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15120" y="1937794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864463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08448" y="1779684"/>
            <a:ext cx="1975104" cy="425916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72720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1780747"/>
            <a:ext cx="4531800" cy="1015450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38601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-5058203"/>
            <a:ext cx="4531800" cy="1015450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29290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44BAE2D1-B628-4691-A677-ADB0E964E74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02235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1" name="Picture Placeholder 7">
            <a:extLst>
              <a:ext uri="{FF2B5EF4-FFF2-40B4-BE49-F238E27FC236}">
                <a16:creationId xmlns:a16="http://schemas.microsoft.com/office/drawing/2014/main" id="{A347EBBF-2D69-46DA-828F-9790474072D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355975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2" name="Picture Placeholder 7">
            <a:extLst>
              <a:ext uri="{FF2B5EF4-FFF2-40B4-BE49-F238E27FC236}">
                <a16:creationId xmlns:a16="http://schemas.microsoft.com/office/drawing/2014/main" id="{253329E5-9B46-4E84-BB47-C37A58E0DF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8960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3" name="Picture Placeholder 7">
            <a:extLst>
              <a:ext uri="{FF2B5EF4-FFF2-40B4-BE49-F238E27FC236}">
                <a16:creationId xmlns:a16="http://schemas.microsoft.com/office/drawing/2014/main" id="{0283E3F9-6587-4698-B553-45FC5DDFC55F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688725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4" name="Picture Placeholder 7">
            <a:extLst>
              <a:ext uri="{FF2B5EF4-FFF2-40B4-BE49-F238E27FC236}">
                <a16:creationId xmlns:a16="http://schemas.microsoft.com/office/drawing/2014/main" id="{72DAC6A7-5A6C-43FA-9ECB-DA307EAF1EE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5510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5" name="Picture Placeholder 7">
            <a:extLst>
              <a:ext uri="{FF2B5EF4-FFF2-40B4-BE49-F238E27FC236}">
                <a16:creationId xmlns:a16="http://schemas.microsoft.com/office/drawing/2014/main" id="{C68E8BD3-1BA3-41BF-9E1F-0D147A74ED7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00221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6" name="Picture Placeholder 7">
            <a:extLst>
              <a:ext uri="{FF2B5EF4-FFF2-40B4-BE49-F238E27FC236}">
                <a16:creationId xmlns:a16="http://schemas.microsoft.com/office/drawing/2014/main" id="{467E7467-8256-4408-9292-5B5CB9C953F2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7335838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7" name="Picture Placeholder 7">
            <a:extLst>
              <a:ext uri="{FF2B5EF4-FFF2-40B4-BE49-F238E27FC236}">
                <a16:creationId xmlns:a16="http://schemas.microsoft.com/office/drawing/2014/main" id="{B527A906-A3E8-416F-98C8-105B9F3C2832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66946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8" name="Picture Placeholder 7">
            <a:extLst>
              <a:ext uri="{FF2B5EF4-FFF2-40B4-BE49-F238E27FC236}">
                <a16:creationId xmlns:a16="http://schemas.microsoft.com/office/drawing/2014/main" id="{263B44AD-2BBC-463D-B8C0-455005CCAD36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2668588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9" name="Picture Placeholder 7">
            <a:extLst>
              <a:ext uri="{FF2B5EF4-FFF2-40B4-BE49-F238E27FC236}">
                <a16:creationId xmlns:a16="http://schemas.microsoft.com/office/drawing/2014/main" id="{EB9D2E83-ECF0-4142-8813-ACBB405B641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3496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0" name="Picture Placeholder 7">
            <a:extLst>
              <a:ext uri="{FF2B5EF4-FFF2-40B4-BE49-F238E27FC236}">
                <a16:creationId xmlns:a16="http://schemas.microsoft.com/office/drawing/2014/main" id="{9510DE00-B27D-4871-B0D3-418B7B4E4CC4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98207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1" name="Picture Placeholder 7">
            <a:extLst>
              <a:ext uri="{FF2B5EF4-FFF2-40B4-BE49-F238E27FC236}">
                <a16:creationId xmlns:a16="http://schemas.microsoft.com/office/drawing/2014/main" id="{458C65F2-3630-4E00-B623-2938F12EEAC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315701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2" name="Picture Placeholder 7">
            <a:extLst>
              <a:ext uri="{FF2B5EF4-FFF2-40B4-BE49-F238E27FC236}">
                <a16:creationId xmlns:a16="http://schemas.microsoft.com/office/drawing/2014/main" id="{F1948D01-0142-4AFB-A637-5258CFA0D5F1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964932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3" name="Picture Placeholder 7">
            <a:extLst>
              <a:ext uri="{FF2B5EF4-FFF2-40B4-BE49-F238E27FC236}">
                <a16:creationId xmlns:a16="http://schemas.microsoft.com/office/drawing/2014/main" id="{78E2C31D-07F1-4615-BE16-775F32C815CE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2648451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4" name="Picture Placeholder 7">
            <a:extLst>
              <a:ext uri="{FF2B5EF4-FFF2-40B4-BE49-F238E27FC236}">
                <a16:creationId xmlns:a16="http://schemas.microsoft.com/office/drawing/2014/main" id="{1AC0B563-E7DE-4CF2-A692-3E7191AFC1A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31482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3713058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65032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61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48026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D29D6E3-BF9D-44FC-B94A-FE34BFB57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CA142FF-9DE6-40DB-AD54-ECDEC83E23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4744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1330D2-75F1-4855-868C-BFD0C307B8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9065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5E1BC57-A422-442E-9A45-C3B86505EA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BC43775-2615-4373-BF08-E72F4BC0BE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7FDD856-D0CB-4A6C-9C74-7B87BF796E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78871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27683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0D42CE-21D7-46F7-A4E6-43081B64FD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CE3B082-8160-40B0-B3D4-F103A2E6EC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54686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955B990-90AC-4D32-9646-D9BAAD64C8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0175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31318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283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2736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9A91F3C-9111-4296-A6C1-542F2B1DBF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37104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6666116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8CD1EA07-F28B-4EE2-975A-12EE7F6D65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21419" y="19906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2D5C748-ED9B-4E7F-BF0A-6DE00637AE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8619" y="34638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6F3F48E-458C-42E6-9F48-D59A965C7F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55819" y="49370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3367E99-B49F-4A00-BF2F-3F240242FA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367800" y="-890883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5D4C8A0-AEBE-45FA-A01B-97A334E8D4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35000" y="582317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661736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7631D78-AAE0-4EB5-B1C8-F41FC0A50E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77735" y="148762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BD782CA-19B8-4FA0-B94A-A3422513A2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77735" y="81509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416638E-A45F-48FC-BB3B-3FF1FA548F5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477735" y="14256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589114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4C2440-9867-45A5-A7B9-82F1D3CF53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1899" y="2036890"/>
            <a:ext cx="4243087" cy="57181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0174875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800000">
            <a:off x="7131560" y="545639"/>
            <a:ext cx="5189913" cy="6668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842374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32431" y="2306320"/>
            <a:ext cx="4126050" cy="305753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37737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icture Placeholder 7">
            <a:extLst>
              <a:ext uri="{FF2B5EF4-FFF2-40B4-BE49-F238E27FC236}">
                <a16:creationId xmlns:a16="http://schemas.microsoft.com/office/drawing/2014/main" id="{4636F8ED-A2C9-482E-A652-4011809EF4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800000">
            <a:off x="334963" y="-52387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8" name="Picture Placeholder 7">
            <a:extLst>
              <a:ext uri="{FF2B5EF4-FFF2-40B4-BE49-F238E27FC236}">
                <a16:creationId xmlns:a16="http://schemas.microsoft.com/office/drawing/2014/main" id="{02A753F5-B831-4BE0-AC0A-64917EECF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1800000">
            <a:off x="1735592" y="-289119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9" name="Picture Placeholder 7">
            <a:extLst>
              <a:ext uri="{FF2B5EF4-FFF2-40B4-BE49-F238E27FC236}">
                <a16:creationId xmlns:a16="http://schemas.microsoft.com/office/drawing/2014/main" id="{67949C05-A13D-4662-B54F-2F252D34CA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1800000">
            <a:off x="-1065666" y="184344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0" name="Picture Placeholder 7">
            <a:extLst>
              <a:ext uri="{FF2B5EF4-FFF2-40B4-BE49-F238E27FC236}">
                <a16:creationId xmlns:a16="http://schemas.microsoft.com/office/drawing/2014/main" id="{419DF66E-3B5B-43D8-B683-A337F29E97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800000">
            <a:off x="-2466295" y="4210768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1" name="Picture Placeholder 7">
            <a:extLst>
              <a:ext uri="{FF2B5EF4-FFF2-40B4-BE49-F238E27FC236}">
                <a16:creationId xmlns:a16="http://schemas.microsoft.com/office/drawing/2014/main" id="{C331EE80-4E13-4593-A20A-6EA0A91B3E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1800000">
            <a:off x="2475820" y="67355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2" name="Picture Placeholder 7">
            <a:extLst>
              <a:ext uri="{FF2B5EF4-FFF2-40B4-BE49-F238E27FC236}">
                <a16:creationId xmlns:a16="http://schemas.microsoft.com/office/drawing/2014/main" id="{04C355EC-1E61-4068-B41A-6A9139B978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1800000">
            <a:off x="3876449" y="-169376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3" name="Picture Placeholder 7">
            <a:extLst>
              <a:ext uri="{FF2B5EF4-FFF2-40B4-BE49-F238E27FC236}">
                <a16:creationId xmlns:a16="http://schemas.microsoft.com/office/drawing/2014/main" id="{848B7DEA-9FD7-43C7-B2C6-01FE8145BE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1800000">
            <a:off x="1075191" y="304087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4" name="Picture Placeholder 7">
            <a:extLst>
              <a:ext uri="{FF2B5EF4-FFF2-40B4-BE49-F238E27FC236}">
                <a16:creationId xmlns:a16="http://schemas.microsoft.com/office/drawing/2014/main" id="{1A8EA2A4-2D72-42C6-BD28-A87BF7C3C6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800000">
            <a:off x="-325438" y="540819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5" name="Picture Placeholder 7">
            <a:extLst>
              <a:ext uri="{FF2B5EF4-FFF2-40B4-BE49-F238E27FC236}">
                <a16:creationId xmlns:a16="http://schemas.microsoft.com/office/drawing/2014/main" id="{05B2C7D7-2941-417F-B5F5-5E3C0450F0D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1800000">
            <a:off x="4616677" y="187098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6" name="Picture Placeholder 7">
            <a:extLst>
              <a:ext uri="{FF2B5EF4-FFF2-40B4-BE49-F238E27FC236}">
                <a16:creationId xmlns:a16="http://schemas.microsoft.com/office/drawing/2014/main" id="{55C2D786-48B7-4945-A59D-75866BFE294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800000">
            <a:off x="6017306" y="-49633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7" name="Picture Placeholder 7">
            <a:extLst>
              <a:ext uri="{FF2B5EF4-FFF2-40B4-BE49-F238E27FC236}">
                <a16:creationId xmlns:a16="http://schemas.microsoft.com/office/drawing/2014/main" id="{93FEB123-467F-47E6-B1DF-9FA62DF676B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1800000">
            <a:off x="3216048" y="423830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8" name="Picture Placeholder 7">
            <a:extLst>
              <a:ext uri="{FF2B5EF4-FFF2-40B4-BE49-F238E27FC236}">
                <a16:creationId xmlns:a16="http://schemas.microsoft.com/office/drawing/2014/main" id="{FC6BE29C-4F41-411F-8B1C-059C37196DF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1800000">
            <a:off x="1815419" y="660562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9" name="Picture Placeholder 7">
            <a:extLst>
              <a:ext uri="{FF2B5EF4-FFF2-40B4-BE49-F238E27FC236}">
                <a16:creationId xmlns:a16="http://schemas.microsoft.com/office/drawing/2014/main" id="{67BFBAB7-D6C2-4890-907C-75AF981500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1800000">
            <a:off x="6757534" y="306841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0" name="Picture Placeholder 7">
            <a:extLst>
              <a:ext uri="{FF2B5EF4-FFF2-40B4-BE49-F238E27FC236}">
                <a16:creationId xmlns:a16="http://schemas.microsoft.com/office/drawing/2014/main" id="{001744D7-CA39-4AC8-ADFB-36BAB6D7836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1800000">
            <a:off x="8158163" y="70109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1" name="Picture Placeholder 7">
            <a:extLst>
              <a:ext uri="{FF2B5EF4-FFF2-40B4-BE49-F238E27FC236}">
                <a16:creationId xmlns:a16="http://schemas.microsoft.com/office/drawing/2014/main" id="{56C1555B-AD07-4BD3-84E5-3001542713F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1800000">
            <a:off x="5356905" y="543573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2" name="Picture Placeholder 7">
            <a:extLst>
              <a:ext uri="{FF2B5EF4-FFF2-40B4-BE49-F238E27FC236}">
                <a16:creationId xmlns:a16="http://schemas.microsoft.com/office/drawing/2014/main" id="{A12204A5-6682-492D-987B-2D475B6CF17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 rot="1800000">
            <a:off x="8898391" y="426584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3" name="Picture Placeholder 7">
            <a:extLst>
              <a:ext uri="{FF2B5EF4-FFF2-40B4-BE49-F238E27FC236}">
                <a16:creationId xmlns:a16="http://schemas.microsoft.com/office/drawing/2014/main" id="{9BB253D3-4377-4270-8A00-6466F186C34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 rot="1800000">
            <a:off x="10299020" y="189852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4" name="Picture Placeholder 7">
            <a:extLst>
              <a:ext uri="{FF2B5EF4-FFF2-40B4-BE49-F238E27FC236}">
                <a16:creationId xmlns:a16="http://schemas.microsoft.com/office/drawing/2014/main" id="{C2EF00CF-C1A4-482A-B138-F373D1098E2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rot="1800000">
            <a:off x="7497762" y="663316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5" name="Picture Placeholder 7">
            <a:extLst>
              <a:ext uri="{FF2B5EF4-FFF2-40B4-BE49-F238E27FC236}">
                <a16:creationId xmlns:a16="http://schemas.microsoft.com/office/drawing/2014/main" id="{7B918AF3-73B8-474F-B068-BB5143E931F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 rot="1800000">
            <a:off x="11039248" y="546327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6" name="Picture Placeholder 7">
            <a:extLst>
              <a:ext uri="{FF2B5EF4-FFF2-40B4-BE49-F238E27FC236}">
                <a16:creationId xmlns:a16="http://schemas.microsoft.com/office/drawing/2014/main" id="{53424D2D-32EF-416F-AD15-A14300258436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 rot="1800000">
            <a:off x="12439877" y="309595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7" name="Picture Placeholder 7">
            <a:extLst>
              <a:ext uri="{FF2B5EF4-FFF2-40B4-BE49-F238E27FC236}">
                <a16:creationId xmlns:a16="http://schemas.microsoft.com/office/drawing/2014/main" id="{B99417A4-C103-4D8B-A289-BD994664254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 rot="1800000">
            <a:off x="9558792" y="-1670861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8" name="Picture Placeholder 7">
            <a:extLst>
              <a:ext uri="{FF2B5EF4-FFF2-40B4-BE49-F238E27FC236}">
                <a16:creationId xmlns:a16="http://schemas.microsoft.com/office/drawing/2014/main" id="{09DE20D0-F694-473C-8E51-D4CF04C810A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 rot="1800000">
            <a:off x="11699649" y="-50845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44BAE2D1-B628-4691-A677-ADB0E964E74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 rot="1800000">
            <a:off x="7400663" y="-283611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0" name="Picture Placeholder 7">
            <a:extLst>
              <a:ext uri="{FF2B5EF4-FFF2-40B4-BE49-F238E27FC236}">
                <a16:creationId xmlns:a16="http://schemas.microsoft.com/office/drawing/2014/main" id="{B6FB8B2D-7EE5-497D-A5B6-71DE6A30D4F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 rot="1800000">
            <a:off x="-1788622" y="-172130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417421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24573" y="1937794"/>
            <a:ext cx="4928400" cy="278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0468986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10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0F20B31-E928-4527-A463-5E89188AFB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37635" y="3180136"/>
            <a:ext cx="7954368" cy="4491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618499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1440" y="2264311"/>
            <a:ext cx="4653279" cy="306004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325866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771980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2350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BD1EE7E-E7B4-4CEE-9767-31BC297DDA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85533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16F9E1D-04FC-4B5F-9BF8-E774DF885B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58716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3BB0BE5-7BD6-4163-BB00-6E829D56C2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31899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3428301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33033" y="1952625"/>
            <a:ext cx="6334792" cy="295275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551583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31333" y="1831452"/>
            <a:ext cx="2557716" cy="5521848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71859FF-4745-4B4E-B23E-22791E9004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44054" y="1831452"/>
            <a:ext cx="2557716" cy="5521848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8810199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5332" y="1886993"/>
            <a:ext cx="3937667" cy="8501021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284664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28332" y="919504"/>
            <a:ext cx="5347368" cy="33984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963050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842168" y="1591190"/>
            <a:ext cx="6363368" cy="404421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7414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02970"/>
            <a:ext cx="11125200" cy="289560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8276989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68032" y="2276990"/>
            <a:ext cx="5029868" cy="319671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2310479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20134" y="2035019"/>
            <a:ext cx="3899566" cy="247835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5C40E58-FFE4-4E62-90CB-83D9EA220E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72300" y="2035019"/>
            <a:ext cx="3899566" cy="247835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6436630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5C40E58-FFE4-4E62-90CB-83D9EA220E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67399" y="2073118"/>
            <a:ext cx="5410597" cy="34386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9294665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ch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DAC8895-349F-4412-ADA2-C933204DF6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9677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1A3559F-4A5C-4B81-9640-31BF6C96A6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27671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D174C91-5F33-4165-ABC0-CAD0B821C4B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42598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98CE558-3705-4DBE-9F12-DD9DA37DEC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57525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9880291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80618" y="1741506"/>
            <a:ext cx="6887998" cy="38769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7320908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with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86228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0AA56A4-EDF3-45D7-9140-3F3A0D39A8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85976" y="1228725"/>
            <a:ext cx="2286000" cy="4848225"/>
          </a:xfrm>
          <a:prstGeom prst="roundRect">
            <a:avLst>
              <a:gd name="adj" fmla="val 750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63134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with Backgrou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86228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4DF346F-6402-4A4D-9E35-443858EE99A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143000" y="1384300"/>
            <a:ext cx="6400800" cy="40513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58212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with Backgrou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043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0AA56A4-EDF3-45D7-9140-3F3A0D39A8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61300" y="1004887"/>
            <a:ext cx="2286000" cy="4848225"/>
          </a:xfrm>
          <a:prstGeom prst="roundRect">
            <a:avLst>
              <a:gd name="adj" fmla="val 750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82277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ce Mockup with Backgrou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043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A9F23D8-7EBB-4DD0-915F-71A388D65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83102" y="1779580"/>
            <a:ext cx="4626637" cy="292836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33707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55468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3360568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E9CAA70-475F-4852-9832-842B7F6A1A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4984" y="2564785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5CFD7B86-D2C3-4737-8CDD-1C0EB569FC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4984" y="3182879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042AF60C-CF1E-40A9-8D3D-BCBF81728C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3707" y="3819583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5FB262FE-4934-444B-B452-00C7428688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707" y="4437677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834D1F36-D1A2-447C-A696-225A8C9F5A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2430" y="5074381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F5BD4EF0-8E44-4D39-8700-E345079101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2430" y="5692475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9701661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80655835-718E-45C2-8118-17DAB95011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7080" y="265903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19F13BC-EE52-4722-B4E1-E89554DB10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28788" y="329452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07D1E21B-3D6E-4689-B332-96A15BF63F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557014" y="3980798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9E0A6D63-1689-45D1-B9D4-902BE8A3CF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22427" y="461661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1" name="Picture Placeholder 16">
            <a:extLst>
              <a:ext uri="{FF2B5EF4-FFF2-40B4-BE49-F238E27FC236}">
                <a16:creationId xmlns:a16="http://schemas.microsoft.com/office/drawing/2014/main" id="{4A32DFA3-9DE7-4302-8E4C-7D3FD185018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57014" y="5265712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2" name="Picture Placeholder 16">
            <a:extLst>
              <a:ext uri="{FF2B5EF4-FFF2-40B4-BE49-F238E27FC236}">
                <a16:creationId xmlns:a16="http://schemas.microsoft.com/office/drawing/2014/main" id="{B11257A7-82E3-431F-BFD0-AB7EE11FA6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52446" y="5901841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3" name="Picture Placeholder 16">
            <a:extLst>
              <a:ext uri="{FF2B5EF4-FFF2-40B4-BE49-F238E27FC236}">
                <a16:creationId xmlns:a16="http://schemas.microsoft.com/office/drawing/2014/main" id="{01113949-4675-469F-BAF8-BEF3EA355F9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39776" y="2633578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4" name="Picture Placeholder 16">
            <a:extLst>
              <a:ext uri="{FF2B5EF4-FFF2-40B4-BE49-F238E27FC236}">
                <a16:creationId xmlns:a16="http://schemas.microsoft.com/office/drawing/2014/main" id="{BDC82B4A-B69B-4D78-BF33-5F81B270795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32746" y="5923826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0622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4000" y="0"/>
            <a:ext cx="4068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4713226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A001B6B-61E7-449B-995B-5BB71D1D3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0" y="0"/>
            <a:ext cx="8124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3489561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57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850780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4297679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8148179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5303520"/>
          </a:xfrm>
          <a:prstGeom prst="roundRect">
            <a:avLst>
              <a:gd name="adj" fmla="val 274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174170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978899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9815242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Sm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57200" y="609600"/>
            <a:ext cx="4664900" cy="56515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8017120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17085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6914848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29951" y="1017725"/>
            <a:ext cx="10332098" cy="23398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6827840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752BB-F2D1-4BD6-8EB2-988CC0EA6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95800" y="1828800"/>
            <a:ext cx="3200400" cy="32004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86CCFE5E-4465-478F-AD56-3075ADA085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95753" y="659275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9AF4D747-5049-455A-821A-26743DF45B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43605" y="2743200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F54EE46D-6F7C-48A1-9B53-A0F9B48B88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95753" y="4819649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7063917B-42F6-4602-8015-828D2A65B3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11403" y="659275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6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34A5F4-670F-499D-9275-514984F062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76795" y="2743200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F91236F8-7084-49E3-AC85-8EB80F97C9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11403" y="4819649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11669222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5AC70F4-E565-4A37-8E46-2B8C546F621E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512769" y="845768"/>
            <a:ext cx="2468495" cy="2468880"/>
          </a:xfrm>
          <a:custGeom>
            <a:avLst/>
            <a:gdLst>
              <a:gd name="connsiteX0" fmla="*/ 2032405 w 2032406"/>
              <a:gd name="connsiteY0" fmla="*/ 0 h 2033462"/>
              <a:gd name="connsiteX1" fmla="*/ 2032405 w 2032406"/>
              <a:gd name="connsiteY1" fmla="*/ 993220 h 2033462"/>
              <a:gd name="connsiteX2" fmla="*/ 2032405 w 2032406"/>
              <a:gd name="connsiteY2" fmla="*/ 1073682 h 2033462"/>
              <a:gd name="connsiteX3" fmla="*/ 2032406 w 2032406"/>
              <a:gd name="connsiteY3" fmla="*/ 1073682 h 2033462"/>
              <a:gd name="connsiteX4" fmla="*/ 2032406 w 2032406"/>
              <a:gd name="connsiteY4" fmla="*/ 1242628 h 2033462"/>
              <a:gd name="connsiteX5" fmla="*/ 2032406 w 2032406"/>
              <a:gd name="connsiteY5" fmla="*/ 1390485 h 2033462"/>
              <a:gd name="connsiteX6" fmla="*/ 2032406 w 2032406"/>
              <a:gd name="connsiteY6" fmla="*/ 1518658 h 2033462"/>
              <a:gd name="connsiteX7" fmla="*/ 2032406 w 2032406"/>
              <a:gd name="connsiteY7" fmla="*/ 1628555 h 2033462"/>
              <a:gd name="connsiteX8" fmla="*/ 2032406 w 2032406"/>
              <a:gd name="connsiteY8" fmla="*/ 1721580 h 2033462"/>
              <a:gd name="connsiteX9" fmla="*/ 2032406 w 2032406"/>
              <a:gd name="connsiteY9" fmla="*/ 1799141 h 2033462"/>
              <a:gd name="connsiteX10" fmla="*/ 2032406 w 2032406"/>
              <a:gd name="connsiteY10" fmla="*/ 1862642 h 2033462"/>
              <a:gd name="connsiteX11" fmla="*/ 2032406 w 2032406"/>
              <a:gd name="connsiteY11" fmla="*/ 1913490 h 2033462"/>
              <a:gd name="connsiteX12" fmla="*/ 2032406 w 2032406"/>
              <a:gd name="connsiteY12" fmla="*/ 1953090 h 2033462"/>
              <a:gd name="connsiteX13" fmla="*/ 2032406 w 2032406"/>
              <a:gd name="connsiteY13" fmla="*/ 1982849 h 2033462"/>
              <a:gd name="connsiteX14" fmla="*/ 2032406 w 2032406"/>
              <a:gd name="connsiteY14" fmla="*/ 2004172 h 2033462"/>
              <a:gd name="connsiteX15" fmla="*/ 2032406 w 2032406"/>
              <a:gd name="connsiteY15" fmla="*/ 2018466 h 2033462"/>
              <a:gd name="connsiteX16" fmla="*/ 2032406 w 2032406"/>
              <a:gd name="connsiteY16" fmla="*/ 2031588 h 2033462"/>
              <a:gd name="connsiteX17" fmla="*/ 2032406 w 2032406"/>
              <a:gd name="connsiteY17" fmla="*/ 2033462 h 2033462"/>
              <a:gd name="connsiteX18" fmla="*/ 1924268 w 2032406"/>
              <a:gd name="connsiteY18" fmla="*/ 2033462 h 2033462"/>
              <a:gd name="connsiteX19" fmla="*/ 1824574 w 2032406"/>
              <a:gd name="connsiteY19" fmla="*/ 2033462 h 2033462"/>
              <a:gd name="connsiteX20" fmla="*/ 1732981 w 2032406"/>
              <a:gd name="connsiteY20" fmla="*/ 2033462 h 2033462"/>
              <a:gd name="connsiteX21" fmla="*/ 1649145 w 2032406"/>
              <a:gd name="connsiteY21" fmla="*/ 2033462 h 2033462"/>
              <a:gd name="connsiteX22" fmla="*/ 1503371 w 2032406"/>
              <a:gd name="connsiteY22" fmla="*/ 2033462 h 2033462"/>
              <a:gd name="connsiteX23" fmla="*/ 1384508 w 2032406"/>
              <a:gd name="connsiteY23" fmla="*/ 2033462 h 2033462"/>
              <a:gd name="connsiteX24" fmla="*/ 1313344 w 2032406"/>
              <a:gd name="connsiteY24" fmla="*/ 2033462 h 2033462"/>
              <a:gd name="connsiteX25" fmla="*/ 1306948 w 2032406"/>
              <a:gd name="connsiteY25" fmla="*/ 2033462 h 2033462"/>
              <a:gd name="connsiteX26" fmla="*/ 1243446 w 2032406"/>
              <a:gd name="connsiteY26" fmla="*/ 2033462 h 2033462"/>
              <a:gd name="connsiteX27" fmla="*/ 1194026 w 2032406"/>
              <a:gd name="connsiteY27" fmla="*/ 2033462 h 2033462"/>
              <a:gd name="connsiteX28" fmla="*/ 1192599 w 2032406"/>
              <a:gd name="connsiteY28" fmla="*/ 2033462 h 2033462"/>
              <a:gd name="connsiteX29" fmla="*/ 1152999 w 2032406"/>
              <a:gd name="connsiteY29" fmla="*/ 2033462 h 2033462"/>
              <a:gd name="connsiteX30" fmla="*/ 1123240 w 2032406"/>
              <a:gd name="connsiteY30" fmla="*/ 2033462 h 2033462"/>
              <a:gd name="connsiteX31" fmla="*/ 1101917 w 2032406"/>
              <a:gd name="connsiteY31" fmla="*/ 2033462 h 2033462"/>
              <a:gd name="connsiteX32" fmla="*/ 1087623 w 2032406"/>
              <a:gd name="connsiteY32" fmla="*/ 2033462 h 2033462"/>
              <a:gd name="connsiteX33" fmla="*/ 1082162 w 2032406"/>
              <a:gd name="connsiteY33" fmla="*/ 2033462 h 2033462"/>
              <a:gd name="connsiteX34" fmla="*/ 1074501 w 2032406"/>
              <a:gd name="connsiteY34" fmla="*/ 2033462 h 2033462"/>
              <a:gd name="connsiteX35" fmla="*/ 1072626 w 2032406"/>
              <a:gd name="connsiteY35" fmla="*/ 2033462 h 2033462"/>
              <a:gd name="connsiteX36" fmla="*/ 879838 w 2032406"/>
              <a:gd name="connsiteY36" fmla="*/ 2033462 h 2033462"/>
              <a:gd name="connsiteX37" fmla="*/ 724964 w 2032406"/>
              <a:gd name="connsiteY37" fmla="*/ 2033462 h 2033462"/>
              <a:gd name="connsiteX38" fmla="*/ 589423 w 2032406"/>
              <a:gd name="connsiteY38" fmla="*/ 2033462 h 2033462"/>
              <a:gd name="connsiteX39" fmla="*/ 471925 w 2032406"/>
              <a:gd name="connsiteY39" fmla="*/ 2033462 h 2033462"/>
              <a:gd name="connsiteX40" fmla="*/ 371182 w 2032406"/>
              <a:gd name="connsiteY40" fmla="*/ 2033462 h 2033462"/>
              <a:gd name="connsiteX41" fmla="*/ 285904 w 2032406"/>
              <a:gd name="connsiteY41" fmla="*/ 2033462 h 2033462"/>
              <a:gd name="connsiteX42" fmla="*/ 214804 w 2032406"/>
              <a:gd name="connsiteY42" fmla="*/ 2033462 h 2033462"/>
              <a:gd name="connsiteX43" fmla="*/ 156592 w 2032406"/>
              <a:gd name="connsiteY43" fmla="*/ 2033462 h 2033462"/>
              <a:gd name="connsiteX44" fmla="*/ 109980 w 2032406"/>
              <a:gd name="connsiteY44" fmla="*/ 2033462 h 2033462"/>
              <a:gd name="connsiteX45" fmla="*/ 73678 w 2032406"/>
              <a:gd name="connsiteY45" fmla="*/ 2033462 h 2033462"/>
              <a:gd name="connsiteX46" fmla="*/ 46398 w 2032406"/>
              <a:gd name="connsiteY46" fmla="*/ 2033462 h 2033462"/>
              <a:gd name="connsiteX47" fmla="*/ 26851 w 2032406"/>
              <a:gd name="connsiteY47" fmla="*/ 2033462 h 2033462"/>
              <a:gd name="connsiteX48" fmla="*/ 13748 w 2032406"/>
              <a:gd name="connsiteY48" fmla="*/ 2033462 h 2033462"/>
              <a:gd name="connsiteX49" fmla="*/ 1719 w 2032406"/>
              <a:gd name="connsiteY49" fmla="*/ 2033462 h 2033462"/>
              <a:gd name="connsiteX50" fmla="*/ 0 w 2032406"/>
              <a:gd name="connsiteY50" fmla="*/ 2033462 h 2033462"/>
              <a:gd name="connsiteX51" fmla="*/ 2032405 w 2032406"/>
              <a:gd name="connsiteY51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032406" h="2033462">
                <a:moveTo>
                  <a:pt x="2032405" y="0"/>
                </a:moveTo>
                <a:cubicBezTo>
                  <a:pt x="2032405" y="492760"/>
                  <a:pt x="2032405" y="800735"/>
                  <a:pt x="2032405" y="993220"/>
                </a:cubicBezTo>
                <a:lnTo>
                  <a:pt x="2032405" y="1073682"/>
                </a:lnTo>
                <a:lnTo>
                  <a:pt x="2032406" y="1073682"/>
                </a:lnTo>
                <a:lnTo>
                  <a:pt x="2032406" y="1242628"/>
                </a:lnTo>
                <a:lnTo>
                  <a:pt x="2032406" y="1390485"/>
                </a:lnTo>
                <a:lnTo>
                  <a:pt x="2032406" y="1518658"/>
                </a:lnTo>
                <a:lnTo>
                  <a:pt x="2032406" y="1628555"/>
                </a:lnTo>
                <a:lnTo>
                  <a:pt x="2032406" y="1721580"/>
                </a:lnTo>
                <a:lnTo>
                  <a:pt x="2032406" y="1799141"/>
                </a:lnTo>
                <a:lnTo>
                  <a:pt x="2032406" y="1862642"/>
                </a:lnTo>
                <a:lnTo>
                  <a:pt x="2032406" y="1913490"/>
                </a:lnTo>
                <a:lnTo>
                  <a:pt x="2032406" y="1953090"/>
                </a:lnTo>
                <a:lnTo>
                  <a:pt x="2032406" y="1982849"/>
                </a:lnTo>
                <a:lnTo>
                  <a:pt x="2032406" y="2004172"/>
                </a:lnTo>
                <a:lnTo>
                  <a:pt x="2032406" y="2018466"/>
                </a:lnTo>
                <a:lnTo>
                  <a:pt x="2032406" y="2031588"/>
                </a:lnTo>
                <a:lnTo>
                  <a:pt x="2032406" y="2033462"/>
                </a:lnTo>
                <a:lnTo>
                  <a:pt x="1924268" y="2033462"/>
                </a:lnTo>
                <a:lnTo>
                  <a:pt x="1824574" y="2033462"/>
                </a:lnTo>
                <a:lnTo>
                  <a:pt x="1732981" y="2033462"/>
                </a:lnTo>
                <a:lnTo>
                  <a:pt x="1649145" y="2033462"/>
                </a:lnTo>
                <a:lnTo>
                  <a:pt x="1503371" y="2033462"/>
                </a:lnTo>
                <a:lnTo>
                  <a:pt x="1384508" y="2033462"/>
                </a:lnTo>
                <a:lnTo>
                  <a:pt x="1313344" y="2033462"/>
                </a:lnTo>
                <a:lnTo>
                  <a:pt x="1306948" y="2033462"/>
                </a:lnTo>
                <a:lnTo>
                  <a:pt x="1243446" y="2033462"/>
                </a:lnTo>
                <a:lnTo>
                  <a:pt x="1194026" y="2033462"/>
                </a:lnTo>
                <a:lnTo>
                  <a:pt x="1192599" y="2033462"/>
                </a:lnTo>
                <a:lnTo>
                  <a:pt x="1152999" y="2033462"/>
                </a:lnTo>
                <a:lnTo>
                  <a:pt x="1123240" y="2033462"/>
                </a:lnTo>
                <a:lnTo>
                  <a:pt x="1101917" y="2033462"/>
                </a:lnTo>
                <a:lnTo>
                  <a:pt x="1087623" y="2033462"/>
                </a:lnTo>
                <a:lnTo>
                  <a:pt x="1082162" y="2033462"/>
                </a:lnTo>
                <a:lnTo>
                  <a:pt x="1074501" y="2033462"/>
                </a:lnTo>
                <a:lnTo>
                  <a:pt x="1072626" y="2033462"/>
                </a:lnTo>
                <a:lnTo>
                  <a:pt x="879838" y="2033462"/>
                </a:lnTo>
                <a:lnTo>
                  <a:pt x="724964" y="2033462"/>
                </a:lnTo>
                <a:lnTo>
                  <a:pt x="589423" y="2033462"/>
                </a:lnTo>
                <a:lnTo>
                  <a:pt x="471925" y="2033462"/>
                </a:lnTo>
                <a:lnTo>
                  <a:pt x="371182" y="2033462"/>
                </a:lnTo>
                <a:lnTo>
                  <a:pt x="285904" y="2033462"/>
                </a:lnTo>
                <a:lnTo>
                  <a:pt x="214804" y="2033462"/>
                </a:lnTo>
                <a:lnTo>
                  <a:pt x="156592" y="2033462"/>
                </a:lnTo>
                <a:lnTo>
                  <a:pt x="109980" y="2033462"/>
                </a:lnTo>
                <a:lnTo>
                  <a:pt x="73678" y="2033462"/>
                </a:lnTo>
                <a:lnTo>
                  <a:pt x="46398" y="2033462"/>
                </a:lnTo>
                <a:lnTo>
                  <a:pt x="26851" y="2033462"/>
                </a:lnTo>
                <a:lnTo>
                  <a:pt x="13748" y="2033462"/>
                </a:lnTo>
                <a:lnTo>
                  <a:pt x="1719" y="2033462"/>
                </a:lnTo>
                <a:lnTo>
                  <a:pt x="0" y="2033462"/>
                </a:lnTo>
                <a:cubicBezTo>
                  <a:pt x="44412" y="931033"/>
                  <a:pt x="930549" y="44436"/>
                  <a:pt x="203240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513C730-5ACF-4B02-8DF9-722D66444C8C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202312" y="845768"/>
            <a:ext cx="2468880" cy="2468880"/>
          </a:xfrm>
          <a:custGeom>
            <a:avLst/>
            <a:gdLst>
              <a:gd name="connsiteX0" fmla="*/ 1 w 2032406"/>
              <a:gd name="connsiteY0" fmla="*/ 0 h 2033462"/>
              <a:gd name="connsiteX1" fmla="*/ 2032406 w 2032406"/>
              <a:gd name="connsiteY1" fmla="*/ 2033462 h 2033462"/>
              <a:gd name="connsiteX2" fmla="*/ 1913088 w 2032406"/>
              <a:gd name="connsiteY2" fmla="*/ 2033462 h 2033462"/>
              <a:gd name="connsiteX3" fmla="*/ 1801224 w 2032406"/>
              <a:gd name="connsiteY3" fmla="*/ 2033462 h 2033462"/>
              <a:gd name="connsiteX4" fmla="*/ 1598900 w 2032406"/>
              <a:gd name="connsiteY4" fmla="*/ 2033462 h 2033462"/>
              <a:gd name="connsiteX5" fmla="*/ 1423510 w 2032406"/>
              <a:gd name="connsiteY5" fmla="*/ 2033462 h 2033462"/>
              <a:gd name="connsiteX6" fmla="*/ 1273129 w 2032406"/>
              <a:gd name="connsiteY6" fmla="*/ 2033462 h 2033462"/>
              <a:gd name="connsiteX7" fmla="*/ 1154851 w 2032406"/>
              <a:gd name="connsiteY7" fmla="*/ 2033462 h 2033462"/>
              <a:gd name="connsiteX8" fmla="*/ 1145835 w 2032406"/>
              <a:gd name="connsiteY8" fmla="*/ 2033462 h 2033462"/>
              <a:gd name="connsiteX9" fmla="*/ 1039703 w 2032406"/>
              <a:gd name="connsiteY9" fmla="*/ 2033462 h 2033462"/>
              <a:gd name="connsiteX10" fmla="*/ 952809 w 2032406"/>
              <a:gd name="connsiteY10" fmla="*/ 2033462 h 2033462"/>
              <a:gd name="connsiteX11" fmla="*/ 951568 w 2032406"/>
              <a:gd name="connsiteY11" fmla="*/ 2033462 h 2033462"/>
              <a:gd name="connsiteX12" fmla="*/ 883230 w 2032406"/>
              <a:gd name="connsiteY12" fmla="*/ 2033462 h 2033462"/>
              <a:gd name="connsiteX13" fmla="*/ 829042 w 2032406"/>
              <a:gd name="connsiteY13" fmla="*/ 2033462 h 2033462"/>
              <a:gd name="connsiteX14" fmla="*/ 788321 w 2032406"/>
              <a:gd name="connsiteY14" fmla="*/ 2033462 h 2033462"/>
              <a:gd name="connsiteX15" fmla="*/ 773660 w 2032406"/>
              <a:gd name="connsiteY15" fmla="*/ 2033462 h 2033462"/>
              <a:gd name="connsiteX16" fmla="*/ 759142 w 2032406"/>
              <a:gd name="connsiteY16" fmla="*/ 2033462 h 2033462"/>
              <a:gd name="connsiteX17" fmla="*/ 739583 w 2032406"/>
              <a:gd name="connsiteY17" fmla="*/ 2033462 h 2033462"/>
              <a:gd name="connsiteX18" fmla="*/ 727720 w 2032406"/>
              <a:gd name="connsiteY18" fmla="*/ 2033462 h 2033462"/>
              <a:gd name="connsiteX19" fmla="*/ 721627 w 2032406"/>
              <a:gd name="connsiteY19" fmla="*/ 2033462 h 2033462"/>
              <a:gd name="connsiteX20" fmla="*/ 719062 w 2032406"/>
              <a:gd name="connsiteY20" fmla="*/ 2033462 h 2033462"/>
              <a:gd name="connsiteX21" fmla="*/ 619436 w 2032406"/>
              <a:gd name="connsiteY21" fmla="*/ 2033462 h 2033462"/>
              <a:gd name="connsiteX22" fmla="*/ 510400 w 2032406"/>
              <a:gd name="connsiteY22" fmla="*/ 2033462 h 2033462"/>
              <a:gd name="connsiteX23" fmla="*/ 414974 w 2032406"/>
              <a:gd name="connsiteY23" fmla="*/ 2033462 h 2033462"/>
              <a:gd name="connsiteX24" fmla="*/ 332251 w 2032406"/>
              <a:gd name="connsiteY24" fmla="*/ 2033462 h 2033462"/>
              <a:gd name="connsiteX25" fmla="*/ 261325 w 2032406"/>
              <a:gd name="connsiteY25" fmla="*/ 2033462 h 2033462"/>
              <a:gd name="connsiteX26" fmla="*/ 201287 w 2032406"/>
              <a:gd name="connsiteY26" fmla="*/ 2033462 h 2033462"/>
              <a:gd name="connsiteX27" fmla="*/ 151230 w 2032406"/>
              <a:gd name="connsiteY27" fmla="*/ 2033462 h 2033462"/>
              <a:gd name="connsiteX28" fmla="*/ 110246 w 2032406"/>
              <a:gd name="connsiteY28" fmla="*/ 2033462 h 2033462"/>
              <a:gd name="connsiteX29" fmla="*/ 77430 w 2032406"/>
              <a:gd name="connsiteY29" fmla="*/ 2033462 h 2033462"/>
              <a:gd name="connsiteX30" fmla="*/ 32666 w 2032406"/>
              <a:gd name="connsiteY30" fmla="*/ 2033462 h 2033462"/>
              <a:gd name="connsiteX31" fmla="*/ 9679 w 2032406"/>
              <a:gd name="connsiteY31" fmla="*/ 2033462 h 2033462"/>
              <a:gd name="connsiteX32" fmla="*/ 1210 w 2032406"/>
              <a:gd name="connsiteY32" fmla="*/ 2033462 h 2033462"/>
              <a:gd name="connsiteX33" fmla="*/ 0 w 2032406"/>
              <a:gd name="connsiteY33" fmla="*/ 2033462 h 2033462"/>
              <a:gd name="connsiteX34" fmla="*/ 0 w 2032406"/>
              <a:gd name="connsiteY34" fmla="*/ 1830179 h 2033462"/>
              <a:gd name="connsiteX35" fmla="*/ 0 w 2032406"/>
              <a:gd name="connsiteY35" fmla="*/ 1652271 h 2033462"/>
              <a:gd name="connsiteX36" fmla="*/ 0 w 2032406"/>
              <a:gd name="connsiteY36" fmla="*/ 1498047 h 2033462"/>
              <a:gd name="connsiteX37" fmla="*/ 0 w 2032406"/>
              <a:gd name="connsiteY37" fmla="*/ 1365814 h 2033462"/>
              <a:gd name="connsiteX38" fmla="*/ 0 w 2032406"/>
              <a:gd name="connsiteY38" fmla="*/ 1253881 h 2033462"/>
              <a:gd name="connsiteX39" fmla="*/ 0 w 2032406"/>
              <a:gd name="connsiteY39" fmla="*/ 1160557 h 2033462"/>
              <a:gd name="connsiteX40" fmla="*/ 0 w 2032406"/>
              <a:gd name="connsiteY40" fmla="*/ 1084150 h 2033462"/>
              <a:gd name="connsiteX41" fmla="*/ 0 w 2032406"/>
              <a:gd name="connsiteY41" fmla="*/ 1022968 h 2033462"/>
              <a:gd name="connsiteX42" fmla="*/ 0 w 2032406"/>
              <a:gd name="connsiteY42" fmla="*/ 975319 h 2033462"/>
              <a:gd name="connsiteX43" fmla="*/ 0 w 2032406"/>
              <a:gd name="connsiteY43" fmla="*/ 939512 h 2033462"/>
              <a:gd name="connsiteX44" fmla="*/ 0 w 2032406"/>
              <a:gd name="connsiteY44" fmla="*/ 913855 h 2033462"/>
              <a:gd name="connsiteX45" fmla="*/ 0 w 2032406"/>
              <a:gd name="connsiteY45" fmla="*/ 896656 h 2033462"/>
              <a:gd name="connsiteX46" fmla="*/ 0 w 2032406"/>
              <a:gd name="connsiteY46" fmla="*/ 880867 h 2033462"/>
              <a:gd name="connsiteX47" fmla="*/ 0 w 2032406"/>
              <a:gd name="connsiteY47" fmla="*/ 878611 h 2033462"/>
              <a:gd name="connsiteX48" fmla="*/ 1 w 2032406"/>
              <a:gd name="connsiteY48" fmla="*/ 878611 h 2033462"/>
              <a:gd name="connsiteX49" fmla="*/ 1 w 2032406"/>
              <a:gd name="connsiteY49" fmla="*/ 704814 h 2033462"/>
              <a:gd name="connsiteX50" fmla="*/ 1 w 2032406"/>
              <a:gd name="connsiteY50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32406" h="2033462">
                <a:moveTo>
                  <a:pt x="1" y="0"/>
                </a:moveTo>
                <a:cubicBezTo>
                  <a:pt x="1101857" y="44436"/>
                  <a:pt x="1987994" y="931034"/>
                  <a:pt x="2032406" y="2033462"/>
                </a:cubicBezTo>
                <a:lnTo>
                  <a:pt x="1913088" y="2033462"/>
                </a:lnTo>
                <a:lnTo>
                  <a:pt x="1801224" y="2033462"/>
                </a:lnTo>
                <a:lnTo>
                  <a:pt x="1598900" y="2033462"/>
                </a:lnTo>
                <a:lnTo>
                  <a:pt x="1423510" y="2033462"/>
                </a:lnTo>
                <a:lnTo>
                  <a:pt x="1273129" y="2033462"/>
                </a:lnTo>
                <a:lnTo>
                  <a:pt x="1154851" y="2033462"/>
                </a:lnTo>
                <a:lnTo>
                  <a:pt x="1145835" y="2033462"/>
                </a:lnTo>
                <a:lnTo>
                  <a:pt x="1039703" y="2033462"/>
                </a:lnTo>
                <a:lnTo>
                  <a:pt x="952809" y="2033462"/>
                </a:lnTo>
                <a:lnTo>
                  <a:pt x="951568" y="2033462"/>
                </a:lnTo>
                <a:lnTo>
                  <a:pt x="883230" y="2033462"/>
                </a:lnTo>
                <a:lnTo>
                  <a:pt x="829042" y="2033462"/>
                </a:lnTo>
                <a:lnTo>
                  <a:pt x="788321" y="2033462"/>
                </a:lnTo>
                <a:lnTo>
                  <a:pt x="773660" y="2033462"/>
                </a:lnTo>
                <a:lnTo>
                  <a:pt x="759142" y="2033462"/>
                </a:lnTo>
                <a:lnTo>
                  <a:pt x="739583" y="2033462"/>
                </a:lnTo>
                <a:lnTo>
                  <a:pt x="727720" y="2033462"/>
                </a:lnTo>
                <a:lnTo>
                  <a:pt x="721627" y="2033462"/>
                </a:lnTo>
                <a:lnTo>
                  <a:pt x="719062" y="2033462"/>
                </a:lnTo>
                <a:lnTo>
                  <a:pt x="619436" y="2033462"/>
                </a:lnTo>
                <a:lnTo>
                  <a:pt x="510400" y="2033462"/>
                </a:lnTo>
                <a:lnTo>
                  <a:pt x="414974" y="2033462"/>
                </a:lnTo>
                <a:lnTo>
                  <a:pt x="332251" y="2033462"/>
                </a:lnTo>
                <a:lnTo>
                  <a:pt x="261325" y="2033462"/>
                </a:lnTo>
                <a:lnTo>
                  <a:pt x="201287" y="2033462"/>
                </a:lnTo>
                <a:lnTo>
                  <a:pt x="151230" y="2033462"/>
                </a:lnTo>
                <a:lnTo>
                  <a:pt x="110246" y="2033462"/>
                </a:lnTo>
                <a:lnTo>
                  <a:pt x="77430" y="2033462"/>
                </a:lnTo>
                <a:lnTo>
                  <a:pt x="32666" y="2033462"/>
                </a:lnTo>
                <a:lnTo>
                  <a:pt x="9679" y="2033462"/>
                </a:lnTo>
                <a:lnTo>
                  <a:pt x="1210" y="2033462"/>
                </a:lnTo>
                <a:lnTo>
                  <a:pt x="0" y="2033462"/>
                </a:lnTo>
                <a:lnTo>
                  <a:pt x="0" y="1830179"/>
                </a:lnTo>
                <a:lnTo>
                  <a:pt x="0" y="1652271"/>
                </a:lnTo>
                <a:lnTo>
                  <a:pt x="0" y="1498047"/>
                </a:lnTo>
                <a:lnTo>
                  <a:pt x="0" y="1365814"/>
                </a:lnTo>
                <a:lnTo>
                  <a:pt x="0" y="1253881"/>
                </a:lnTo>
                <a:lnTo>
                  <a:pt x="0" y="1160557"/>
                </a:lnTo>
                <a:lnTo>
                  <a:pt x="0" y="1084150"/>
                </a:lnTo>
                <a:lnTo>
                  <a:pt x="0" y="1022968"/>
                </a:lnTo>
                <a:lnTo>
                  <a:pt x="0" y="975319"/>
                </a:lnTo>
                <a:lnTo>
                  <a:pt x="0" y="939512"/>
                </a:lnTo>
                <a:lnTo>
                  <a:pt x="0" y="913855"/>
                </a:lnTo>
                <a:lnTo>
                  <a:pt x="0" y="896656"/>
                </a:lnTo>
                <a:lnTo>
                  <a:pt x="0" y="880867"/>
                </a:lnTo>
                <a:lnTo>
                  <a:pt x="0" y="878611"/>
                </a:lnTo>
                <a:lnTo>
                  <a:pt x="1" y="878611"/>
                </a:lnTo>
                <a:lnTo>
                  <a:pt x="1" y="704814"/>
                </a:ln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CA6AF4E-06FB-43C2-9760-D9F4B49E289E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3512769" y="3518447"/>
            <a:ext cx="2468880" cy="2468880"/>
          </a:xfrm>
          <a:custGeom>
            <a:avLst/>
            <a:gdLst>
              <a:gd name="connsiteX0" fmla="*/ 0 w 2032406"/>
              <a:gd name="connsiteY0" fmla="*/ 0 h 2033462"/>
              <a:gd name="connsiteX1" fmla="*/ 176167 w 2032406"/>
              <a:gd name="connsiteY1" fmla="*/ 0 h 2033462"/>
              <a:gd name="connsiteX2" fmla="*/ 335831 w 2032406"/>
              <a:gd name="connsiteY2" fmla="*/ 0 h 2033462"/>
              <a:gd name="connsiteX3" fmla="*/ 479804 w 2032406"/>
              <a:gd name="connsiteY3" fmla="*/ 0 h 2033462"/>
              <a:gd name="connsiteX4" fmla="*/ 608897 w 2032406"/>
              <a:gd name="connsiteY4" fmla="*/ 0 h 2033462"/>
              <a:gd name="connsiteX5" fmla="*/ 723922 w 2032406"/>
              <a:gd name="connsiteY5" fmla="*/ 0 h 2033462"/>
              <a:gd name="connsiteX6" fmla="*/ 825690 w 2032406"/>
              <a:gd name="connsiteY6" fmla="*/ 0 h 2033462"/>
              <a:gd name="connsiteX7" fmla="*/ 915013 w 2032406"/>
              <a:gd name="connsiteY7" fmla="*/ 0 h 2033462"/>
              <a:gd name="connsiteX8" fmla="*/ 992703 w 2032406"/>
              <a:gd name="connsiteY8" fmla="*/ 0 h 2033462"/>
              <a:gd name="connsiteX9" fmla="*/ 1078722 w 2032406"/>
              <a:gd name="connsiteY9" fmla="*/ 0 h 2033462"/>
              <a:gd name="connsiteX10" fmla="*/ 1079597 w 2032406"/>
              <a:gd name="connsiteY10" fmla="*/ 0 h 2033462"/>
              <a:gd name="connsiteX11" fmla="*/ 1149176 w 2032406"/>
              <a:gd name="connsiteY11" fmla="*/ 0 h 2033462"/>
              <a:gd name="connsiteX12" fmla="*/ 1203365 w 2032406"/>
              <a:gd name="connsiteY12" fmla="*/ 0 h 2033462"/>
              <a:gd name="connsiteX13" fmla="*/ 1244086 w 2032406"/>
              <a:gd name="connsiteY13" fmla="*/ 0 h 2033462"/>
              <a:gd name="connsiteX14" fmla="*/ 1273264 w 2032406"/>
              <a:gd name="connsiteY14" fmla="*/ 0 h 2033462"/>
              <a:gd name="connsiteX15" fmla="*/ 1292823 w 2032406"/>
              <a:gd name="connsiteY15" fmla="*/ 0 h 2033462"/>
              <a:gd name="connsiteX16" fmla="*/ 1304687 w 2032406"/>
              <a:gd name="connsiteY16" fmla="*/ 0 h 2033462"/>
              <a:gd name="connsiteX17" fmla="*/ 1310779 w 2032406"/>
              <a:gd name="connsiteY17" fmla="*/ 0 h 2033462"/>
              <a:gd name="connsiteX18" fmla="*/ 1313344 w 2032406"/>
              <a:gd name="connsiteY18" fmla="*/ 0 h 2033462"/>
              <a:gd name="connsiteX19" fmla="*/ 2032406 w 2032406"/>
              <a:gd name="connsiteY19" fmla="*/ 0 h 2033462"/>
              <a:gd name="connsiteX20" fmla="*/ 2032406 w 2032406"/>
              <a:gd name="connsiteY20" fmla="*/ 167873 h 2033462"/>
              <a:gd name="connsiteX21" fmla="*/ 2032406 w 2032406"/>
              <a:gd name="connsiteY21" fmla="*/ 314791 h 2033462"/>
              <a:gd name="connsiteX22" fmla="*/ 2032406 w 2032406"/>
              <a:gd name="connsiteY22" fmla="*/ 442150 h 2033462"/>
              <a:gd name="connsiteX23" fmla="*/ 2032406 w 2032406"/>
              <a:gd name="connsiteY23" fmla="*/ 551349 h 2033462"/>
              <a:gd name="connsiteX24" fmla="*/ 2032406 w 2032406"/>
              <a:gd name="connsiteY24" fmla="*/ 643784 h 2033462"/>
              <a:gd name="connsiteX25" fmla="*/ 2032406 w 2032406"/>
              <a:gd name="connsiteY25" fmla="*/ 720851 h 2033462"/>
              <a:gd name="connsiteX26" fmla="*/ 2032406 w 2032406"/>
              <a:gd name="connsiteY26" fmla="*/ 783949 h 2033462"/>
              <a:gd name="connsiteX27" fmla="*/ 2032406 w 2032406"/>
              <a:gd name="connsiteY27" fmla="*/ 834474 h 2033462"/>
              <a:gd name="connsiteX28" fmla="*/ 2032406 w 2032406"/>
              <a:gd name="connsiteY28" fmla="*/ 873823 h 2033462"/>
              <a:gd name="connsiteX29" fmla="*/ 2032406 w 2032406"/>
              <a:gd name="connsiteY29" fmla="*/ 903392 h 2033462"/>
              <a:gd name="connsiteX30" fmla="*/ 2032406 w 2032406"/>
              <a:gd name="connsiteY30" fmla="*/ 924580 h 2033462"/>
              <a:gd name="connsiteX31" fmla="*/ 2032406 w 2032406"/>
              <a:gd name="connsiteY31" fmla="*/ 938783 h 2033462"/>
              <a:gd name="connsiteX32" fmla="*/ 2032406 w 2032406"/>
              <a:gd name="connsiteY32" fmla="*/ 951822 h 2033462"/>
              <a:gd name="connsiteX33" fmla="*/ 2032406 w 2032406"/>
              <a:gd name="connsiteY33" fmla="*/ 953684 h 2033462"/>
              <a:gd name="connsiteX34" fmla="*/ 2032405 w 2032406"/>
              <a:gd name="connsiteY34" fmla="*/ 953684 h 2033462"/>
              <a:gd name="connsiteX35" fmla="*/ 2032405 w 2032406"/>
              <a:gd name="connsiteY35" fmla="*/ 1153167 h 2033462"/>
              <a:gd name="connsiteX36" fmla="*/ 2032405 w 2032406"/>
              <a:gd name="connsiteY36" fmla="*/ 2033462 h 2033462"/>
              <a:gd name="connsiteX37" fmla="*/ 0 w 2032406"/>
              <a:gd name="connsiteY37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32406" h="2033462">
                <a:moveTo>
                  <a:pt x="0" y="0"/>
                </a:moveTo>
                <a:lnTo>
                  <a:pt x="176167" y="0"/>
                </a:lnTo>
                <a:lnTo>
                  <a:pt x="335831" y="0"/>
                </a:lnTo>
                <a:lnTo>
                  <a:pt x="479804" y="0"/>
                </a:lnTo>
                <a:lnTo>
                  <a:pt x="608897" y="0"/>
                </a:lnTo>
                <a:lnTo>
                  <a:pt x="723922" y="0"/>
                </a:lnTo>
                <a:lnTo>
                  <a:pt x="825690" y="0"/>
                </a:lnTo>
                <a:lnTo>
                  <a:pt x="915013" y="0"/>
                </a:lnTo>
                <a:lnTo>
                  <a:pt x="992703" y="0"/>
                </a:lnTo>
                <a:lnTo>
                  <a:pt x="1078722" y="0"/>
                </a:lnTo>
                <a:lnTo>
                  <a:pt x="1079597" y="0"/>
                </a:lnTo>
                <a:lnTo>
                  <a:pt x="1149176" y="0"/>
                </a:lnTo>
                <a:lnTo>
                  <a:pt x="1203365" y="0"/>
                </a:lnTo>
                <a:lnTo>
                  <a:pt x="1244086" y="0"/>
                </a:lnTo>
                <a:lnTo>
                  <a:pt x="1273264" y="0"/>
                </a:lnTo>
                <a:lnTo>
                  <a:pt x="1292823" y="0"/>
                </a:lnTo>
                <a:lnTo>
                  <a:pt x="1304687" y="0"/>
                </a:lnTo>
                <a:lnTo>
                  <a:pt x="1310779" y="0"/>
                </a:lnTo>
                <a:lnTo>
                  <a:pt x="1313344" y="0"/>
                </a:lnTo>
                <a:lnTo>
                  <a:pt x="2032406" y="0"/>
                </a:lnTo>
                <a:lnTo>
                  <a:pt x="2032406" y="167873"/>
                </a:lnTo>
                <a:lnTo>
                  <a:pt x="2032406" y="314791"/>
                </a:lnTo>
                <a:lnTo>
                  <a:pt x="2032406" y="442150"/>
                </a:lnTo>
                <a:lnTo>
                  <a:pt x="2032406" y="551349"/>
                </a:lnTo>
                <a:lnTo>
                  <a:pt x="2032406" y="643784"/>
                </a:lnTo>
                <a:lnTo>
                  <a:pt x="2032406" y="720851"/>
                </a:lnTo>
                <a:lnTo>
                  <a:pt x="2032406" y="783949"/>
                </a:lnTo>
                <a:lnTo>
                  <a:pt x="2032406" y="834474"/>
                </a:lnTo>
                <a:lnTo>
                  <a:pt x="2032406" y="873823"/>
                </a:lnTo>
                <a:lnTo>
                  <a:pt x="2032406" y="903392"/>
                </a:lnTo>
                <a:lnTo>
                  <a:pt x="2032406" y="924580"/>
                </a:lnTo>
                <a:lnTo>
                  <a:pt x="2032406" y="938783"/>
                </a:lnTo>
                <a:lnTo>
                  <a:pt x="2032406" y="951822"/>
                </a:lnTo>
                <a:lnTo>
                  <a:pt x="2032406" y="953684"/>
                </a:lnTo>
                <a:lnTo>
                  <a:pt x="2032405" y="953684"/>
                </a:lnTo>
                <a:lnTo>
                  <a:pt x="2032405" y="1153167"/>
                </a:lnTo>
                <a:cubicBezTo>
                  <a:pt x="2032405" y="2033462"/>
                  <a:pt x="2032405" y="2033462"/>
                  <a:pt x="2032405" y="2033462"/>
                </a:cubicBezTo>
                <a:cubicBezTo>
                  <a:pt x="930549" y="1989026"/>
                  <a:pt x="44412" y="1102429"/>
                  <a:pt x="0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1767ED8-61AC-4894-A3A5-FADD6AC2BA32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6202312" y="3518447"/>
            <a:ext cx="2468880" cy="2468880"/>
          </a:xfrm>
          <a:custGeom>
            <a:avLst/>
            <a:gdLst>
              <a:gd name="connsiteX0" fmla="*/ 0 w 2032405"/>
              <a:gd name="connsiteY0" fmla="*/ 0 h 2033462"/>
              <a:gd name="connsiteX1" fmla="*/ 719061 w 2032405"/>
              <a:gd name="connsiteY1" fmla="*/ 0 h 2033462"/>
              <a:gd name="connsiteX2" fmla="*/ 999402 w 2032405"/>
              <a:gd name="connsiteY2" fmla="*/ 0 h 2033462"/>
              <a:gd name="connsiteX3" fmla="*/ 2032405 w 2032405"/>
              <a:gd name="connsiteY3" fmla="*/ 0 h 2033462"/>
              <a:gd name="connsiteX4" fmla="*/ 0 w 2032405"/>
              <a:gd name="connsiteY4" fmla="*/ 2033462 h 2033462"/>
              <a:gd name="connsiteX5" fmla="*/ 0 w 2032405"/>
              <a:gd name="connsiteY5" fmla="*/ 1040243 h 2033462"/>
              <a:gd name="connsiteX6" fmla="*/ 0 w 2032405"/>
              <a:gd name="connsiteY6" fmla="*/ 999402 h 2033462"/>
              <a:gd name="connsiteX7" fmla="*/ 0 w 2032405"/>
              <a:gd name="connsiteY7" fmla="*/ 953304 h 2033462"/>
              <a:gd name="connsiteX8" fmla="*/ 0 w 2032405"/>
              <a:gd name="connsiteY8" fmla="*/ 883689 h 2033462"/>
              <a:gd name="connsiteX9" fmla="*/ 0 w 2032405"/>
              <a:gd name="connsiteY9" fmla="*/ 829472 h 2033462"/>
              <a:gd name="connsiteX10" fmla="*/ 0 w 2032405"/>
              <a:gd name="connsiteY10" fmla="*/ 823482 h 2033462"/>
              <a:gd name="connsiteX11" fmla="*/ 0 w 2032405"/>
              <a:gd name="connsiteY11" fmla="*/ 788730 h 2033462"/>
              <a:gd name="connsiteX12" fmla="*/ 0 w 2032405"/>
              <a:gd name="connsiteY12" fmla="*/ 759536 h 2033462"/>
              <a:gd name="connsiteX13" fmla="*/ 0 w 2032405"/>
              <a:gd name="connsiteY13" fmla="*/ 739967 h 2033462"/>
              <a:gd name="connsiteX14" fmla="*/ 0 w 2032405"/>
              <a:gd name="connsiteY14" fmla="*/ 728097 h 2033462"/>
              <a:gd name="connsiteX15" fmla="*/ 0 w 2032405"/>
              <a:gd name="connsiteY15" fmla="*/ 722002 h 2033462"/>
              <a:gd name="connsiteX16" fmla="*/ 0 w 2032405"/>
              <a:gd name="connsiteY16" fmla="*/ 719435 h 2033462"/>
              <a:gd name="connsiteX17" fmla="*/ 0 w 2032405"/>
              <a:gd name="connsiteY17" fmla="*/ 669521 h 2033462"/>
              <a:gd name="connsiteX18" fmla="*/ 0 w 2032405"/>
              <a:gd name="connsiteY18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32405" h="2033462">
                <a:moveTo>
                  <a:pt x="0" y="0"/>
                </a:moveTo>
                <a:lnTo>
                  <a:pt x="719061" y="0"/>
                </a:lnTo>
                <a:lnTo>
                  <a:pt x="999402" y="0"/>
                </a:lnTo>
                <a:lnTo>
                  <a:pt x="2032405" y="0"/>
                </a:lnTo>
                <a:cubicBezTo>
                  <a:pt x="1987993" y="1102429"/>
                  <a:pt x="1101856" y="1989026"/>
                  <a:pt x="0" y="2033462"/>
                </a:cubicBezTo>
                <a:cubicBezTo>
                  <a:pt x="0" y="1540702"/>
                  <a:pt x="0" y="1232727"/>
                  <a:pt x="0" y="1040243"/>
                </a:cubicBezTo>
                <a:lnTo>
                  <a:pt x="0" y="999402"/>
                </a:lnTo>
                <a:lnTo>
                  <a:pt x="0" y="953304"/>
                </a:lnTo>
                <a:lnTo>
                  <a:pt x="0" y="883689"/>
                </a:lnTo>
                <a:lnTo>
                  <a:pt x="0" y="829472"/>
                </a:lnTo>
                <a:lnTo>
                  <a:pt x="0" y="823482"/>
                </a:lnTo>
                <a:lnTo>
                  <a:pt x="0" y="788730"/>
                </a:lnTo>
                <a:lnTo>
                  <a:pt x="0" y="759536"/>
                </a:lnTo>
                <a:lnTo>
                  <a:pt x="0" y="739967"/>
                </a:lnTo>
                <a:lnTo>
                  <a:pt x="0" y="728097"/>
                </a:lnTo>
                <a:lnTo>
                  <a:pt x="0" y="722002"/>
                </a:lnTo>
                <a:lnTo>
                  <a:pt x="0" y="719435"/>
                </a:lnTo>
                <a:lnTo>
                  <a:pt x="0" y="669521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2837061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E6C9BC3D-62A3-473C-834C-E3D324AC56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15840" y="3838644"/>
            <a:ext cx="2560320" cy="25603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386284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2675109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8895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8253382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876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6813200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21BAC756-4BD5-42E2-B469-127611AFB2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180" y="2360265"/>
            <a:ext cx="4676044" cy="43780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C314E26E-8552-40EE-97F0-FCEB035379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6952" y="88727"/>
            <a:ext cx="4676044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47095C9B-3092-4F17-B874-C6CAB8499A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9264" y="88727"/>
            <a:ext cx="2294887" cy="4397481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DFDAEF52-D22B-4152-89F4-FC2FC78129A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40491" y="4622096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9" name="Picture Placeholder 5">
            <a:extLst>
              <a:ext uri="{FF2B5EF4-FFF2-40B4-BE49-F238E27FC236}">
                <a16:creationId xmlns:a16="http://schemas.microsoft.com/office/drawing/2014/main" id="{869C5C53-6CD2-4ED1-8E29-F130751B490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70748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39F141C4-2028-4F78-82BF-B71DB4D730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89560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1" name="Picture Placeholder 5">
            <a:extLst>
              <a:ext uri="{FF2B5EF4-FFF2-40B4-BE49-F238E27FC236}">
                <a16:creationId xmlns:a16="http://schemas.microsoft.com/office/drawing/2014/main" id="{63073B75-CBCB-425A-AABF-727287833A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58824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745C0BE8-750B-4030-8188-6CFDED6CC5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77636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3" name="Picture Placeholder 5">
            <a:extLst>
              <a:ext uri="{FF2B5EF4-FFF2-40B4-BE49-F238E27FC236}">
                <a16:creationId xmlns:a16="http://schemas.microsoft.com/office/drawing/2014/main" id="{34D79023-E357-4EEE-9B44-37002BCB474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57417" y="4602684"/>
            <a:ext cx="4715105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750333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7F35E01-B94F-4AE7-9A59-9F2287BAE7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03E9C51-06B4-4E50-9CBD-3512D6B98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2963DF80-6838-4281-8616-855F224175E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B3F754C-2992-4927-83B1-96580F04ED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581881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26957D83-E845-43BC-A4F1-6C8318618C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85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9541E820-EAA2-420E-9258-8ED61BC2FAC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70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E845D6CC-5534-46E0-8C12-EAA544716E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654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14FE8136-E2DE-476E-B22A-A1BA015A92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039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08775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enter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5522286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7F35E01-B94F-4AE7-9A59-9F2287BAE7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03E9C51-06B4-4E50-9CBD-3512D6B98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2963DF80-6838-4281-8616-855F224175E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B3F754C-2992-4927-83B1-96580F04ED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0711305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26957D83-E845-43BC-A4F1-6C8318618C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85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9541E820-EAA2-420E-9258-8ED61BC2FAC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70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E845D6CC-5534-46E0-8C12-EAA544716E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654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14FE8136-E2DE-476E-B22A-A1BA015A92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039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4021122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3589666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4356279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4092633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4092633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6512839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6325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18051C4-A249-4EC9-A985-B5EB5E0ACD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85806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41FE595-5684-4E5F-B637-B0C4A2452D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5287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0E86E30-BF23-4954-BC0F-9A06766F3A3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04768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4345309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5830863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6803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4243D4E-8E80-435B-B67E-84A6C05BEB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72988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DA0B3D2-AE60-4A67-BF7D-772D5F8BF69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79173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CA6F911-2647-45E9-8D93-66F1FCDDE8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85357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6625749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691717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B0830AC5-52FE-4B2C-A306-B5A75036DA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8570" y="3289902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A42B2D84-0841-4F48-8E96-7075D06B19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8570" y="4888087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5492612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0071" y="1691717"/>
            <a:ext cx="4680000" cy="3896283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423B759-C2A3-45DC-9F33-140A8D471AD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1929" y="1691716"/>
            <a:ext cx="4680000" cy="3896283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79853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9pPr>
              <a:defRPr/>
            </a:lvl9pPr>
          </a:lstStyle>
          <a:p>
            <a:pPr marL="3886200" marR="0" lvl="8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9082993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754075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5271884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9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7362252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6816B1-1EA0-4BA2-A979-9D83C6228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FC128A1-CE60-4A14-BDE6-45498FE6A8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5BC3E666-4DA4-428B-8186-15690AE136C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76273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D7762249-D25C-4068-AC6D-A31E9D4B268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76091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F9DDEBE-49C9-454D-8C9C-16C8DED2758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75909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7A277DDB-94C4-4A33-81A8-359829FAE27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75727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26408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dma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676D70E-DE48-4DEB-92C2-6249ADB467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64480" y="424742"/>
            <a:ext cx="1463040" cy="146304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F706EF86-1F6B-49EF-AAC0-7CED34C400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64480" y="4970218"/>
            <a:ext cx="1463040" cy="146304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2810733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488E842-1C8B-4BF0-A4DA-43AB20E91B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4276889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FBFB565-E4FB-4183-8BD5-1DDA64C856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3462661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512BF1A-CC10-47E9-BE8D-12E832DCF7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928967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727A6A8-4DAE-45F2-8085-E0353AFF86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398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2BACBDA-D2E1-4184-B7D4-8875E4E7C6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63951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EF10F07-665F-41D7-A9D2-358164298C2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0802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F53ABD7C-94E6-4632-A885-95C05F829B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4002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91093575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4A80EFCA-C790-4CFC-99F9-26C0247D75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77299" y="869981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FDCCF324-2D0B-4C13-B782-C9F218E359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7299" y="178730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D94A1A2-0715-43EC-8F5C-33950036B8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7299" y="2704635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162F417-1BAB-4F46-AD4F-8477E5D02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7299" y="362196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CA8754E-77A8-493E-A022-FAAF449053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7299" y="4539289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55F69957-CE01-4DFE-B71C-EE8981AAD7C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7299" y="545661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803888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ef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EE74A38-CDF9-4E52-98EB-1E8DF591B1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9908" y="9170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3938423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6E9F9E2A-DA02-43B6-8E18-7FECEDA752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2126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3FEC0320-9A56-4C3D-862C-FD5D894B3E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2126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9838F4E7-CA6E-4595-8789-2501F7F4C7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2126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3AA24AB-BB75-4B10-9424-5D84E9E65F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2126" y="453630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8F523368-CA43-4021-AB70-C7211B8AF3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2126" y="5448549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D9BA096D-780C-436C-A853-9DCF021C6A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720763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3B810889-41DA-406D-BFD4-79E69AF284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59516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C829A924-0832-4119-A0AC-BF93F89840F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84488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E44621EE-6CD1-4DFC-9186-ADA566B6997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20763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22761445-0147-4746-894D-3A4AA612453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9516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40788EBD-B7C3-4BA2-97D3-1888E64948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84488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651679A2-A090-4A79-A368-A7E959F10D9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9516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A433C367-91F6-4E93-8E1E-22789624844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84488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7383285A-FFD1-4A92-AF94-2F192F2B72C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84488" y="453630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6908777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BE52E5B7-2B8D-467A-85C6-9BCAF56059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398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4BFF12F6-CE69-4ED4-AB68-AA8A209057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63951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B8BCF0A8-AF03-4725-95F1-AF24AD789A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0802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94A884A8-83B9-44FF-86D7-6CED642E25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4002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174701468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07C44E6-7BC3-499B-9750-DE5CE143C7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000" y="745091"/>
            <a:ext cx="2453951" cy="3124532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8703429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0591CFC-91E2-468C-9DEB-124D17A3EC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3645" y="2013994"/>
            <a:ext cx="4308930" cy="35867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113220727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31808" y="201455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020347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8751" y="23648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0647712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31808" y="163355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2945568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34278-D38D-4E96-B3D5-3F142FA2DE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7025" y="1997868"/>
            <a:ext cx="11537950" cy="286226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8530567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34278-D38D-4E96-B3D5-3F142FA2DE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997868"/>
            <a:ext cx="12192000" cy="286226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923033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9013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31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48199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3742466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ore Va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3460368"/>
            <a:ext cx="12192000" cy="689791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0">
            <a:solidFill>
              <a:schemeClr val="accent1"/>
            </a:solidFill>
          </a:ln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5328360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ore Va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37794"/>
            <a:ext cx="12192000" cy="29390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1579889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75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48775" y="44208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699B59FD-65E1-4DE9-ACC7-B9F1E86FD1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8975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17600" y="44208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54800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4219485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48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10BDF7D-83E9-4B2E-A91E-D8379D139F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29EF675-F518-468C-B7B7-437D12B8EC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8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B7CA84D-A92D-4E8A-84FD-9C8159B0526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00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9B6C3FD-F456-4555-9C2F-C8E3C661D93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54002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5EC224-8396-481C-9A86-142FFA6881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9002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9394394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72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774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176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903AB6F-7F01-425F-A56A-9AECA050C6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372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269FE5B-0BDC-44A6-B357-1883F9B5F0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48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3912E4A-8645-40AE-BAE7-584F0E8C31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2894971-4967-4A25-A37D-07552236C2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176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1552104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7200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76975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12025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903AB6F-7F01-425F-A56A-9AECA050C6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372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269FE5B-0BDC-44A6-B357-1883F9B5F0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48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3912E4A-8645-40AE-BAE7-584F0E8C31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2894971-4967-4A25-A37D-07552236C2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176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F32408-7974-4BBD-B733-212CBBF00C0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52616BD-9CE9-4FB0-88B9-DB28F4569C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778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7F04270-538E-4880-9B49-AC2C2C34AD3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150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24A057AA-A64D-4E8F-9C02-7132260812A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432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5783667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F32408-7974-4BBD-B733-212CBBF00C0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366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31B2E8DE-FBCE-4B60-A51B-09625000EF9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02FB8AE9-D397-4711-BB85-5551C95ED0B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0A8D2B45-A9AA-4D77-B782-B6523E6F9D6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2308E62E-BAC2-4602-8275-86D800D1CCA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030400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76FFD965-9C7F-4F00-8D1F-D2080E07BCB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03040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9CEB872F-1C5F-4760-9014-5B8502D7A6A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03040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00A323DE-3A48-4349-9A1D-300A92AE8A6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041975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6" name="Picture Placeholder 4">
            <a:extLst>
              <a:ext uri="{FF2B5EF4-FFF2-40B4-BE49-F238E27FC236}">
                <a16:creationId xmlns:a16="http://schemas.microsoft.com/office/drawing/2014/main" id="{8FF26D43-193B-4E93-82D7-2C3CF12ABFB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071686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7" name="Picture Placeholder 4">
            <a:extLst>
              <a:ext uri="{FF2B5EF4-FFF2-40B4-BE49-F238E27FC236}">
                <a16:creationId xmlns:a16="http://schemas.microsoft.com/office/drawing/2014/main" id="{0A78873A-C233-4E75-81F6-D3DC2CCB0AB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071686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8" name="Picture Placeholder 4">
            <a:extLst>
              <a:ext uri="{FF2B5EF4-FFF2-40B4-BE49-F238E27FC236}">
                <a16:creationId xmlns:a16="http://schemas.microsoft.com/office/drawing/2014/main" id="{8F399F97-6EEF-4750-91E6-38023AEB289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71686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9" name="Picture Placeholder 4">
            <a:extLst>
              <a:ext uri="{FF2B5EF4-FFF2-40B4-BE49-F238E27FC236}">
                <a16:creationId xmlns:a16="http://schemas.microsoft.com/office/drawing/2014/main" id="{7CAC0279-27BA-4A15-92E3-CE915F177CE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71686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0" name="Picture Placeholder 4">
            <a:extLst>
              <a:ext uri="{FF2B5EF4-FFF2-40B4-BE49-F238E27FC236}">
                <a16:creationId xmlns:a16="http://schemas.microsoft.com/office/drawing/2014/main" id="{E4966C61-FC4A-4500-8196-897FDC59911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091200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1" name="Picture Placeholder 4">
            <a:extLst>
              <a:ext uri="{FF2B5EF4-FFF2-40B4-BE49-F238E27FC236}">
                <a16:creationId xmlns:a16="http://schemas.microsoft.com/office/drawing/2014/main" id="{7B6092F4-0845-49F9-AE8A-3C4D69EBE22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09120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2" name="Picture Placeholder 4">
            <a:extLst>
              <a:ext uri="{FF2B5EF4-FFF2-40B4-BE49-F238E27FC236}">
                <a16:creationId xmlns:a16="http://schemas.microsoft.com/office/drawing/2014/main" id="{135A3E73-5D28-4E0F-B562-EF2F488A10F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09120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3" name="Picture Placeholder 4">
            <a:extLst>
              <a:ext uri="{FF2B5EF4-FFF2-40B4-BE49-F238E27FC236}">
                <a16:creationId xmlns:a16="http://schemas.microsoft.com/office/drawing/2014/main" id="{BA8FF157-B140-4C82-B2C1-4058A4FB146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091200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4" name="Picture Placeholder 4">
            <a:extLst>
              <a:ext uri="{FF2B5EF4-FFF2-40B4-BE49-F238E27FC236}">
                <a16:creationId xmlns:a16="http://schemas.microsoft.com/office/drawing/2014/main" id="{75FE1A7D-18A9-4B13-83FC-F8D9C5A8217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120316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5" name="Picture Placeholder 4">
            <a:extLst>
              <a:ext uri="{FF2B5EF4-FFF2-40B4-BE49-F238E27FC236}">
                <a16:creationId xmlns:a16="http://schemas.microsoft.com/office/drawing/2014/main" id="{7F60C8A9-4A22-48B8-AAE6-DD071866CBA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120316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6" name="Picture Placeholder 4">
            <a:extLst>
              <a:ext uri="{FF2B5EF4-FFF2-40B4-BE49-F238E27FC236}">
                <a16:creationId xmlns:a16="http://schemas.microsoft.com/office/drawing/2014/main" id="{8C950696-5ED8-499C-8393-9C12822E24C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120316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7" name="Picture Placeholder 4">
            <a:extLst>
              <a:ext uri="{FF2B5EF4-FFF2-40B4-BE49-F238E27FC236}">
                <a16:creationId xmlns:a16="http://schemas.microsoft.com/office/drawing/2014/main" id="{E734B2E3-C17B-47AA-826B-86291866FE9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120316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8" name="Picture Placeholder 4">
            <a:extLst>
              <a:ext uri="{FF2B5EF4-FFF2-40B4-BE49-F238E27FC236}">
                <a16:creationId xmlns:a16="http://schemas.microsoft.com/office/drawing/2014/main" id="{A49F0A20-0DEC-4CEF-8F47-A233C7FF6E7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150714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9" name="Picture Placeholder 4">
            <a:extLst>
              <a:ext uri="{FF2B5EF4-FFF2-40B4-BE49-F238E27FC236}">
                <a16:creationId xmlns:a16="http://schemas.microsoft.com/office/drawing/2014/main" id="{6D344541-70E4-46D2-9B8F-B089A1465678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0150714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0" name="Picture Placeholder 4">
            <a:extLst>
              <a:ext uri="{FF2B5EF4-FFF2-40B4-BE49-F238E27FC236}">
                <a16:creationId xmlns:a16="http://schemas.microsoft.com/office/drawing/2014/main" id="{6AE18BEC-E812-445D-9EA8-32DA95BB6D2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150714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1" name="Picture Placeholder 4">
            <a:extLst>
              <a:ext uri="{FF2B5EF4-FFF2-40B4-BE49-F238E27FC236}">
                <a16:creationId xmlns:a16="http://schemas.microsoft.com/office/drawing/2014/main" id="{7ADCD493-2B84-40DE-B877-B8B73BE07779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150714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58373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36371" y="1707378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4628975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3721" y="1671002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F4CB3FF-4409-4A39-AE64-103EE4217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8063" y="1671002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1221039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3338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C184419-7C99-4765-9496-3E2F3CCBD1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2000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B20C84D-4726-4ABB-980D-1A4E0034F4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50662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31091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2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5173883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041848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9846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CA69B14-F3A5-40CA-9053-C18824AFF0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232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A9B3938-6137-4CDD-AB6D-51993EB85C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460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86CC637-6409-48C1-AE9F-9B530F276B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074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1459443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circles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5870C76-0347-47B9-9240-F07D46529E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99130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B81AC86-7581-4D58-835A-55765C67BC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33458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56AFB06-62EA-4C6E-809C-D29EC8EFB4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67786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25176359-3DFF-4515-87CD-F33DEEF1C5D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2114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7078521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circles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CE5FDE2-F0CA-4C5D-A875-798CB845F1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3730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79F108B7-08A3-4571-B3B3-0B684558D1C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38444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731A0527-8DB3-494E-9C94-13CA878EC8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823158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D8F4695-1F86-435E-8E6C-6806981F031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18758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9EE69341-B076-4419-99EB-457552FB20C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4254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A2C775F5-EA59-45F5-9173-3649DFC6BE1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938444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B93F3577-2AFB-4CBA-8702-74751AF779E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823158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FB24CD8E-3869-4897-B2BD-FC19570FD14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07872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2348185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1198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76542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2965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9388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8110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7662169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836805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10382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383959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57536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886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1317765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08205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381782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55359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063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32841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06298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817369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553141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108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5018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61441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04425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572191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203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42910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9333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5756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443971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108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38250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646728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91095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9175184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841480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Rect with about 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5079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C1924ED-C7B1-4FE7-8027-CF7DBACFF7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89027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4D67F7A-E6BE-496D-A348-33E2CA194E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42974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3F2136-5119-4D52-B7CC-3467C8A413D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96921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73903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3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4224758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5402502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rect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59DF7B8-8FD6-4AA2-B829-8D4DB6F6AD0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54099" y="3919144"/>
            <a:ext cx="1425600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6416B38A-FA4E-4F10-93A2-92536D83E46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939442" y="39191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8BF991D-E036-4504-B740-87328D70323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824784" y="39191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F6866B4-4EEE-457A-8999-E707B8E8ABC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707872" y="3919456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AF2CD5-BA7B-4069-BD7D-41F814DEDB4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54099" y="1679122"/>
            <a:ext cx="1425600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54D73A2-3EEE-4B62-B64B-7AACF43C47A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39442" y="1683432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61C4D71-3902-4E3F-AF48-A2BB2E9155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24784" y="1683432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AF1E7DD-50FA-462F-99CD-F05038A10FC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07872" y="16837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5014068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- 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87706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556C6852-39AD-40BC-99C0-AC0B766F2F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84653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7DE59B39-4659-418A-8EDC-72F4191743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1600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71721EE9-DC48-4A90-8166-69B1BE2884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78547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BF1C6F22-E486-4A65-BA9A-D5DDE1711C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75494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1250D8CA-8C33-40A0-A305-872F163EFFB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7706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982D066C-C010-4B6B-9517-1EDBA78D57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84653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71E7C66-C6C2-43FE-862B-A32FA2F277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81600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85838117-36BC-4337-B825-5D42725E7DA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78547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5401C3BB-30A5-476C-878F-87E8566B02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375494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1377397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6103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40CE420D-59AC-433A-A8AC-BE22890119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03271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4D7F8998-62BE-402D-AC11-DBB7D2808B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20439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27B8BFC5-50A3-4A70-B33B-686B1D7949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37607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ABB374A7-4BA7-4165-90D5-B02338734D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54775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8007807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6103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5899D-1316-4274-AEEE-776EF01B6D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39026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49E2B2C-1F93-4949-9126-2FF3650AE4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949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6BAEF59-4CE0-4FCB-BB00-ACC2E5B183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44872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D9ED4DB-F122-48F8-B710-8A204CFD2F2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497794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2287840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ages - 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2550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BA19C1-C97D-41DA-8CEB-8294078EF6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62550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5B443CC-8314-437C-BA0D-EF4B6811A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62550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86A1B52-B01B-4B73-BAF8-10B6BE0752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62550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9AAB662-F4AD-42AE-A0EE-D241DDB714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57563" y="1649270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C10D2A5-F299-4F8A-AABF-F54A032A32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52576" y="165348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020EC37-B6A0-4F65-9A62-AAC0D8A9FB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57563" y="2770068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8D6BB46-56A9-4206-A298-D140D3AE1E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57563" y="3890866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DEE6E215-3B82-4A52-8CEF-4C82E9500C2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57563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120603E-CB79-45D6-AE76-212DD03793D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52576" y="2772880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34E11A4B-888B-4252-8971-B52BD87639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452576" y="389227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5C92F197-E465-47AA-BF8E-17A1A502E2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52576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0842307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images - team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0575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BA19C1-C97D-41DA-8CEB-8294078EF6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0575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5B443CC-8314-437C-BA0D-EF4B6811A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0575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86A1B52-B01B-4B73-BAF8-10B6BE0752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0575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9AAB662-F4AD-42AE-A0EE-D241DDB714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81213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020EC37-B6A0-4F65-9A62-AAC0D8A9FB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81213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8D6BB46-56A9-4206-A298-D140D3AE1E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81213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DEE6E215-3B82-4A52-8CEF-4C82E9500C2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81213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619A382-363B-4991-A2FE-768618F16CC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61851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34BDEE1-2270-4993-897B-A8C8A95E0A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461851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67ADF263-3ADA-4705-B2F1-4E8F25D8721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61851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98D87CA5-8D83-40C6-B101-E31BCC231D9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461851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5AA6687C-C965-4D8E-BC80-A8B185F13E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342489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93206BA2-0927-49D0-98BB-DFCE6A68642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342489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CB92B1F2-6FC9-463C-93F1-694D513B436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342489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9387D6B5-963A-4141-BE76-DE8FB275131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342489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6670943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-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3EDAB113-C8DB-4F87-A67E-2FA133A0375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94355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132CF3D3-95B0-4348-ACB1-8C25AE05DA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45284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6839174E-9686-4E5B-A7FB-0D0214EA93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96213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FA050801-04AC-4F50-90DD-44E0F60C17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47142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C148F322-12FC-4EE5-9D93-F45F8F19F2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98071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23608B07-5F26-4109-88EB-A11A3AD805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94355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53005D8E-FC72-4277-9413-7C848CAAAE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45284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2B46D53C-B083-4A46-B726-F352676EBF7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96213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2AC6CED0-3B11-4E03-BAF6-C01699B81C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47142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5CF03CF6-FFAF-47AA-A689-81729CEA4AB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98071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8855644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6F1DE5D-0566-4E34-B730-6575283EFD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24000" y="1981200"/>
            <a:ext cx="2088000" cy="3600000"/>
          </a:xfrm>
          <a:prstGeom prst="roundRect">
            <a:avLst>
              <a:gd name="adj" fmla="val 229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F71AB6B-E58E-4A96-8449-475EB6679B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53325" y="1981200"/>
            <a:ext cx="2088000" cy="3600000"/>
          </a:xfrm>
          <a:prstGeom prst="roundRect">
            <a:avLst>
              <a:gd name="adj" fmla="val 229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057651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F61E85E-5BAE-4285-9A8E-1C0F58DA7C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24000" y="1981200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2DD4A4B-6BA5-4F37-8475-B714306BAA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3968863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60EE6ED-9FA0-44D2-B2D9-D622CE5B62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3323" y="1981200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CD950FDF-FFB1-4108-BA53-206D8E4E57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3323" y="3968863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9631469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468FFB0-13D0-4009-A6D2-8DD02A205B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B5935B0-3A20-4B99-87BC-A573240219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E32C7705-61BA-4741-80C1-7DE36994C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AEF06803-84E6-43AB-AB79-A7B2F82E04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499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6D7941E5-F12F-40FF-A5C8-00DE36209A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499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79BE06DB-E8C0-42F7-9DD3-743B3172D0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499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29B4E12E-CEFA-45AA-A4E7-78386C0478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499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EB9CBAB9-7DAA-4AC8-8456-8446E7F5FE6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774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DC45D4F1-017A-4C0F-9686-1322CEA8CDA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74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76AE4679-05DF-463C-97B9-F69C2BB4B9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4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7D0AB5FE-E295-4F14-9D7E-03DA166A20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5EE850BA-7826-4FFE-8414-6F093452E27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061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7B41C012-911D-4530-A2B8-611FE58AFE3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061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FD6D69B7-99CB-43E8-924C-E5B49E79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061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91E877BF-4E89-437F-AF02-3B3C448FFA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061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4" name="Picture Placeholder 4">
            <a:extLst>
              <a:ext uri="{FF2B5EF4-FFF2-40B4-BE49-F238E27FC236}">
                <a16:creationId xmlns:a16="http://schemas.microsoft.com/office/drawing/2014/main" id="{D7D353AC-3B01-4849-907C-8C90CD23AB5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390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5" name="Picture Placeholder 4">
            <a:extLst>
              <a:ext uri="{FF2B5EF4-FFF2-40B4-BE49-F238E27FC236}">
                <a16:creationId xmlns:a16="http://schemas.microsoft.com/office/drawing/2014/main" id="{93D565CD-8DE6-4FAB-B5F8-77FC558576E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390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65169003-20B2-4906-936F-80C29B4793C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390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EE6223AC-CB2F-442B-9F69-0994E547879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390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62418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4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5233" y="541176"/>
            <a:ext cx="5029200" cy="57663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0162620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B5935B0-3A20-4B99-87BC-A573240219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FEF3C4E7-593B-4A74-89C0-BC4CEB24B3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F788E504-B935-4D51-9452-9DA53B460D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E2DAE2E0-985B-470F-A85A-0CA24D97BA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1E401533-0B30-40A1-B1EA-F6C3D3747B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316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F5E857B2-C3F9-4B6F-9295-A95923F98AB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316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7070BC30-AA1D-483B-825F-147CDBBD432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316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D0348B36-439B-424B-BA16-C5A7076BFD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316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D5AEFB5-3B92-48EE-A2C3-C7226B2D27E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632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EF0E572D-AAF2-49CD-B5D5-0482D14EB4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4632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357B90B1-45E9-4F18-B402-2FA367F39A6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632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90ECB4DF-D262-4EAF-9908-BB81CDAA97D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632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F823D0EC-3925-43C3-ADCC-7DECB604D3B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948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3ED69101-E9F9-40B2-BBC9-42F685BC4E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1948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D10108F8-F846-4B82-9CBB-5C70645236E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948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DCEACD65-59F7-496F-A469-953A97BC8FE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1948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814702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E32C7705-61BA-4741-80C1-7DE36994C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79BE06DB-E8C0-42F7-9DD3-743B3172D0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499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29B4E12E-CEFA-45AA-A4E7-78386C0478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499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76AE4679-05DF-463C-97B9-F69C2BB4B9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4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7D0AB5FE-E295-4F14-9D7E-03DA166A20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FD6D69B7-99CB-43E8-924C-E5B49E79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061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91E877BF-4E89-437F-AF02-3B3C448FFA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061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65169003-20B2-4906-936F-80C29B4793C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390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EE6223AC-CB2F-442B-9F69-0994E547879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390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2B87EEC-098B-40D8-BCAF-A571CA1761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4E576AA-F5EF-4511-8A6E-60BC49ADF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6930994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full p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A78596-A4B8-43F5-8928-591F8C4EEA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504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059E8E4-56D5-4F0D-A4C2-41DB1C070C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289ECDE-517E-42D2-8C25-5BEE01D347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64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1360564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threequarter p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275" y="174600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A78596-A4B8-43F5-8928-591F8C4EEA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1758" y="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059E8E4-56D5-4F0D-A4C2-41DB1C070C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8241" y="1745998"/>
            <a:ext cx="2952000" cy="511200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289ECDE-517E-42D2-8C25-5BEE01D347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04724" y="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9481133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44785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BDF8834-1D3F-49E0-9FD4-E3BC86AD57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88726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6BBBFE5-FD46-4EEF-85FB-93AB59A415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00844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DF811F6-5D14-4CB3-92EE-DBA5047B7C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44785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280522F-EA85-44BB-8CFA-065E56CAEA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88726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9FB3EF0-B456-4258-BC81-05630ED62E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00844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1399573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510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8741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3972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2D87E54-D5D8-4E26-AF14-C0B486DE83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39203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2602363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6" y="1630204"/>
            <a:ext cx="2852056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9946" y="1630204"/>
            <a:ext cx="28512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53090" y="1630204"/>
            <a:ext cx="28512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6364047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5" y="1630204"/>
            <a:ext cx="43560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70056" y="1630204"/>
            <a:ext cx="43560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2042899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4915" y="1621972"/>
            <a:ext cx="8153400" cy="435428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4793069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510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8741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3972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2D87E54-D5D8-4E26-AF14-C0B486DE83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39203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4410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5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374433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9707421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6" y="1630204"/>
            <a:ext cx="2852056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9946" y="1630204"/>
            <a:ext cx="28512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53090" y="1630204"/>
            <a:ext cx="28512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3775314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87717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284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624867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about - morph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87717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284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9C419AF-0614-4CD3-B303-0A3AA04BDC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87717" y="3571582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A2BFBE7-7A50-4380-A7B0-4825D6D212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8284" y="3571582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7779574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laroid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B5CEA0B-2A65-4262-9DDC-905CDC254C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45451">
            <a:off x="5716837" y="1678155"/>
            <a:ext cx="2941319" cy="331373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72406E-3CFC-46D0-A3DD-F0C9837EBE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267286">
            <a:off x="1075942" y="1867113"/>
            <a:ext cx="3237034" cy="371639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739C4-5226-4866-88E5-7E0F6E2F72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20819233">
            <a:off x="8529732" y="2684331"/>
            <a:ext cx="2941319" cy="32918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072F027-5789-4859-8437-3022818247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0724131">
            <a:off x="3530417" y="1904135"/>
            <a:ext cx="2469094" cy="278172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4163478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97799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A38D3A54-BA7D-4BCF-BB16-301474ECF7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33100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588961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9986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A38D3A54-BA7D-4BCF-BB16-301474ECF7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5287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875868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736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07F21585-3058-4B47-932C-3D8131D753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292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20">
            <a:extLst>
              <a:ext uri="{FF2B5EF4-FFF2-40B4-BE49-F238E27FC236}">
                <a16:creationId xmlns:a16="http://schemas.microsoft.com/office/drawing/2014/main" id="{AEB83D19-99BC-429D-A214-D4077C16E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848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90B529A7-C743-4FC9-AF3E-25FC99DC10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36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65D5ADF7-AC8A-40B1-9088-929F4F6A3C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292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DD895D13-9726-436F-9B0F-CBF6EA5CCA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5848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8066754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6D5D27A9-11CB-4888-A852-8880AD0EA0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3074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94F2F456-D856-4548-A44B-228690DC23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1332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40B9943C-A1BA-4619-A37B-98FAF2A5874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9590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5079668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752BB-F2D1-4BD6-8EB2-988CC0EA6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02188" y="1742026"/>
            <a:ext cx="3790672" cy="379067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1185595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84803" y="2003425"/>
            <a:ext cx="3581400" cy="3581400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81657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6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6725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682628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ingl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84803" y="2003425"/>
            <a:ext cx="3581400" cy="35814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8438760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459" y="2004695"/>
            <a:ext cx="1837962" cy="1837962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663A32B-8793-4B63-B451-EAC90F59990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3288" y="4170952"/>
            <a:ext cx="1837962" cy="1837962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7017916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459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AC5EB0B-0A1C-4D6C-B36E-1F44D0BB12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71695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E52FA4D-A4CB-463F-B1AC-CCB8D7A651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87931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7851021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078FB9B-DE21-440E-B2A3-1F4F97230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0153" y="4108837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387F4B2-7E28-42F2-9009-9E5D3BDDDB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48450" y="4115125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34337337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29ABD5F-9305-42B4-911F-98ABC6BEC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26279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7803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96191CDE-AA41-4ECB-A33C-F5C85D5278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64252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41243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93263" y="1978868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A736CDFF-D5D5-41BC-A2E0-12A8BD008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93263" y="3368284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24D997D-84BD-4FEF-9148-3725034DB0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3263" y="4757700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30057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D21A2AAB-23C5-4AC7-8F92-EDD5C91BEF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23687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1AC78F8-5E0C-40B4-AF8B-61232B4F25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46000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E1B174A-5703-446D-981A-868BBCFA63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9626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876411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5DFBE21C-0F41-43E0-A4D3-EDE4B0B7DA9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72124" y="4570276"/>
            <a:ext cx="1080000" cy="108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367C93CD-C86D-4580-ADEF-43FA3C8D7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57274" y="4696276"/>
            <a:ext cx="828000" cy="82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4F5E7B7-39F4-4A6E-9EE4-2A4EC346FCC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8974" y="4696276"/>
            <a:ext cx="828000" cy="82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70252EA6-3504-4DB3-9FFC-24FAC2E2BD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63910" y="4786276"/>
            <a:ext cx="648000" cy="64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AD7A593F-E7A7-46F0-B771-3F3C773CE3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2424" y="4786276"/>
            <a:ext cx="648000" cy="64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387441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3687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3307E57-1016-415A-891E-8816EC9918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41915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1395F3C-B2E2-436C-BC7F-E647E67ED9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8084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A1DFE712-69DC-4977-B986-FD426AEEB4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312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E4501DC-4DA8-4A2E-B0CD-A744BA64B9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7516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63E2CA0-FF27-42CE-ABDE-FF51BE8771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5744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8AE7BB2-5F10-4717-8C68-E1E65E3669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65776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A88CCE2B-0506-4B85-AE64-05AA8C7E50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44004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6631492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20DF92-BF28-46FB-B8D8-7E48302BEA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327" y="1631451"/>
            <a:ext cx="3096631" cy="4471416"/>
          </a:xfrm>
          <a:custGeom>
            <a:avLst/>
            <a:gdLst>
              <a:gd name="connsiteX0" fmla="*/ 3094933 w 3096631"/>
              <a:gd name="connsiteY0" fmla="*/ 0 h 4471416"/>
              <a:gd name="connsiteX1" fmla="*/ 3096631 w 3096631"/>
              <a:gd name="connsiteY1" fmla="*/ 0 h 4471416"/>
              <a:gd name="connsiteX2" fmla="*/ 3096631 w 3096631"/>
              <a:gd name="connsiteY2" fmla="*/ 4471416 h 4471416"/>
              <a:gd name="connsiteX3" fmla="*/ 0 w 3096631"/>
              <a:gd name="connsiteY3" fmla="*/ 4471416 h 447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631" h="4471416">
                <a:moveTo>
                  <a:pt x="3094933" y="0"/>
                </a:moveTo>
                <a:lnTo>
                  <a:pt x="3096631" y="0"/>
                </a:lnTo>
                <a:lnTo>
                  <a:pt x="3096631" y="4471416"/>
                </a:lnTo>
                <a:lnTo>
                  <a:pt x="0" y="4471416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r">
              <a:buNone/>
              <a:defRPr sz="20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28205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7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6725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6516852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DB0B39C-5131-4CFC-91B3-F555543F65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9" y="1743378"/>
            <a:ext cx="1069848" cy="1536192"/>
          </a:xfrm>
          <a:custGeom>
            <a:avLst/>
            <a:gdLst>
              <a:gd name="connsiteX0" fmla="*/ 2361 w 1069848"/>
              <a:gd name="connsiteY0" fmla="*/ 0 h 1536192"/>
              <a:gd name="connsiteX1" fmla="*/ 5693 w 1069848"/>
              <a:gd name="connsiteY1" fmla="*/ 0 h 1536192"/>
              <a:gd name="connsiteX2" fmla="*/ 1069848 w 1069848"/>
              <a:gd name="connsiteY2" fmla="*/ 1532947 h 1536192"/>
              <a:gd name="connsiteX3" fmla="*/ 1069848 w 1069848"/>
              <a:gd name="connsiteY3" fmla="*/ 1536192 h 1536192"/>
              <a:gd name="connsiteX4" fmla="*/ 0 w 1069848"/>
              <a:gd name="connsiteY4" fmla="*/ 1536192 h 1536192"/>
              <a:gd name="connsiteX5" fmla="*/ 0 w 1069848"/>
              <a:gd name="connsiteY5" fmla="*/ 3400 h 15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848" h="1536192">
                <a:moveTo>
                  <a:pt x="2361" y="0"/>
                </a:moveTo>
                <a:lnTo>
                  <a:pt x="5693" y="0"/>
                </a:lnTo>
                <a:lnTo>
                  <a:pt x="1069848" y="1532947"/>
                </a:lnTo>
                <a:lnTo>
                  <a:pt x="1069848" y="1536192"/>
                </a:lnTo>
                <a:lnTo>
                  <a:pt x="0" y="1536192"/>
                </a:lnTo>
                <a:lnTo>
                  <a:pt x="0" y="3400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313139A-D066-45C1-98C2-227F442E8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286191"/>
            <a:ext cx="1746504" cy="974061"/>
          </a:xfrm>
          <a:custGeom>
            <a:avLst/>
            <a:gdLst>
              <a:gd name="connsiteX0" fmla="*/ 0 w 1746504"/>
              <a:gd name="connsiteY0" fmla="*/ 0 h 974061"/>
              <a:gd name="connsiteX1" fmla="*/ 1072104 w 1746504"/>
              <a:gd name="connsiteY1" fmla="*/ 0 h 974061"/>
              <a:gd name="connsiteX2" fmla="*/ 1746504 w 1746504"/>
              <a:gd name="connsiteY2" fmla="*/ 971493 h 974061"/>
              <a:gd name="connsiteX3" fmla="*/ 1746504 w 1746504"/>
              <a:gd name="connsiteY3" fmla="*/ 974061 h 974061"/>
              <a:gd name="connsiteX4" fmla="*/ 0 w 1746504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504" h="974061">
                <a:moveTo>
                  <a:pt x="0" y="0"/>
                </a:moveTo>
                <a:lnTo>
                  <a:pt x="1072104" y="0"/>
                </a:lnTo>
                <a:lnTo>
                  <a:pt x="1746504" y="971493"/>
                </a:lnTo>
                <a:lnTo>
                  <a:pt x="1746504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B00655C-49F7-4610-A816-2ACFBD3336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4266873"/>
            <a:ext cx="2423160" cy="974061"/>
          </a:xfrm>
          <a:custGeom>
            <a:avLst/>
            <a:gdLst>
              <a:gd name="connsiteX0" fmla="*/ 0 w 2423160"/>
              <a:gd name="connsiteY0" fmla="*/ 0 h 974061"/>
              <a:gd name="connsiteX1" fmla="*/ 1748288 w 2423160"/>
              <a:gd name="connsiteY1" fmla="*/ 0 h 974061"/>
              <a:gd name="connsiteX2" fmla="*/ 2423160 w 2423160"/>
              <a:gd name="connsiteY2" fmla="*/ 972173 h 974061"/>
              <a:gd name="connsiteX3" fmla="*/ 2423160 w 2423160"/>
              <a:gd name="connsiteY3" fmla="*/ 974061 h 974061"/>
              <a:gd name="connsiteX4" fmla="*/ 0 w 2423160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160" h="974061">
                <a:moveTo>
                  <a:pt x="0" y="0"/>
                </a:moveTo>
                <a:lnTo>
                  <a:pt x="1748288" y="0"/>
                </a:lnTo>
                <a:lnTo>
                  <a:pt x="2423160" y="972173"/>
                </a:lnTo>
                <a:lnTo>
                  <a:pt x="2423160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1A0E71C-351D-4BF3-AFFE-8E3BFA23A6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5253125"/>
            <a:ext cx="3101163" cy="974061"/>
          </a:xfrm>
          <a:custGeom>
            <a:avLst/>
            <a:gdLst>
              <a:gd name="connsiteX0" fmla="*/ 0 w 3099816"/>
              <a:gd name="connsiteY0" fmla="*/ 0 h 974061"/>
              <a:gd name="connsiteX1" fmla="*/ 2424474 w 3099816"/>
              <a:gd name="connsiteY1" fmla="*/ 0 h 974061"/>
              <a:gd name="connsiteX2" fmla="*/ 3099816 w 3099816"/>
              <a:gd name="connsiteY2" fmla="*/ 972850 h 974061"/>
              <a:gd name="connsiteX3" fmla="*/ 3099816 w 3099816"/>
              <a:gd name="connsiteY3" fmla="*/ 974061 h 974061"/>
              <a:gd name="connsiteX4" fmla="*/ 0 w 3099816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9816" h="974061">
                <a:moveTo>
                  <a:pt x="0" y="0"/>
                </a:moveTo>
                <a:lnTo>
                  <a:pt x="2424474" y="0"/>
                </a:lnTo>
                <a:lnTo>
                  <a:pt x="3099816" y="972850"/>
                </a:lnTo>
                <a:lnTo>
                  <a:pt x="3099816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7660450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45C69E0-2BEE-4206-AB0A-09A65ED1EB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04155" y="2147079"/>
            <a:ext cx="3054096" cy="256032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 dirty="0"/>
              <a:t>Insert your imager here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DA438E7-92B4-4EF9-BC1F-B4F9A7E1D4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86140" y="2147079"/>
            <a:ext cx="3054096" cy="256032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 dirty="0"/>
              <a:t>Insert your imager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5681058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imonial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4E5591F-C2D7-42D3-B32B-89B5F17DE3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4777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1CA33253-B482-4710-B68E-A839F02D34F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3764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3E1F0B7F-B1AA-40AD-9822-07A4E53B73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92751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D27323BF-97A3-45F1-BDF3-EA3ECA79C8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71738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5051A70-AA46-49C9-AE82-61CC58300A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0725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3505413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78EB52D-C2E9-4133-8926-5B838661C2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56402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D6F64E-3E52-440A-810A-A47C67F52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3AC36FE-D418-425D-9A59-C209250904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C2304E7-757B-4115-91BB-CB97A7ED70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2819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70EF3AC-D2D6-40D2-9D3B-8B6F3C077E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69236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7573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65200" y="1600200"/>
            <a:ext cx="105283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2282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FE87-A489-4956-8B36-33BA680F4F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740D-342F-4B7E-9A17-36042FA01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4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8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6801" y="1269000"/>
            <a:ext cx="4320000" cy="43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74672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17EF56-0B7F-4B44-8B44-C283C04C98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9942" y="0"/>
            <a:ext cx="7522058" cy="6858000"/>
          </a:xfrm>
          <a:custGeom>
            <a:avLst/>
            <a:gdLst>
              <a:gd name="connsiteX0" fmla="*/ 2841201 w 7522058"/>
              <a:gd name="connsiteY0" fmla="*/ 0 h 6858000"/>
              <a:gd name="connsiteX1" fmla="*/ 7522058 w 7522058"/>
              <a:gd name="connsiteY1" fmla="*/ 0 h 6858000"/>
              <a:gd name="connsiteX2" fmla="*/ 7522058 w 7522058"/>
              <a:gd name="connsiteY2" fmla="*/ 6858000 h 6858000"/>
              <a:gd name="connsiteX3" fmla="*/ 0 w 75220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2058" h="6858000">
                <a:moveTo>
                  <a:pt x="2841201" y="0"/>
                </a:moveTo>
                <a:lnTo>
                  <a:pt x="7522058" y="0"/>
                </a:lnTo>
                <a:lnTo>
                  <a:pt x="7522058" y="6858000"/>
                </a:lnTo>
                <a:lnTo>
                  <a:pt x="0" y="6858000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80826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0615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83329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6043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8757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1471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57302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354DD9-F602-4634-B87C-29BB619D74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18351" y="1853232"/>
            <a:ext cx="3154680" cy="31546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/>
              <a:t>Insert your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67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11881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6043" y="6320959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90648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4697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349235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9087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205128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632808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1903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115479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6383300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21065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4924258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91997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2898448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492297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774073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2105214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638201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8623186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5400" y="-21429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7850023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10667781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5032265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225044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250317C6-C772-449B-9F9F-CE0F985FFB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75480" y="26416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1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50FF9DA8-2939-47D5-859E-0ACC3CAD4E0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4728" y="203200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4A85D495-D266-41F1-9A85-20780DF0151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80560" y="2029969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246F8D1-6FCD-4631-821B-6C370F2743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6392" y="2027938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29323EEF-F059-4662-B4AA-C5B595CC067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49400" y="3426969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6A90917-5119-49EF-AFD1-AF8E2644F4B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549400" y="4571996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09EF0DF-BB8F-453F-B2F1-970DC543DE2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49400" y="5717023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8C4399B8-A079-445D-BC01-7B441E8B9D9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74751" y="3424938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9D25FD18-84AF-432B-8167-EE17B21F7C8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74751" y="4569965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BD518740-B79D-4024-923C-A9906DD7A0B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74751" y="5714992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E1CED3D6-E200-4BDA-B9A6-A7D3B9D39C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00102" y="3422907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A0B90ED8-4771-4D59-830A-DEC3ECB1D8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00102" y="4567934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790815C2-8DA4-4AD0-B5E4-C75298846B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00102" y="5712961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14872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48FE0B49-438A-4697-BED4-A1DA446CC0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096" y="2712720"/>
            <a:ext cx="1152144" cy="115214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19E73588-671A-4158-BC02-A3E6DF6A05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36602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019C69FD-6D54-43F3-8A91-093401B05F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36602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66CC4F92-5AFE-4CF9-A858-79C8C04DF2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36602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7352C0B4-6ECC-4BF3-A489-F8E154CAD5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12278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80DC32B0-0114-446B-ACE8-F474BA49414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12278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897F5626-2AEF-4FE4-B7EB-6926B761077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12278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66E477BA-9A6F-485B-8171-9E311CAC58E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88166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17E5DA01-0A53-4DF2-B657-0113B38C948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88166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6" name="Picture Placeholder 8">
            <a:extLst>
              <a:ext uri="{FF2B5EF4-FFF2-40B4-BE49-F238E27FC236}">
                <a16:creationId xmlns:a16="http://schemas.microsoft.com/office/drawing/2014/main" id="{B0B098FF-B12E-41AB-82AB-9594BCBB8A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8166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7" name="Picture Placeholder 8">
            <a:extLst>
              <a:ext uri="{FF2B5EF4-FFF2-40B4-BE49-F238E27FC236}">
                <a16:creationId xmlns:a16="http://schemas.microsoft.com/office/drawing/2014/main" id="{09B9146E-59CB-4BAA-B709-9B124D784E3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364054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8" name="Picture Placeholder 8">
            <a:extLst>
              <a:ext uri="{FF2B5EF4-FFF2-40B4-BE49-F238E27FC236}">
                <a16:creationId xmlns:a16="http://schemas.microsoft.com/office/drawing/2014/main" id="{2334E184-F100-455D-A55F-A16261E1BB2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64054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9" name="Picture Placeholder 8">
            <a:extLst>
              <a:ext uri="{FF2B5EF4-FFF2-40B4-BE49-F238E27FC236}">
                <a16:creationId xmlns:a16="http://schemas.microsoft.com/office/drawing/2014/main" id="{3B65DEE2-C210-4A0C-B2A2-4CE4B32F920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364054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49736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8">
            <a:extLst>
              <a:ext uri="{FF2B5EF4-FFF2-40B4-BE49-F238E27FC236}">
                <a16:creationId xmlns:a16="http://schemas.microsoft.com/office/drawing/2014/main" id="{66068FA8-2637-46AD-95C0-31E1D8DB49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754" y="2686613"/>
            <a:ext cx="1508760" cy="15087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tx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7" name="Picture Placeholder 8">
            <a:extLst>
              <a:ext uri="{FF2B5EF4-FFF2-40B4-BE49-F238E27FC236}">
                <a16:creationId xmlns:a16="http://schemas.microsoft.com/office/drawing/2014/main" id="{33EF8E77-D2F0-4A06-9177-459D02C24E6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92639" y="1331088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8" name="Picture Placeholder 8">
            <a:extLst>
              <a:ext uri="{FF2B5EF4-FFF2-40B4-BE49-F238E27FC236}">
                <a16:creationId xmlns:a16="http://schemas.microsoft.com/office/drawing/2014/main" id="{D8BF1074-A2EC-4E50-87D6-E1260C316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9182" y="1327422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9" name="Picture Placeholder 8">
            <a:extLst>
              <a:ext uri="{FF2B5EF4-FFF2-40B4-BE49-F238E27FC236}">
                <a16:creationId xmlns:a16="http://schemas.microsoft.com/office/drawing/2014/main" id="{380FDF83-57E5-4728-9924-63E0B5D649B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95276" y="4292471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0" name="Picture Placeholder 8">
            <a:extLst>
              <a:ext uri="{FF2B5EF4-FFF2-40B4-BE49-F238E27FC236}">
                <a16:creationId xmlns:a16="http://schemas.microsoft.com/office/drawing/2014/main" id="{7F5DF19D-7CE4-4BD5-A2C8-498D99B518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71819" y="4288805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1" name="Picture Placeholder 8">
            <a:extLst>
              <a:ext uri="{FF2B5EF4-FFF2-40B4-BE49-F238E27FC236}">
                <a16:creationId xmlns:a16="http://schemas.microsoft.com/office/drawing/2014/main" id="{BB1262CE-92F4-4C27-89D4-026927D7AB9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745274" y="70534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2" name="Picture Placeholder 8">
            <a:extLst>
              <a:ext uri="{FF2B5EF4-FFF2-40B4-BE49-F238E27FC236}">
                <a16:creationId xmlns:a16="http://schemas.microsoft.com/office/drawing/2014/main" id="{866DA92A-217B-4F8A-BAEF-B8E231FFFF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745274" y="233924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3" name="Picture Placeholder 8">
            <a:extLst>
              <a:ext uri="{FF2B5EF4-FFF2-40B4-BE49-F238E27FC236}">
                <a16:creationId xmlns:a16="http://schemas.microsoft.com/office/drawing/2014/main" id="{88DC54F5-3CEA-4EFF-95C3-B950353D75A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724226" y="3673998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4" name="Picture Placeholder 8">
            <a:extLst>
              <a:ext uri="{FF2B5EF4-FFF2-40B4-BE49-F238E27FC236}">
                <a16:creationId xmlns:a16="http://schemas.microsoft.com/office/drawing/2014/main" id="{6321C9A8-3CD0-4BF1-9461-3E5A5C95CB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24226" y="530789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5" name="Picture Placeholder 8">
            <a:extLst>
              <a:ext uri="{FF2B5EF4-FFF2-40B4-BE49-F238E27FC236}">
                <a16:creationId xmlns:a16="http://schemas.microsoft.com/office/drawing/2014/main" id="{DFCACA5D-9816-49C4-BD9A-955C6793E0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4503" y="69190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6" name="Picture Placeholder 8">
            <a:extLst>
              <a:ext uri="{FF2B5EF4-FFF2-40B4-BE49-F238E27FC236}">
                <a16:creationId xmlns:a16="http://schemas.microsoft.com/office/drawing/2014/main" id="{C205DF09-0002-4EF2-997E-430D25CB50C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74503" y="232580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7" name="Picture Placeholder 8">
            <a:extLst>
              <a:ext uri="{FF2B5EF4-FFF2-40B4-BE49-F238E27FC236}">
                <a16:creationId xmlns:a16="http://schemas.microsoft.com/office/drawing/2014/main" id="{2D6D14E5-A545-4356-A3A7-C188EE1B3E7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574503" y="363588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8" name="Picture Placeholder 8">
            <a:extLst>
              <a:ext uri="{FF2B5EF4-FFF2-40B4-BE49-F238E27FC236}">
                <a16:creationId xmlns:a16="http://schemas.microsoft.com/office/drawing/2014/main" id="{FD02FC8B-9FB0-415C-A49B-D1CD356A9FC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574503" y="5269776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9" name="Picture Placeholder 8">
            <a:extLst>
              <a:ext uri="{FF2B5EF4-FFF2-40B4-BE49-F238E27FC236}">
                <a16:creationId xmlns:a16="http://schemas.microsoft.com/office/drawing/2014/main" id="{9CD4256F-63B2-417D-B34B-2A0A5AC273C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926742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0" name="Picture Placeholder 8">
            <a:extLst>
              <a:ext uri="{FF2B5EF4-FFF2-40B4-BE49-F238E27FC236}">
                <a16:creationId xmlns:a16="http://schemas.microsoft.com/office/drawing/2014/main" id="{96907598-676B-48B5-BDC1-A53BE4C1E99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42217" y="8427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1" name="Picture Placeholder 8">
            <a:extLst>
              <a:ext uri="{FF2B5EF4-FFF2-40B4-BE49-F238E27FC236}">
                <a16:creationId xmlns:a16="http://schemas.microsoft.com/office/drawing/2014/main" id="{770E42F9-2AA9-4DA6-9E4E-D05CECAD90F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57692" y="8392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2" name="Picture Placeholder 8">
            <a:extLst>
              <a:ext uri="{FF2B5EF4-FFF2-40B4-BE49-F238E27FC236}">
                <a16:creationId xmlns:a16="http://schemas.microsoft.com/office/drawing/2014/main" id="{A1754D1B-68CB-4442-87F0-E2F31E1B587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916750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3" name="Picture Placeholder 8">
            <a:extLst>
              <a:ext uri="{FF2B5EF4-FFF2-40B4-BE49-F238E27FC236}">
                <a16:creationId xmlns:a16="http://schemas.microsoft.com/office/drawing/2014/main" id="{7D1C1E09-2A16-4FEC-B8A3-D1B4083940E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132225" y="2476459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4" name="Picture Placeholder 8">
            <a:extLst>
              <a:ext uri="{FF2B5EF4-FFF2-40B4-BE49-F238E27FC236}">
                <a16:creationId xmlns:a16="http://schemas.microsoft.com/office/drawing/2014/main" id="{BCD2E565-E990-4B1B-85AE-7143D1FA06B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7700" y="2473033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5" name="Picture Placeholder 8">
            <a:extLst>
              <a:ext uri="{FF2B5EF4-FFF2-40B4-BE49-F238E27FC236}">
                <a16:creationId xmlns:a16="http://schemas.microsoft.com/office/drawing/2014/main" id="{67D67D3C-CE66-4636-9527-F700EB98D0A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906758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6" name="Picture Placeholder 8">
            <a:extLst>
              <a:ext uri="{FF2B5EF4-FFF2-40B4-BE49-F238E27FC236}">
                <a16:creationId xmlns:a16="http://schemas.microsoft.com/office/drawing/2014/main" id="{D7E351BA-5E83-483D-84F4-D2884AAEA2E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122233" y="380837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7" name="Picture Placeholder 8">
            <a:extLst>
              <a:ext uri="{FF2B5EF4-FFF2-40B4-BE49-F238E27FC236}">
                <a16:creationId xmlns:a16="http://schemas.microsoft.com/office/drawing/2014/main" id="{66A54BFA-DE48-4985-9FA5-6E10124C56F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37708" y="380494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8" name="Picture Placeholder 8">
            <a:extLst>
              <a:ext uri="{FF2B5EF4-FFF2-40B4-BE49-F238E27FC236}">
                <a16:creationId xmlns:a16="http://schemas.microsoft.com/office/drawing/2014/main" id="{02772560-D101-4C4D-B97E-B38A28D9E44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896766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9" name="Picture Placeholder 8">
            <a:extLst>
              <a:ext uri="{FF2B5EF4-FFF2-40B4-BE49-F238E27FC236}">
                <a16:creationId xmlns:a16="http://schemas.microsoft.com/office/drawing/2014/main" id="{AB61F6BE-B271-4530-845F-35CA191D8EA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112241" y="544836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0" name="Picture Placeholder 8">
            <a:extLst>
              <a:ext uri="{FF2B5EF4-FFF2-40B4-BE49-F238E27FC236}">
                <a16:creationId xmlns:a16="http://schemas.microsoft.com/office/drawing/2014/main" id="{19D02F03-5644-4AE5-BEF7-17412F06BC5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7716" y="544493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1" name="Picture Placeholder 8">
            <a:extLst>
              <a:ext uri="{FF2B5EF4-FFF2-40B4-BE49-F238E27FC236}">
                <a16:creationId xmlns:a16="http://schemas.microsoft.com/office/drawing/2014/main" id="{4BCF2ED0-91A6-401C-B79B-86BFA50DB1A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1297356" y="85299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2" name="Picture Placeholder 8">
            <a:extLst>
              <a:ext uri="{FF2B5EF4-FFF2-40B4-BE49-F238E27FC236}">
                <a16:creationId xmlns:a16="http://schemas.microsoft.com/office/drawing/2014/main" id="{DF269E06-59F2-4ED1-AB0F-086AD50FC2B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512831" y="84956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3" name="Picture Placeholder 8">
            <a:extLst>
              <a:ext uri="{FF2B5EF4-FFF2-40B4-BE49-F238E27FC236}">
                <a16:creationId xmlns:a16="http://schemas.microsoft.com/office/drawing/2014/main" id="{63F5880C-2E87-43FF-B725-53645AB7014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728306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4" name="Picture Placeholder 8">
            <a:extLst>
              <a:ext uri="{FF2B5EF4-FFF2-40B4-BE49-F238E27FC236}">
                <a16:creationId xmlns:a16="http://schemas.microsoft.com/office/drawing/2014/main" id="{601DF9A3-F4AD-41B7-AACC-D9E4D4F1262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1287364" y="2486737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5" name="Picture Placeholder 8">
            <a:extLst>
              <a:ext uri="{FF2B5EF4-FFF2-40B4-BE49-F238E27FC236}">
                <a16:creationId xmlns:a16="http://schemas.microsoft.com/office/drawing/2014/main" id="{C56A9E6B-7C5F-4538-87E5-44FB6BC5CDB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502839" y="2483311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6" name="Picture Placeholder 8">
            <a:extLst>
              <a:ext uri="{FF2B5EF4-FFF2-40B4-BE49-F238E27FC236}">
                <a16:creationId xmlns:a16="http://schemas.microsoft.com/office/drawing/2014/main" id="{F6A2F051-5D67-42F9-8E30-17755461B5E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718314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7" name="Picture Placeholder 8">
            <a:extLst>
              <a:ext uri="{FF2B5EF4-FFF2-40B4-BE49-F238E27FC236}">
                <a16:creationId xmlns:a16="http://schemas.microsoft.com/office/drawing/2014/main" id="{B396C36B-C3DC-4D20-89FA-F63AE2E4AF7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1277372" y="381865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8" name="Picture Placeholder 8">
            <a:extLst>
              <a:ext uri="{FF2B5EF4-FFF2-40B4-BE49-F238E27FC236}">
                <a16:creationId xmlns:a16="http://schemas.microsoft.com/office/drawing/2014/main" id="{D505CDB7-CE92-413A-A3AF-B8A9CC138D27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492847" y="381522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9" name="Picture Placeholder 8">
            <a:extLst>
              <a:ext uri="{FF2B5EF4-FFF2-40B4-BE49-F238E27FC236}">
                <a16:creationId xmlns:a16="http://schemas.microsoft.com/office/drawing/2014/main" id="{D04DBBDA-667D-40D9-9DC3-0F5367C017B6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9708322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0" name="Picture Placeholder 8">
            <a:extLst>
              <a:ext uri="{FF2B5EF4-FFF2-40B4-BE49-F238E27FC236}">
                <a16:creationId xmlns:a16="http://schemas.microsoft.com/office/drawing/2014/main" id="{D4E16706-E411-4712-B188-AF2AD4B7CD1C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1267380" y="54586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1" name="Picture Placeholder 8">
            <a:extLst>
              <a:ext uri="{FF2B5EF4-FFF2-40B4-BE49-F238E27FC236}">
                <a16:creationId xmlns:a16="http://schemas.microsoft.com/office/drawing/2014/main" id="{BF6B0617-A8FA-4BFA-9AE1-DCCA0275478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0482855" y="54552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2" name="Picture Placeholder 8">
            <a:extLst>
              <a:ext uri="{FF2B5EF4-FFF2-40B4-BE49-F238E27FC236}">
                <a16:creationId xmlns:a16="http://schemas.microsoft.com/office/drawing/2014/main" id="{FCAE3A4A-4936-4D9B-B57E-D49956479EBA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698330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220108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239972C1-1CC5-44CD-8765-71062EE01AF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4554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267D756E-4375-4695-AE84-745FA473D5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852416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82BBB546-4041-467C-A9FA-AF974BB743E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3642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05596D81-D8BF-4B58-AFEB-0C082C1427D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853863" y="1650630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931089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icture Placeholder 8">
            <a:extLst>
              <a:ext uri="{FF2B5EF4-FFF2-40B4-BE49-F238E27FC236}">
                <a16:creationId xmlns:a16="http://schemas.microsoft.com/office/drawing/2014/main" id="{0B4C5BC0-161D-405D-B44A-C359294637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52655" y="118788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9" name="Picture Placeholder 8">
            <a:extLst>
              <a:ext uri="{FF2B5EF4-FFF2-40B4-BE49-F238E27FC236}">
                <a16:creationId xmlns:a16="http://schemas.microsoft.com/office/drawing/2014/main" id="{A3C10927-F781-46A0-A099-BB0BBE7D432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38800" y="2925563"/>
            <a:ext cx="914400" cy="9144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7" name="Picture Placeholder 8">
            <a:extLst>
              <a:ext uri="{FF2B5EF4-FFF2-40B4-BE49-F238E27FC236}">
                <a16:creationId xmlns:a16="http://schemas.microsoft.com/office/drawing/2014/main" id="{2FCA5839-7872-4514-AF2E-791BCBC1BE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8361" y="100112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8" name="Picture Placeholder 8">
            <a:extLst>
              <a:ext uri="{FF2B5EF4-FFF2-40B4-BE49-F238E27FC236}">
                <a16:creationId xmlns:a16="http://schemas.microsoft.com/office/drawing/2014/main" id="{EFA11C0F-56FF-4A0F-8F11-21844F67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280540" y="14272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9" name="Picture Placeholder 8">
            <a:extLst>
              <a:ext uri="{FF2B5EF4-FFF2-40B4-BE49-F238E27FC236}">
                <a16:creationId xmlns:a16="http://schemas.microsoft.com/office/drawing/2014/main" id="{86428624-FE8E-4FFB-BEBC-710D184D24F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70214" y="24717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0" name="Picture Placeholder 8">
            <a:extLst>
              <a:ext uri="{FF2B5EF4-FFF2-40B4-BE49-F238E27FC236}">
                <a16:creationId xmlns:a16="http://schemas.microsoft.com/office/drawing/2014/main" id="{6DCD676A-85B1-4C4A-9C2B-74261B5607C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662585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1" name="Picture Placeholder 8">
            <a:extLst>
              <a:ext uri="{FF2B5EF4-FFF2-40B4-BE49-F238E27FC236}">
                <a16:creationId xmlns:a16="http://schemas.microsoft.com/office/drawing/2014/main" id="{DA3808B3-8D43-47DE-A650-F878D4474F9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323811" y="455071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2" name="Picture Placeholder 8">
            <a:extLst>
              <a:ext uri="{FF2B5EF4-FFF2-40B4-BE49-F238E27FC236}">
                <a16:creationId xmlns:a16="http://schemas.microsoft.com/office/drawing/2014/main" id="{59B91156-8CA0-4400-9D36-F89FDB76518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6475" y="494355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3" name="Picture Placeholder 8">
            <a:extLst>
              <a:ext uri="{FF2B5EF4-FFF2-40B4-BE49-F238E27FC236}">
                <a16:creationId xmlns:a16="http://schemas.microsoft.com/office/drawing/2014/main" id="{D71CAAF9-AEC2-4F1D-8EAA-1D42436837F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545060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4" name="Picture Placeholder 8">
            <a:extLst>
              <a:ext uri="{FF2B5EF4-FFF2-40B4-BE49-F238E27FC236}">
                <a16:creationId xmlns:a16="http://schemas.microsoft.com/office/drawing/2014/main" id="{BD60C6E4-36A9-487E-AD74-F1D75BE2EED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023218" y="374380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5" name="Picture Placeholder 8">
            <a:extLst>
              <a:ext uri="{FF2B5EF4-FFF2-40B4-BE49-F238E27FC236}">
                <a16:creationId xmlns:a16="http://schemas.microsoft.com/office/drawing/2014/main" id="{6316BD0B-6DC2-4B48-A06A-5F7A0F89FB1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917636" y="355829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6" name="Picture Placeholder 8">
            <a:extLst>
              <a:ext uri="{FF2B5EF4-FFF2-40B4-BE49-F238E27FC236}">
                <a16:creationId xmlns:a16="http://schemas.microsoft.com/office/drawing/2014/main" id="{D4A16BB5-AD46-495C-8BC7-BEBEEA77BC3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917636" y="2420237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7" name="Picture Placeholder 8">
            <a:extLst>
              <a:ext uri="{FF2B5EF4-FFF2-40B4-BE49-F238E27FC236}">
                <a16:creationId xmlns:a16="http://schemas.microsoft.com/office/drawing/2014/main" id="{90F84B1B-5EF2-4C93-92C0-606B080E401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53495" y="220342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5" name="Picture Placeholder 8">
            <a:extLst>
              <a:ext uri="{FF2B5EF4-FFF2-40B4-BE49-F238E27FC236}">
                <a16:creationId xmlns:a16="http://schemas.microsoft.com/office/drawing/2014/main" id="{4A883598-40F9-4E10-B266-6957BBA82AB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649049" y="12046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6" name="Picture Placeholder 8">
            <a:extLst>
              <a:ext uri="{FF2B5EF4-FFF2-40B4-BE49-F238E27FC236}">
                <a16:creationId xmlns:a16="http://schemas.microsoft.com/office/drawing/2014/main" id="{3BF05BFD-F662-471D-B251-9D42B382632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792718" y="99966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7" name="Picture Placeholder 8">
            <a:extLst>
              <a:ext uri="{FF2B5EF4-FFF2-40B4-BE49-F238E27FC236}">
                <a16:creationId xmlns:a16="http://schemas.microsoft.com/office/drawing/2014/main" id="{6F9B5C56-8143-4C0D-8734-7081641B2B2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903995" y="144217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8" name="Picture Placeholder 8">
            <a:extLst>
              <a:ext uri="{FF2B5EF4-FFF2-40B4-BE49-F238E27FC236}">
                <a16:creationId xmlns:a16="http://schemas.microsoft.com/office/drawing/2014/main" id="{6D9132E3-8A4D-4821-BEEC-6EBF339D65C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534045" y="247365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9" name="Picture Placeholder 8">
            <a:extLst>
              <a:ext uri="{FF2B5EF4-FFF2-40B4-BE49-F238E27FC236}">
                <a16:creationId xmlns:a16="http://schemas.microsoft.com/office/drawing/2014/main" id="{6A7F4C01-6C35-4582-B68D-802CC259215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563300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0" name="Picture Placeholder 8">
            <a:extLst>
              <a:ext uri="{FF2B5EF4-FFF2-40B4-BE49-F238E27FC236}">
                <a16:creationId xmlns:a16="http://schemas.microsoft.com/office/drawing/2014/main" id="{9BC0C66E-8EFB-451F-B3F1-C17E8E7DBD2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884217" y="457088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1" name="Picture Placeholder 8">
            <a:extLst>
              <a:ext uri="{FF2B5EF4-FFF2-40B4-BE49-F238E27FC236}">
                <a16:creationId xmlns:a16="http://schemas.microsoft.com/office/drawing/2014/main" id="{5BC5CBF4-87EE-43BE-B645-C7BAA2938F9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61603" y="496733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2" name="Picture Placeholder 8">
            <a:extLst>
              <a:ext uri="{FF2B5EF4-FFF2-40B4-BE49-F238E27FC236}">
                <a16:creationId xmlns:a16="http://schemas.microsoft.com/office/drawing/2014/main" id="{8AEE33F3-F875-46C8-B436-85AF77B6F03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662022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3" name="Picture Placeholder 8">
            <a:extLst>
              <a:ext uri="{FF2B5EF4-FFF2-40B4-BE49-F238E27FC236}">
                <a16:creationId xmlns:a16="http://schemas.microsoft.com/office/drawing/2014/main" id="{4551C2B7-736E-4290-AD09-3979B00AEA5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74699" y="3714679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4" name="Picture Placeholder 8">
            <a:extLst>
              <a:ext uri="{FF2B5EF4-FFF2-40B4-BE49-F238E27FC236}">
                <a16:creationId xmlns:a16="http://schemas.microsoft.com/office/drawing/2014/main" id="{470B5DCB-3499-4690-B98F-908E563759C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297296" y="355428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5" name="Picture Placeholder 8">
            <a:extLst>
              <a:ext uri="{FF2B5EF4-FFF2-40B4-BE49-F238E27FC236}">
                <a16:creationId xmlns:a16="http://schemas.microsoft.com/office/drawing/2014/main" id="{B7492971-0553-4F18-B156-2309E601A30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97302" y="24558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6" name="Picture Placeholder 8">
            <a:extLst>
              <a:ext uri="{FF2B5EF4-FFF2-40B4-BE49-F238E27FC236}">
                <a16:creationId xmlns:a16="http://schemas.microsoft.com/office/drawing/2014/main" id="{65DCAFA3-E66E-41D0-B9F9-14845E8E7E67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153405" y="222672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85433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58628" y="0"/>
            <a:ext cx="3933371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20104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44D5865-E328-4EBA-A882-4D6E9AF953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81600" y="2286964"/>
            <a:ext cx="1828800" cy="18288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E8C130C9-0D03-4956-B952-6B7AE1EBB75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18198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41D987BD-6224-4583-9A01-262F005092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85970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2255382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8009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92272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204630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EADD8A4-B769-4D8A-9278-A71EC01C4C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13992112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4E63CE1-9C33-4246-BBF7-5AB1147C21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54096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12749323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769D50F-9678-42EA-A10A-87EDA49577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8192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18508455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6F21E6F-DBA5-44F3-B07B-220A96805C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62288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27866293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0384" y="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2286000"/>
            <a:ext cx="6120385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20384" y="4572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086801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2286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572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54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5999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778656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A07FE811-3899-4933-8BDA-247CEB65A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97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82D90691-24DF-4E32-9FDC-47A7AEF3AA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28751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A75AF2CC-BD8C-4192-B345-D290DFBC14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46828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77847559-78FC-40D0-8B35-1D5B2FF75B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64905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E22E7396-7BA7-4BB0-B445-4F1DFCA150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597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1D0C9FFC-2493-4D2B-8980-624D63B91B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10674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BB272A9B-F15E-4387-A5C7-3165E3F18B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46828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20F8B96F-AA47-4A79-BE24-11BAB9B304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64905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21C2B63-0D84-4402-8E47-CDBB431CF83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597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0904C7AF-1D52-43D4-AA91-6517173892B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510674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7C69FF0-197B-4869-85CD-B16E044D58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28751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A9A2E652-BE71-48F6-ACE3-B6F152A0C26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64905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369445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1721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22248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34227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49255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0197830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10412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615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23707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346717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13179262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1277845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127566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2713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54272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41755339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242506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127479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0124511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2576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40533757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4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112915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4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39043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1823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597433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35143377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1178949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00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40495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19690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18870833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29854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119346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848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39043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36483538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47583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296636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11744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753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161122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6800" y="1280160"/>
            <a:ext cx="10080000" cy="4339140"/>
          </a:xfrm>
          <a:prstGeom prst="roundRect">
            <a:avLst>
              <a:gd name="adj" fmla="val 4256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629225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8AF14F-B91A-4525-9FC3-906CA55DF4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853633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EDE97FA-24EF-4505-A75D-F8E3A9B318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8F88289-A19C-4F82-B174-9AE85DD98F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872786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EDE97FA-24EF-4505-A75D-F8E3A9B318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75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75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8F88289-A19C-4F82-B174-9AE85DD98F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5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14254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05EB9E2-5CF6-4158-B487-46CB14AA0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F6E7D3E-059B-4787-9FBA-586D48F302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D26D223-3850-4A37-AEC3-117112E872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465200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6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548009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3375" y="409575"/>
            <a:ext cx="5648325" cy="6038850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77CDDAA-212F-480B-8DE4-B0982A29C0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0302" y="3532425"/>
            <a:ext cx="5648325" cy="2916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5CEAB55-315E-41F4-A3C0-2B251E4147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10302" y="409575"/>
            <a:ext cx="564832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594497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10302" y="409575"/>
            <a:ext cx="5648325" cy="6038850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77CDDAA-212F-480B-8DE4-B0982A29C0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3373" y="3532425"/>
            <a:ext cx="5648325" cy="2916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5CEAB55-315E-41F4-A3C0-2B251E4147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409575"/>
            <a:ext cx="564832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630066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A129B6-58F7-4F90-B91C-3A29E154E6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8375" y="378099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378098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3483627F-CBB7-4C69-AFF5-8FCD06E6CB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94900" y="3563903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A04A8EC-C497-4587-B6E0-B88DE6C6B9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46738" y="3563903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6F513AA-67BB-46F1-A3CA-E75CB95EB7E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4130" y="3563904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7E0A86C-F249-4079-BA4A-6A16C65C66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444835" y="378098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903194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A129B6-58F7-4F90-B91C-3A29E154E6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8375" y="378099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378098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3483627F-CBB7-4C69-AFF5-8FCD06E6CB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94900" y="3563903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A04A8EC-C497-4587-B6E0-B88DE6C6B9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44835" y="378096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6F513AA-67BB-46F1-A3CA-E75CB95EB7E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4130" y="3563904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36F30A5-5A84-4E00-8FE3-7050D9A095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46738" y="3563903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447456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2" y="304803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683D6DE-1CC4-4BCE-A91B-FA3E6CDC860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74142" y="304802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9C93911-5945-424A-A236-499D0A7F876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14912" y="304801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007ED3E2-B617-4B93-AFCA-615DD62481B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55682" y="304800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86C5337-2AD2-4126-92B4-2029550A68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696451" y="304799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2257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09E1089C-DA26-4567-80E3-FC02DE8DC8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99164" y="1038253"/>
            <a:ext cx="1581444" cy="165054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0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D308920F-1571-4BFA-8936-87C3E7108F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50438" y="3084471"/>
            <a:ext cx="4127410" cy="412700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127000"/>
          </a:effectLst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34212EE7-C5F0-498F-BF8A-EB115A480E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7240" y="5266481"/>
            <a:ext cx="3017520" cy="30175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endParaRPr lang="en-US" dirty="0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2576C70C-F0B4-4643-9156-5D60A30A9F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98587" y="4572001"/>
            <a:ext cx="798488" cy="83337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12700"/>
          </a:effectLst>
        </p:spPr>
        <p:txBody>
          <a:bodyPr anchor="ctr"/>
          <a:lstStyle>
            <a:lvl1pPr algn="ctr">
              <a:buNone/>
              <a:defRPr lang="en-US" sz="800" dirty="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DF1C4E8-111B-43EC-9F80-56359575A3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07503" y="132178"/>
            <a:ext cx="2468446" cy="24688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AACFAFF-6652-4B72-9E5F-407C35BA97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1352" y="3136292"/>
            <a:ext cx="2011680" cy="20116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9D6ED562-01CE-46BE-834B-7F5B1A54B2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637001"/>
            <a:ext cx="641684" cy="6697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700" dirty="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BB382753-1A75-400D-BAD8-40ED8917F6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04339" y="1302141"/>
            <a:ext cx="641684" cy="6697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63500"/>
          </a:effectLst>
        </p:spPr>
        <p:txBody>
          <a:bodyPr anchor="ctr"/>
          <a:lstStyle>
            <a:lvl1pPr algn="ctr">
              <a:buNone/>
              <a:defRPr lang="en-US" sz="500" dirty="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3486233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8799" y="1706943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145A55DB-EAA4-447D-8CE0-01125CDB10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8799" y="4141945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BA1A6D5-D022-43E9-9E88-7ABB4751C6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706943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C6886552-59AC-49A7-AD60-6518E11398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4141945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332386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6056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A93B2D8-9D17-4C2C-A9E9-C393828534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4575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89C6514A-243B-4849-87AC-D238495CDE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3094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812BE68-A0A8-4796-9AEC-7DBD4FBDF35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21613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231955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C8B8EBC-E6F0-44CA-AC5F-44123E3947A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349250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29D9F50-9F7A-4C48-A939-5C33CD598A56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3271354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498891EE-8C05-462F-A1DD-6236527EAE50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193458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5D2DD94-5585-4F83-A2A6-3EE6128A1096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115562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205EA35F-3CD6-456E-B2C0-DEE3A9718352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349250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21AF2A07-F7DD-44A0-9BE4-39E1DEE1B594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3271354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0E7A495A-9192-4E75-A741-3633EACEFE2E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6193458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306B4AE4-0D40-4FAD-B275-E852C2E80DD0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9115562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7810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E4125580-BDE8-4CB7-BB69-A184BD1B646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09903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A209487F-65B1-4C87-9A4D-DB8277308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038591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ACF22224-C498-47A2-AE6A-14ABE507876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567279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593747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0100" y="1706942"/>
            <a:ext cx="4860000" cy="2458657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BA1A6D5-D022-43E9-9E88-7ABB4751C6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11900" y="1706943"/>
            <a:ext cx="4860000" cy="2458656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370140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7274" y="2000251"/>
            <a:ext cx="5038725" cy="360045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190987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9BA652E-8DCB-411C-BDCC-2A28B7A37C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0177" y="1076325"/>
            <a:ext cx="4572000" cy="4572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694223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612E3448-F2EF-451E-8014-86C006CB70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82137" y="4343866"/>
            <a:ext cx="1216152" cy="121615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255062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5671677-28D2-48BB-A020-FECB56CA25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393464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95106253-7B8B-487B-A3B6-10B45F3CCF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5000" y="1950334"/>
            <a:ext cx="2743200" cy="27432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0">
            <a:solidFill>
              <a:schemeClr val="bg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96780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61023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310358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62929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79492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9925" y="1269000"/>
            <a:ext cx="4320000" cy="43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331777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3875" y="723900"/>
            <a:ext cx="5400000" cy="54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224890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390991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0743" y="917800"/>
            <a:ext cx="1800000" cy="1800000"/>
          </a:xfrm>
          <a:prstGeom prst="roundRect">
            <a:avLst>
              <a:gd name="adj" fmla="val 743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841192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56000" y="1469342"/>
            <a:ext cx="1080000" cy="108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22979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F6B993A-427A-499E-9D74-1D94D3661D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549000"/>
            <a:ext cx="5605725" cy="5760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164778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912029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58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275" y="628650"/>
            <a:ext cx="10839450" cy="56007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94345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825660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92611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01005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47999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2951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37903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48768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51048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02708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mage 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5076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5DF77074-9E02-4EDE-ADEC-20BB7226C1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79224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CA2167E-9435-4A6A-BEAE-A1AC5A5D33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3372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9A2505A-688A-4995-8380-650E617030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7520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26045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92F7549-A4D2-4896-878F-E23FB9DCA7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360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067B47-E563-4862-BFEE-E547A8D7FF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052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FBBFAE-B6BA-4DA6-9E3D-82715FF90B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744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63690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4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92F7549-A4D2-4896-878F-E23FB9DCA7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360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067B47-E563-4862-BFEE-E547A8D7FF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052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FBBFAE-B6BA-4DA6-9E3D-82715FF90B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744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10356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E331C87-ED44-4BD8-8716-4D2459B5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3823" y="181927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B79BFFE-1EF1-4F35-8970-7913C999B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3825" y="348688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DB05714-7199-4FD1-8B78-48432CFD14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3827" y="515450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7679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5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E331C87-ED44-4BD8-8716-4D2459B5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3823" y="55573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B79BFFE-1EF1-4F35-8970-7913C999B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3825" y="222335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5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DB05714-7199-4FD1-8B78-48432CFD14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3827" y="389096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07558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26" Type="http://schemas.openxmlformats.org/officeDocument/2006/relationships/slideLayout" Target="../slideLayouts/slideLayout226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16" Type="http://schemas.openxmlformats.org/officeDocument/2006/relationships/slideLayout" Target="../slideLayouts/slideLayout216.xml"/><Relationship Id="rId237" Type="http://schemas.openxmlformats.org/officeDocument/2006/relationships/slideLayout" Target="../slideLayouts/slideLayout237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27" Type="http://schemas.openxmlformats.org/officeDocument/2006/relationships/slideLayout" Target="../slideLayouts/slideLayout227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217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2" Type="http://schemas.openxmlformats.org/officeDocument/2006/relationships/slideLayout" Target="../slideLayouts/slideLayout202.xml"/><Relationship Id="rId207" Type="http://schemas.openxmlformats.org/officeDocument/2006/relationships/slideLayout" Target="../slideLayouts/slideLayout207.xml"/><Relationship Id="rId223" Type="http://schemas.openxmlformats.org/officeDocument/2006/relationships/slideLayout" Target="../slideLayouts/slideLayout223.xml"/><Relationship Id="rId228" Type="http://schemas.openxmlformats.org/officeDocument/2006/relationships/slideLayout" Target="../slideLayouts/slideLayout228.xml"/><Relationship Id="rId244" Type="http://schemas.openxmlformats.org/officeDocument/2006/relationships/slideLayout" Target="../slideLayouts/slideLayout244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265" Type="http://schemas.openxmlformats.org/officeDocument/2006/relationships/slideLayout" Target="../slideLayouts/slideLayout265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3" Type="http://schemas.openxmlformats.org/officeDocument/2006/relationships/slideLayout" Target="../slideLayouts/slideLayout213.xml"/><Relationship Id="rId218" Type="http://schemas.openxmlformats.org/officeDocument/2006/relationships/slideLayout" Target="../slideLayouts/slideLayout218.xml"/><Relationship Id="rId234" Type="http://schemas.openxmlformats.org/officeDocument/2006/relationships/slideLayout" Target="../slideLayouts/slideLayout234.xml"/><Relationship Id="rId239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0" Type="http://schemas.openxmlformats.org/officeDocument/2006/relationships/slideLayout" Target="../slideLayouts/slideLayout250.xml"/><Relationship Id="rId255" Type="http://schemas.openxmlformats.org/officeDocument/2006/relationships/slideLayout" Target="../slideLayouts/slideLayout255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208" Type="http://schemas.openxmlformats.org/officeDocument/2006/relationships/slideLayout" Target="../slideLayouts/slideLayout208.xml"/><Relationship Id="rId229" Type="http://schemas.openxmlformats.org/officeDocument/2006/relationships/slideLayout" Target="../slideLayouts/slideLayout229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0" Type="http://schemas.openxmlformats.org/officeDocument/2006/relationships/slideLayout" Target="../slideLayouts/slideLayout240.xml"/><Relationship Id="rId245" Type="http://schemas.openxmlformats.org/officeDocument/2006/relationships/slideLayout" Target="../slideLayouts/slideLayout245.xml"/><Relationship Id="rId261" Type="http://schemas.openxmlformats.org/officeDocument/2006/relationships/slideLayout" Target="../slideLayouts/slideLayout261.xml"/><Relationship Id="rId266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219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0" Type="http://schemas.openxmlformats.org/officeDocument/2006/relationships/slideLayout" Target="../slideLayouts/slideLayout230.xml"/><Relationship Id="rId235" Type="http://schemas.openxmlformats.org/officeDocument/2006/relationships/slideLayout" Target="../slideLayouts/slideLayout235.xml"/><Relationship Id="rId251" Type="http://schemas.openxmlformats.org/officeDocument/2006/relationships/slideLayout" Target="../slideLayouts/slideLayout251.xml"/><Relationship Id="rId256" Type="http://schemas.openxmlformats.org/officeDocument/2006/relationships/slideLayout" Target="../slideLayouts/slideLayout256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0" Type="http://schemas.openxmlformats.org/officeDocument/2006/relationships/slideLayout" Target="../slideLayouts/slideLayout220.xml"/><Relationship Id="rId225" Type="http://schemas.openxmlformats.org/officeDocument/2006/relationships/slideLayout" Target="../slideLayouts/slideLayout225.xml"/><Relationship Id="rId241" Type="http://schemas.openxmlformats.org/officeDocument/2006/relationships/slideLayout" Target="../slideLayouts/slideLayout241.xml"/><Relationship Id="rId24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262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10" Type="http://schemas.openxmlformats.org/officeDocument/2006/relationships/slideLayout" Target="../slideLayouts/slideLayout21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673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949" r:id="rId2"/>
    <p:sldLayoutId id="2147483764" r:id="rId3"/>
    <p:sldLayoutId id="2147483901" r:id="rId4"/>
    <p:sldLayoutId id="2147483929" r:id="rId5"/>
    <p:sldLayoutId id="2147483937" r:id="rId6"/>
    <p:sldLayoutId id="2147483763" r:id="rId7"/>
    <p:sldLayoutId id="2147483660" r:id="rId8"/>
    <p:sldLayoutId id="2147483828" r:id="rId9"/>
    <p:sldLayoutId id="2147483852" r:id="rId10"/>
    <p:sldLayoutId id="2147483854" r:id="rId11"/>
    <p:sldLayoutId id="2147483938" r:id="rId12"/>
    <p:sldLayoutId id="2147483939" r:id="rId13"/>
    <p:sldLayoutId id="2147483662" r:id="rId14"/>
    <p:sldLayoutId id="2147483668" r:id="rId15"/>
    <p:sldLayoutId id="2147483672" r:id="rId16"/>
    <p:sldLayoutId id="2147483669" r:id="rId17"/>
    <p:sldLayoutId id="2147483670" r:id="rId18"/>
    <p:sldLayoutId id="2147483675" r:id="rId19"/>
    <p:sldLayoutId id="2147483676" r:id="rId20"/>
    <p:sldLayoutId id="2147483780" r:id="rId21"/>
    <p:sldLayoutId id="2147483781" r:id="rId22"/>
    <p:sldLayoutId id="2147483860" r:id="rId23"/>
    <p:sldLayoutId id="2147483875" r:id="rId24"/>
    <p:sldLayoutId id="2147483876" r:id="rId25"/>
    <p:sldLayoutId id="2147483877" r:id="rId26"/>
    <p:sldLayoutId id="2147483930" r:id="rId27"/>
    <p:sldLayoutId id="2147483677" r:id="rId28"/>
    <p:sldLayoutId id="2147483750" r:id="rId29"/>
    <p:sldLayoutId id="2147483751" r:id="rId30"/>
    <p:sldLayoutId id="2147483752" r:id="rId31"/>
    <p:sldLayoutId id="2147483753" r:id="rId32"/>
    <p:sldLayoutId id="2147483754" r:id="rId33"/>
    <p:sldLayoutId id="2147483755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815" r:id="rId42"/>
    <p:sldLayoutId id="2147483816" r:id="rId43"/>
    <p:sldLayoutId id="2147483782" r:id="rId44"/>
    <p:sldLayoutId id="2147483783" r:id="rId45"/>
    <p:sldLayoutId id="2147483784" r:id="rId46"/>
    <p:sldLayoutId id="2147483785" r:id="rId47"/>
    <p:sldLayoutId id="2147483786" r:id="rId48"/>
    <p:sldLayoutId id="2147483787" r:id="rId49"/>
    <p:sldLayoutId id="2147483789" r:id="rId50"/>
    <p:sldLayoutId id="2147483791" r:id="rId51"/>
    <p:sldLayoutId id="2147483792" r:id="rId52"/>
    <p:sldLayoutId id="2147483793" r:id="rId53"/>
    <p:sldLayoutId id="2147483794" r:id="rId54"/>
    <p:sldLayoutId id="2147483862" r:id="rId55"/>
    <p:sldLayoutId id="2147483863" r:id="rId56"/>
    <p:sldLayoutId id="2147483864" r:id="rId57"/>
    <p:sldLayoutId id="2147483865" r:id="rId58"/>
    <p:sldLayoutId id="2147483866" r:id="rId59"/>
    <p:sldLayoutId id="2147483867" r:id="rId60"/>
    <p:sldLayoutId id="2147483868" r:id="rId61"/>
    <p:sldLayoutId id="2147483869" r:id="rId62"/>
    <p:sldLayoutId id="2147483870" r:id="rId63"/>
    <p:sldLayoutId id="2147483878" r:id="rId64"/>
    <p:sldLayoutId id="2147483893" r:id="rId65"/>
    <p:sldLayoutId id="2147483894" r:id="rId66"/>
    <p:sldLayoutId id="2147483898" r:id="rId67"/>
    <p:sldLayoutId id="2147483899" r:id="rId68"/>
    <p:sldLayoutId id="2147483902" r:id="rId69"/>
    <p:sldLayoutId id="2147483895" r:id="rId70"/>
    <p:sldLayoutId id="2147483897" r:id="rId71"/>
    <p:sldLayoutId id="2147483896" r:id="rId72"/>
    <p:sldLayoutId id="2147483903" r:id="rId73"/>
    <p:sldLayoutId id="2147483909" r:id="rId74"/>
    <p:sldLayoutId id="2147483924" r:id="rId75"/>
    <p:sldLayoutId id="2147483788" r:id="rId76"/>
    <p:sldLayoutId id="2147483796" r:id="rId77"/>
    <p:sldLayoutId id="2147483797" r:id="rId78"/>
    <p:sldLayoutId id="2147483798" r:id="rId79"/>
    <p:sldLayoutId id="2147483799" r:id="rId80"/>
    <p:sldLayoutId id="2147483800" r:id="rId81"/>
    <p:sldLayoutId id="2147483933" r:id="rId82"/>
    <p:sldLayoutId id="2147483934" r:id="rId83"/>
    <p:sldLayoutId id="2147483935" r:id="rId84"/>
    <p:sldLayoutId id="2147483936" r:id="rId85"/>
    <p:sldLayoutId id="2147483940" r:id="rId86"/>
    <p:sldLayoutId id="2147483913" r:id="rId87"/>
    <p:sldLayoutId id="2147483710" r:id="rId88"/>
    <p:sldLayoutId id="2147483711" r:id="rId89"/>
    <p:sldLayoutId id="2147483712" r:id="rId90"/>
    <p:sldLayoutId id="2147483713" r:id="rId91"/>
    <p:sldLayoutId id="2147483714" r:id="rId92"/>
    <p:sldLayoutId id="2147483765" r:id="rId93"/>
    <p:sldLayoutId id="2147483766" r:id="rId94"/>
    <p:sldLayoutId id="2147483767" r:id="rId95"/>
    <p:sldLayoutId id="2147483871" r:id="rId96"/>
    <p:sldLayoutId id="2147483872" r:id="rId97"/>
    <p:sldLayoutId id="2147483873" r:id="rId98"/>
    <p:sldLayoutId id="2147483874" r:id="rId99"/>
    <p:sldLayoutId id="2147483910" r:id="rId100"/>
    <p:sldLayoutId id="2147483911" r:id="rId101"/>
    <p:sldLayoutId id="2147483917" r:id="rId102"/>
    <p:sldLayoutId id="2147483915" r:id="rId103"/>
    <p:sldLayoutId id="2147483916" r:id="rId104"/>
    <p:sldLayoutId id="2147483715" r:id="rId105"/>
    <p:sldLayoutId id="2147483716" r:id="rId106"/>
    <p:sldLayoutId id="2147483817" r:id="rId107"/>
    <p:sldLayoutId id="2147483818" r:id="rId108"/>
    <p:sldLayoutId id="2147483819" r:id="rId109"/>
    <p:sldLayoutId id="2147483820" r:id="rId110"/>
    <p:sldLayoutId id="2147483821" r:id="rId111"/>
    <p:sldLayoutId id="2147483822" r:id="rId112"/>
    <p:sldLayoutId id="2147483823" r:id="rId113"/>
    <p:sldLayoutId id="2147483725" r:id="rId114"/>
    <p:sldLayoutId id="2147483726" r:id="rId115"/>
    <p:sldLayoutId id="2147483727" r:id="rId116"/>
    <p:sldLayoutId id="2147483728" r:id="rId117"/>
    <p:sldLayoutId id="2147483729" r:id="rId118"/>
    <p:sldLayoutId id="2147483730" r:id="rId119"/>
    <p:sldLayoutId id="2147483731" r:id="rId120"/>
    <p:sldLayoutId id="2147483744" r:id="rId121"/>
    <p:sldLayoutId id="2147483745" r:id="rId122"/>
    <p:sldLayoutId id="2147483746" r:id="rId123"/>
    <p:sldLayoutId id="2147483735" r:id="rId124"/>
    <p:sldLayoutId id="2147483736" r:id="rId125"/>
    <p:sldLayoutId id="2147483737" r:id="rId126"/>
    <p:sldLayoutId id="2147483738" r:id="rId127"/>
    <p:sldLayoutId id="2147483739" r:id="rId128"/>
    <p:sldLayoutId id="2147483740" r:id="rId129"/>
    <p:sldLayoutId id="2147483741" r:id="rId130"/>
    <p:sldLayoutId id="2147483724" r:id="rId131"/>
    <p:sldLayoutId id="2147483743" r:id="rId132"/>
    <p:sldLayoutId id="2147483825" r:id="rId133"/>
    <p:sldLayoutId id="2147483842" r:id="rId134"/>
    <p:sldLayoutId id="2147483843" r:id="rId135"/>
    <p:sldLayoutId id="2147483844" r:id="rId136"/>
    <p:sldLayoutId id="2147483845" r:id="rId137"/>
    <p:sldLayoutId id="2147483846" r:id="rId138"/>
    <p:sldLayoutId id="2147483847" r:id="rId139"/>
    <p:sldLayoutId id="2147483848" r:id="rId140"/>
    <p:sldLayoutId id="2147483849" r:id="rId141"/>
    <p:sldLayoutId id="2147483850" r:id="rId142"/>
    <p:sldLayoutId id="2147483824" r:id="rId143"/>
    <p:sldLayoutId id="2147483841" r:id="rId144"/>
    <p:sldLayoutId id="2147483920" r:id="rId145"/>
    <p:sldLayoutId id="2147483921" r:id="rId146"/>
    <p:sldLayoutId id="2147483922" r:id="rId147"/>
    <p:sldLayoutId id="2147483923" r:id="rId148"/>
    <p:sldLayoutId id="2147483723" r:id="rId149"/>
    <p:sldLayoutId id="2147483770" r:id="rId150"/>
    <p:sldLayoutId id="2147483771" r:id="rId151"/>
    <p:sldLayoutId id="2147483747" r:id="rId152"/>
    <p:sldLayoutId id="2147483748" r:id="rId153"/>
    <p:sldLayoutId id="2147483749" r:id="rId154"/>
    <p:sldLayoutId id="2147483906" r:id="rId155"/>
    <p:sldLayoutId id="2147483907" r:id="rId156"/>
    <p:sldLayoutId id="2147483914" r:id="rId157"/>
    <p:sldLayoutId id="2147483851" r:id="rId158"/>
    <p:sldLayoutId id="2147483769" r:id="rId159"/>
    <p:sldLayoutId id="2147483836" r:id="rId160"/>
    <p:sldLayoutId id="2147483802" r:id="rId161"/>
    <p:sldLayoutId id="2147483811" r:id="rId162"/>
    <p:sldLayoutId id="2147483805" r:id="rId163"/>
    <p:sldLayoutId id="2147483827" r:id="rId164"/>
    <p:sldLayoutId id="2147483891" r:id="rId165"/>
    <p:sldLayoutId id="2147483892" r:id="rId166"/>
    <p:sldLayoutId id="2147483790" r:id="rId167"/>
    <p:sldLayoutId id="2147483879" r:id="rId168"/>
    <p:sldLayoutId id="2147483880" r:id="rId169"/>
    <p:sldLayoutId id="2147483881" r:id="rId170"/>
    <p:sldLayoutId id="2147483882" r:id="rId171"/>
    <p:sldLayoutId id="2147483883" r:id="rId172"/>
    <p:sldLayoutId id="2147483884" r:id="rId173"/>
    <p:sldLayoutId id="2147483887" r:id="rId174"/>
    <p:sldLayoutId id="2147483912" r:id="rId175"/>
    <p:sldLayoutId id="2147483885" r:id="rId176"/>
    <p:sldLayoutId id="2147483886" r:id="rId177"/>
    <p:sldLayoutId id="2147483888" r:id="rId178"/>
    <p:sldLayoutId id="2147483918" r:id="rId179"/>
    <p:sldLayoutId id="2147483919" r:id="rId180"/>
    <p:sldLayoutId id="2147483925" r:id="rId181"/>
    <p:sldLayoutId id="2147483926" r:id="rId182"/>
    <p:sldLayoutId id="2147483928" r:id="rId183"/>
    <p:sldLayoutId id="2147483806" r:id="rId184"/>
    <p:sldLayoutId id="2147483808" r:id="rId185"/>
    <p:sldLayoutId id="2147483809" r:id="rId186"/>
    <p:sldLayoutId id="2147483810" r:id="rId187"/>
    <p:sldLayoutId id="2147483941" r:id="rId188"/>
    <p:sldLayoutId id="2147483943" r:id="rId189"/>
    <p:sldLayoutId id="2147483944" r:id="rId190"/>
    <p:sldLayoutId id="2147483945" r:id="rId191"/>
    <p:sldLayoutId id="2147483946" r:id="rId192"/>
    <p:sldLayoutId id="2147483908" r:id="rId193"/>
    <p:sldLayoutId id="2147483664" r:id="rId194"/>
    <p:sldLayoutId id="2147483665" r:id="rId195"/>
    <p:sldLayoutId id="2147483666" r:id="rId196"/>
    <p:sldLayoutId id="2147483667" r:id="rId197"/>
    <p:sldLayoutId id="2147483673" r:id="rId198"/>
    <p:sldLayoutId id="2147483674" r:id="rId199"/>
    <p:sldLayoutId id="2147483861" r:id="rId200"/>
    <p:sldLayoutId id="2147483900" r:id="rId201"/>
    <p:sldLayoutId id="2147483678" r:id="rId202"/>
    <p:sldLayoutId id="2147483687" r:id="rId203"/>
    <p:sldLayoutId id="2147483686" r:id="rId204"/>
    <p:sldLayoutId id="2147483688" r:id="rId205"/>
    <p:sldLayoutId id="2147483689" r:id="rId206"/>
    <p:sldLayoutId id="2147483690" r:id="rId207"/>
    <p:sldLayoutId id="2147483691" r:id="rId208"/>
    <p:sldLayoutId id="2147483679" r:id="rId209"/>
    <p:sldLayoutId id="2147483692" r:id="rId210"/>
    <p:sldLayoutId id="2147483681" r:id="rId211"/>
    <p:sldLayoutId id="2147483682" r:id="rId212"/>
    <p:sldLayoutId id="2147483683" r:id="rId213"/>
    <p:sldLayoutId id="2147483756" r:id="rId214"/>
    <p:sldLayoutId id="2147483757" r:id="rId215"/>
    <p:sldLayoutId id="2147483758" r:id="rId216"/>
    <p:sldLayoutId id="2147483759" r:id="rId217"/>
    <p:sldLayoutId id="2147483760" r:id="rId218"/>
    <p:sldLayoutId id="2147483684" r:id="rId219"/>
    <p:sldLayoutId id="2147483685" r:id="rId220"/>
    <p:sldLayoutId id="2147483772" r:id="rId221"/>
    <p:sldLayoutId id="2147483856" r:id="rId222"/>
    <p:sldLayoutId id="2147483857" r:id="rId223"/>
    <p:sldLayoutId id="2147483858" r:id="rId224"/>
    <p:sldLayoutId id="2147483859" r:id="rId225"/>
    <p:sldLayoutId id="2147483855" r:id="rId226"/>
    <p:sldLayoutId id="2147483931" r:id="rId227"/>
    <p:sldLayoutId id="2147483932" r:id="rId228"/>
    <p:sldLayoutId id="2147483694" r:id="rId229"/>
    <p:sldLayoutId id="2147483695" r:id="rId230"/>
    <p:sldLayoutId id="2147483706" r:id="rId231"/>
    <p:sldLayoutId id="2147483707" r:id="rId232"/>
    <p:sldLayoutId id="2147483708" r:id="rId233"/>
    <p:sldLayoutId id="2147483702" r:id="rId234"/>
    <p:sldLayoutId id="2147483697" r:id="rId235"/>
    <p:sldLayoutId id="2147483698" r:id="rId236"/>
    <p:sldLayoutId id="2147483699" r:id="rId237"/>
    <p:sldLayoutId id="2147483700" r:id="rId238"/>
    <p:sldLayoutId id="2147483703" r:id="rId239"/>
    <p:sldLayoutId id="2147483704" r:id="rId240"/>
    <p:sldLayoutId id="2147483705" r:id="rId241"/>
    <p:sldLayoutId id="2147483709" r:id="rId242"/>
    <p:sldLayoutId id="2147483701" r:id="rId243"/>
    <p:sldLayoutId id="2147483812" r:id="rId244"/>
    <p:sldLayoutId id="2147483813" r:id="rId245"/>
    <p:sldLayoutId id="2147483814" r:id="rId246"/>
    <p:sldLayoutId id="2147483835" r:id="rId247"/>
    <p:sldLayoutId id="2147483801" r:id="rId248"/>
    <p:sldLayoutId id="2147483717" r:id="rId249"/>
    <p:sldLayoutId id="2147483904" r:id="rId250"/>
    <p:sldLayoutId id="2147483718" r:id="rId251"/>
    <p:sldLayoutId id="2147483719" r:id="rId252"/>
    <p:sldLayoutId id="2147483839" r:id="rId253"/>
    <p:sldLayoutId id="2147483838" r:id="rId254"/>
    <p:sldLayoutId id="2147483840" r:id="rId255"/>
    <p:sldLayoutId id="2147483889" r:id="rId256"/>
    <p:sldLayoutId id="2147483890" r:id="rId257"/>
    <p:sldLayoutId id="2147483720" r:id="rId258"/>
    <p:sldLayoutId id="2147483803" r:id="rId259"/>
    <p:sldLayoutId id="2147483804" r:id="rId260"/>
    <p:sldLayoutId id="2147483795" r:id="rId261"/>
    <p:sldLayoutId id="2147483807" r:id="rId262"/>
    <p:sldLayoutId id="2147483905" r:id="rId263"/>
    <p:sldLayoutId id="2147483947" r:id="rId264"/>
    <p:sldLayoutId id="2147483948" r:id="rId26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000000"/>
          </p15:clr>
        </p15:guide>
        <p15:guide id="2" orient="horz" pos="3974" userDrawn="1">
          <p15:clr>
            <a:srgbClr val="000000"/>
          </p15:clr>
        </p15:guide>
        <p15:guide id="3" orient="horz" pos="2160" userDrawn="1">
          <p15:clr>
            <a:srgbClr val="000000"/>
          </p15:clr>
        </p15:guide>
        <p15:guide id="4" pos="3840" userDrawn="1">
          <p15:clr>
            <a:srgbClr val="000000"/>
          </p15:clr>
        </p15:guide>
        <p15:guide id="5" pos="211" userDrawn="1">
          <p15:clr>
            <a:srgbClr val="000000"/>
          </p15:clr>
        </p15:guide>
        <p15:guide id="6" pos="7469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4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4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4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4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4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4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Decorative">
            <a:extLst>
              <a:ext uri="{FF2B5EF4-FFF2-40B4-BE49-F238E27FC236}">
                <a16:creationId xmlns:a16="http://schemas.microsoft.com/office/drawing/2014/main" id="{E6C9E730-F964-4C4B-A1EF-AD7B3E38A301}"/>
              </a:ext>
            </a:extLst>
          </p:cNvPr>
          <p:cNvSpPr/>
          <p:nvPr/>
        </p:nvSpPr>
        <p:spPr>
          <a:xfrm>
            <a:off x="0" y="-10633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chemeClr val="accent1"/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6+++++</a:t>
            </a:r>
          </a:p>
        </p:txBody>
      </p:sp>
      <p:sp>
        <p:nvSpPr>
          <p:cNvPr id="3" name="Rectangle 2" descr="Moving from where we are to where we are going.   Marcia D. Davis, Senior Emergency Management Manager">
            <a:extLst>
              <a:ext uri="{FF2B5EF4-FFF2-40B4-BE49-F238E27FC236}">
                <a16:creationId xmlns:a16="http://schemas.microsoft.com/office/drawing/2014/main" id="{AC8796EE-A06B-460B-AA0C-C8B6C686AB27}"/>
              </a:ext>
            </a:extLst>
          </p:cNvPr>
          <p:cNvSpPr/>
          <p:nvPr/>
        </p:nvSpPr>
        <p:spPr>
          <a:xfrm>
            <a:off x="726560" y="956827"/>
            <a:ext cx="10972798" cy="5430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AC7DBD-DCDC-4B04-B1F4-83DB71F72AAA}"/>
              </a:ext>
            </a:extLst>
          </p:cNvPr>
          <p:cNvSpPr txBox="1"/>
          <p:nvPr/>
        </p:nvSpPr>
        <p:spPr>
          <a:xfrm>
            <a:off x="3058164" y="4442606"/>
            <a:ext cx="6075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Moving from Where We Are to Where We’re Going</a:t>
            </a:r>
            <a:endParaRPr lang="en-MY" dirty="0"/>
          </a:p>
        </p:txBody>
      </p:sp>
      <p:cxnSp>
        <p:nvCxnSpPr>
          <p:cNvPr id="7" name="Straight Connector 6" descr="Decorative">
            <a:extLst>
              <a:ext uri="{FF2B5EF4-FFF2-40B4-BE49-F238E27FC236}">
                <a16:creationId xmlns:a16="http://schemas.microsoft.com/office/drawing/2014/main" id="{30FB821F-F3CC-4636-8DAC-DC7A3795EFA2}"/>
              </a:ext>
            </a:extLst>
          </p:cNvPr>
          <p:cNvCxnSpPr>
            <a:cxnSpLocks/>
          </p:cNvCxnSpPr>
          <p:nvPr/>
        </p:nvCxnSpPr>
        <p:spPr>
          <a:xfrm>
            <a:off x="2460171" y="4988849"/>
            <a:ext cx="7239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8259AB7-BDCA-4A6C-A18A-B9F81CDC0816}"/>
              </a:ext>
            </a:extLst>
          </p:cNvPr>
          <p:cNvSpPr txBox="1"/>
          <p:nvPr/>
        </p:nvSpPr>
        <p:spPr>
          <a:xfrm>
            <a:off x="3568552" y="5168383"/>
            <a:ext cx="5065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Marcia D. Davis</a:t>
            </a:r>
          </a:p>
          <a:p>
            <a:pPr algn="ctr"/>
            <a:r>
              <a:rPr lang="en-US" dirty="0"/>
              <a:t>Senior Emergency Management Manager</a:t>
            </a:r>
            <a:endParaRPr lang="en-MY" dirty="0"/>
          </a:p>
        </p:txBody>
      </p:sp>
      <p:pic>
        <p:nvPicPr>
          <p:cNvPr id="6" name="Picture 5" descr="Logo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08" y="-153211"/>
            <a:ext cx="3587965" cy="3587965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66799" y="3186057"/>
            <a:ext cx="10515600" cy="1325563"/>
          </a:xfrm>
        </p:spPr>
        <p:txBody>
          <a:bodyPr/>
          <a:lstStyle/>
          <a:p>
            <a:pPr algn="ctr"/>
            <a:r>
              <a:rPr lang="en-MY" dirty="0"/>
              <a:t>From Here To There</a:t>
            </a:r>
            <a:br>
              <a:rPr lang="en-MY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93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defRPr/>
            </a:pPr>
            <a:r>
              <a:rPr lang="en-US" dirty="0">
                <a:latin typeface="Montserrat Black" panose="00000A00000000000000" pitchFamily="50" charset="0"/>
              </a:rPr>
              <a:t>Stay </a:t>
            </a:r>
            <a:r>
              <a:rPr lang="en-US" dirty="0" smtClean="0">
                <a:latin typeface="Montserrat Black" panose="00000A00000000000000" pitchFamily="50" charset="0"/>
              </a:rPr>
              <a:t>Informed 2</a:t>
            </a:r>
            <a:endParaRPr lang="en-US" sz="7200" dirty="0">
              <a:latin typeface="Montserrat Black" panose="00000A00000000000000" pitchFamily="50" charset="0"/>
            </a:endParaRPr>
          </a:p>
        </p:txBody>
      </p:sp>
      <p:pic>
        <p:nvPicPr>
          <p:cNvPr id="10" name="Picture 9" descr="Cell tower">
            <a:extLst>
              <a:ext uri="{FF2B5EF4-FFF2-40B4-BE49-F238E27FC236}">
                <a16:creationId xmlns:a16="http://schemas.microsoft.com/office/drawing/2014/main" id="{7BF36C07-CB25-35B5-1975-C3BA01EAF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1" y="718336"/>
            <a:ext cx="1847248" cy="2475191"/>
          </a:xfrm>
          <a:prstGeom prst="rect">
            <a:avLst/>
          </a:prstGeom>
        </p:spPr>
      </p:pic>
      <p:pic>
        <p:nvPicPr>
          <p:cNvPr id="15" name="Picture 14" descr="cell phone">
            <a:extLst>
              <a:ext uri="{FF2B5EF4-FFF2-40B4-BE49-F238E27FC236}">
                <a16:creationId xmlns:a16="http://schemas.microsoft.com/office/drawing/2014/main" id="{5A5C1927-8C62-AB2E-D1DA-BA494189A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785" y="3631005"/>
            <a:ext cx="1847248" cy="2475191"/>
          </a:xfrm>
          <a:prstGeom prst="rect">
            <a:avLst/>
          </a:prstGeom>
        </p:spPr>
      </p:pic>
      <p:pic>
        <p:nvPicPr>
          <p:cNvPr id="16" name="Picture 15" descr="A smart phone is in the middle ot the 4 cell towers ">
            <a:extLst>
              <a:ext uri="{FF2B5EF4-FFF2-40B4-BE49-F238E27FC236}">
                <a16:creationId xmlns:a16="http://schemas.microsoft.com/office/drawing/2014/main" id="{475809CA-E88F-7C38-40E9-D9FC38C5E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390" y="2469542"/>
            <a:ext cx="3042168" cy="3042168"/>
          </a:xfrm>
          <a:prstGeom prst="rect">
            <a:avLst/>
          </a:prstGeom>
        </p:spPr>
      </p:pic>
      <p:pic>
        <p:nvPicPr>
          <p:cNvPr id="9" name="Picture 8" descr="cell tower">
            <a:extLst>
              <a:ext uri="{FF2B5EF4-FFF2-40B4-BE49-F238E27FC236}">
                <a16:creationId xmlns:a16="http://schemas.microsoft.com/office/drawing/2014/main" id="{A72086D8-F111-A7E8-E1B4-1B09632C2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6539" y="953809"/>
            <a:ext cx="1847248" cy="2475191"/>
          </a:xfrm>
          <a:prstGeom prst="rect">
            <a:avLst/>
          </a:prstGeom>
        </p:spPr>
      </p:pic>
      <p:pic>
        <p:nvPicPr>
          <p:cNvPr id="14" name="Picture 13" descr="cell tower">
            <a:extLst>
              <a:ext uri="{FF2B5EF4-FFF2-40B4-BE49-F238E27FC236}">
                <a16:creationId xmlns:a16="http://schemas.microsoft.com/office/drawing/2014/main" id="{515ED3A8-4F17-6FCB-B723-158F5E06F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576" y="3482146"/>
            <a:ext cx="1847248" cy="2475191"/>
          </a:xfrm>
          <a:prstGeom prst="rect">
            <a:avLst/>
          </a:prstGeom>
        </p:spPr>
      </p:pic>
      <p:cxnSp>
        <p:nvCxnSpPr>
          <p:cNvPr id="18" name="Straight Connector 17" descr="line from one cell tower to the phone">
            <a:extLst>
              <a:ext uri="{FF2B5EF4-FFF2-40B4-BE49-F238E27FC236}">
                <a16:creationId xmlns:a16="http://schemas.microsoft.com/office/drawing/2014/main" id="{F384487A-D066-61BB-7F38-A5A2382498EA}"/>
              </a:ext>
            </a:extLst>
          </p:cNvPr>
          <p:cNvCxnSpPr>
            <a:cxnSpLocks/>
          </p:cNvCxnSpPr>
          <p:nvPr/>
        </p:nvCxnSpPr>
        <p:spPr>
          <a:xfrm>
            <a:off x="2381250" y="2191404"/>
            <a:ext cx="3705224" cy="15884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 descr="A line from the cell tower to the phone">
            <a:extLst>
              <a:ext uri="{FF2B5EF4-FFF2-40B4-BE49-F238E27FC236}">
                <a16:creationId xmlns:a16="http://schemas.microsoft.com/office/drawing/2014/main" id="{EED2DE36-DE5D-F0BF-6255-74385547536C}"/>
              </a:ext>
            </a:extLst>
          </p:cNvPr>
          <p:cNvCxnSpPr/>
          <p:nvPr/>
        </p:nvCxnSpPr>
        <p:spPr>
          <a:xfrm flipV="1">
            <a:off x="3276600" y="3779864"/>
            <a:ext cx="2809874" cy="16454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 descr="A line from the phone to the cell tower">
            <a:extLst>
              <a:ext uri="{FF2B5EF4-FFF2-40B4-BE49-F238E27FC236}">
                <a16:creationId xmlns:a16="http://schemas.microsoft.com/office/drawing/2014/main" id="{417C010A-A49A-55E7-E9DA-DF821A31BA33}"/>
              </a:ext>
            </a:extLst>
          </p:cNvPr>
          <p:cNvCxnSpPr/>
          <p:nvPr/>
        </p:nvCxnSpPr>
        <p:spPr>
          <a:xfrm>
            <a:off x="6105528" y="3779864"/>
            <a:ext cx="2543172" cy="10887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 descr="Decorative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5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46" y="2386431"/>
            <a:ext cx="4118811" cy="1325563"/>
          </a:xfrm>
        </p:spPr>
        <p:txBody>
          <a:bodyPr/>
          <a:lstStyle/>
          <a:p>
            <a:r>
              <a:rPr lang="en-US" dirty="0" smtClean="0"/>
              <a:t>Preparedness Triangle</a:t>
            </a:r>
            <a:endParaRPr lang="en-US" dirty="0"/>
          </a:p>
        </p:txBody>
      </p:sp>
      <p:graphicFrame>
        <p:nvGraphicFramePr>
          <p:cNvPr id="5" name="Diagram 4" descr="Planning, skills and resources."/>
          <p:cNvGraphicFramePr/>
          <p:nvPr>
            <p:extLst>
              <p:ext uri="{D42A27DB-BD31-4B8C-83A1-F6EECF244321}">
                <p14:modId xmlns:p14="http://schemas.microsoft.com/office/powerpoint/2010/main" val="1386868203"/>
              </p:ext>
            </p:extLst>
          </p:nvPr>
        </p:nvGraphicFramePr>
        <p:xfrm>
          <a:off x="1763151" y="225085"/>
          <a:ext cx="8665698" cy="640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Isosceles Triangle 1" descr="Preparedness triangle"/>
          <p:cNvSpPr/>
          <p:nvPr/>
        </p:nvSpPr>
        <p:spPr>
          <a:xfrm>
            <a:off x="4077078" y="1647731"/>
            <a:ext cx="4046899" cy="37571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29150" y="3848100"/>
            <a:ext cx="293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Preparedness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Triangle</a:t>
            </a:r>
          </a:p>
        </p:txBody>
      </p:sp>
    </p:spTree>
    <p:extLst>
      <p:ext uri="{BB962C8B-B14F-4D97-AF65-F5344CB8AC3E}">
        <p14:creationId xmlns:p14="http://schemas.microsoft.com/office/powerpoint/2010/main" val="4005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Personal Assessment</a:t>
            </a:r>
            <a:endParaRPr lang="en-US" dirty="0"/>
          </a:p>
        </p:txBody>
      </p:sp>
      <p:graphicFrame>
        <p:nvGraphicFramePr>
          <p:cNvPr id="3" name="Diagram 2" descr="Planning chart includes budget, level or detail, coverage area and frequency of practice"/>
          <p:cNvGraphicFramePr/>
          <p:nvPr>
            <p:extLst>
              <p:ext uri="{D42A27DB-BD31-4B8C-83A1-F6EECF244321}">
                <p14:modId xmlns:p14="http://schemas.microsoft.com/office/powerpoint/2010/main" val="2196154774"/>
              </p:ext>
            </p:extLst>
          </p:nvPr>
        </p:nvGraphicFramePr>
        <p:xfrm>
          <a:off x="1219200" y="1371601"/>
          <a:ext cx="3989951" cy="268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 descr="Resources chart for food, water, supplies and community"/>
          <p:cNvGraphicFramePr/>
          <p:nvPr>
            <p:extLst>
              <p:ext uri="{D42A27DB-BD31-4B8C-83A1-F6EECF244321}">
                <p14:modId xmlns:p14="http://schemas.microsoft.com/office/powerpoint/2010/main" val="265116274"/>
              </p:ext>
            </p:extLst>
          </p:nvPr>
        </p:nvGraphicFramePr>
        <p:xfrm>
          <a:off x="6792350" y="1329221"/>
          <a:ext cx="4180450" cy="268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 descr="Skills chart for first aid, survival, repair and mobility"/>
          <p:cNvGraphicFramePr/>
          <p:nvPr>
            <p:extLst>
              <p:ext uri="{D42A27DB-BD31-4B8C-83A1-F6EECF244321}">
                <p14:modId xmlns:p14="http://schemas.microsoft.com/office/powerpoint/2010/main" val="891150444"/>
              </p:ext>
            </p:extLst>
          </p:nvPr>
        </p:nvGraphicFramePr>
        <p:xfrm>
          <a:off x="4267200" y="4185139"/>
          <a:ext cx="3657600" cy="246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446350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hidden="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Preparedness </a:t>
            </a:r>
            <a:r>
              <a:rPr lang="en-US" dirty="0" smtClean="0"/>
              <a:t>triangle - resources</a:t>
            </a:r>
            <a:endParaRPr lang="en-US" dirty="0"/>
          </a:p>
        </p:txBody>
      </p:sp>
      <p:graphicFrame>
        <p:nvGraphicFramePr>
          <p:cNvPr id="5" name="Diagram 4" descr="Resources"/>
          <p:cNvGraphicFramePr/>
          <p:nvPr>
            <p:extLst>
              <p:ext uri="{D42A27DB-BD31-4B8C-83A1-F6EECF244321}">
                <p14:modId xmlns:p14="http://schemas.microsoft.com/office/powerpoint/2010/main" val="2865038506"/>
              </p:ext>
            </p:extLst>
          </p:nvPr>
        </p:nvGraphicFramePr>
        <p:xfrm>
          <a:off x="1763151" y="225085"/>
          <a:ext cx="8665698" cy="640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20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59019"/>
            <a:ext cx="10515600" cy="1325563"/>
          </a:xfrm>
        </p:spPr>
        <p:txBody>
          <a:bodyPr/>
          <a:lstStyle/>
          <a:p>
            <a:r>
              <a:rPr lang="en-US" dirty="0" smtClean="0"/>
              <a:t>Power Outage</a:t>
            </a:r>
            <a:endParaRPr lang="en-US" dirty="0"/>
          </a:p>
        </p:txBody>
      </p:sp>
      <p:graphicFrame>
        <p:nvGraphicFramePr>
          <p:cNvPr id="4" name="Diagram 3" descr="Diagram of an outage and what type of power is iimpacted">
            <a:extLst>
              <a:ext uri="{FF2B5EF4-FFF2-40B4-BE49-F238E27FC236}">
                <a16:creationId xmlns:a16="http://schemas.microsoft.com/office/drawing/2014/main" id="{235F9062-59EC-4A65-84A2-8178D632A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0194575"/>
              </p:ext>
            </p:extLst>
          </p:nvPr>
        </p:nvGraphicFramePr>
        <p:xfrm>
          <a:off x="1524000" y="0"/>
          <a:ext cx="1015364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51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dirty="0"/>
              <a:t>Emergency Support Group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707A69-3EDE-4A22-A33B-1C634BE0E0E9}"/>
              </a:ext>
            </a:extLst>
          </p:cNvPr>
          <p:cNvSpPr txBox="1">
            <a:spLocks/>
          </p:cNvSpPr>
          <p:nvPr/>
        </p:nvSpPr>
        <p:spPr>
          <a:xfrm>
            <a:off x="1981200" y="1600200"/>
            <a:ext cx="8229600" cy="352044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Community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Family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Friends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Local Facilities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Coworkers</a:t>
            </a:r>
          </a:p>
        </p:txBody>
      </p:sp>
      <p:pic>
        <p:nvPicPr>
          <p:cNvPr id="18" name="Picture 17" descr="A close up of a couple of street signs on a pole&#10;&#10;Description automatically generated">
            <a:extLst>
              <a:ext uri="{FF2B5EF4-FFF2-40B4-BE49-F238E27FC236}">
                <a16:creationId xmlns:a16="http://schemas.microsoft.com/office/drawing/2014/main" id="{D158D55C-854B-4F33-B25B-4A6BB312A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64" y="1758700"/>
            <a:ext cx="2647603" cy="2089400"/>
          </a:xfrm>
          <a:prstGeom prst="rect">
            <a:avLst/>
          </a:prstGeom>
        </p:spPr>
      </p:pic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A0E31875-9A13-4094-995B-C506E355BD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54" y="4734075"/>
            <a:ext cx="3558030" cy="18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29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Partners </a:t>
            </a:r>
          </a:p>
        </p:txBody>
      </p:sp>
      <p:pic>
        <p:nvPicPr>
          <p:cNvPr id="4" name="Picture 3" descr="Two stick figures each pushing a large gear towards each other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2" y="910822"/>
            <a:ext cx="1356288" cy="115015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81200" y="1600200"/>
            <a:ext cx="8229600" cy="4495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Who can you discuss your plans with?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Are they going to be able to assist long term?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Involve them in practicing your plan.</a:t>
            </a:r>
          </a:p>
        </p:txBody>
      </p:sp>
      <p:pic>
        <p:nvPicPr>
          <p:cNvPr id="6" name="Picture 5" descr="Four hands holding a puzzle piece each as they fit together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95" y="4626510"/>
            <a:ext cx="3300375" cy="1856461"/>
          </a:xfrm>
          <a:prstGeom prst="rect">
            <a:avLst/>
          </a:prstGeom>
        </p:spPr>
      </p:pic>
      <p:pic>
        <p:nvPicPr>
          <p:cNvPr id="5" name="Picture 4" descr="Looking overhead at 4 people sitting around a table with each looking at a puzzle piece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873" y="4626510"/>
            <a:ext cx="3062203" cy="185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dirty="0"/>
              <a:t>Everyday Carry Items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707A69-3EDE-4A22-A33B-1C634BE0E0E9}"/>
              </a:ext>
            </a:extLst>
          </p:cNvPr>
          <p:cNvSpPr txBox="1">
            <a:spLocks/>
          </p:cNvSpPr>
          <p:nvPr/>
        </p:nvSpPr>
        <p:spPr>
          <a:xfrm>
            <a:off x="1925862" y="1383027"/>
            <a:ext cx="8229600" cy="3520440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Flashlight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Cash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500" dirty="0"/>
              <a:t>Multitool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Emergency Numbers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Pen and Paper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Seatbelt Cutter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Window Breaker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Power Bank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Charging Cable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Family Pictures</a:t>
            </a:r>
          </a:p>
        </p:txBody>
      </p:sp>
      <p:pic>
        <p:nvPicPr>
          <p:cNvPr id="3" name="Picture 2" descr="A bag stuff with supplies">
            <a:extLst>
              <a:ext uri="{FF2B5EF4-FFF2-40B4-BE49-F238E27FC236}">
                <a16:creationId xmlns:a16="http://schemas.microsoft.com/office/drawing/2014/main" id="{4A14B1EA-C824-4986-9509-A8BC8215A6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t="29519" r="9061" b="5738"/>
          <a:stretch/>
        </p:blipFill>
        <p:spPr>
          <a:xfrm>
            <a:off x="1524000" y="5437849"/>
            <a:ext cx="2276619" cy="1420152"/>
          </a:xfrm>
          <a:prstGeom prst="rect">
            <a:avLst/>
          </a:prstGeom>
        </p:spPr>
      </p:pic>
      <p:pic>
        <p:nvPicPr>
          <p:cNvPr id="7" name="Picture 6" descr="a ring of tools such as a flash light and bottle opener.">
            <a:extLst>
              <a:ext uri="{FF2B5EF4-FFF2-40B4-BE49-F238E27FC236}">
                <a16:creationId xmlns:a16="http://schemas.microsoft.com/office/drawing/2014/main" id="{ECEF503C-8FE1-465B-AA59-533C7BF740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r="5752"/>
          <a:stretch/>
        </p:blipFill>
        <p:spPr>
          <a:xfrm>
            <a:off x="3800618" y="5437848"/>
            <a:ext cx="2246350" cy="1420152"/>
          </a:xfrm>
          <a:prstGeom prst="rect">
            <a:avLst/>
          </a:prstGeom>
        </p:spPr>
      </p:pic>
      <p:pic>
        <p:nvPicPr>
          <p:cNvPr id="11" name="Picture 10" descr="Altoids">
            <a:extLst>
              <a:ext uri="{FF2B5EF4-FFF2-40B4-BE49-F238E27FC236}">
                <a16:creationId xmlns:a16="http://schemas.microsoft.com/office/drawing/2014/main" id="{3CF036A0-5E42-49C6-BC7A-2404BEFB85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7" t="20514" r="10066" b="15634"/>
          <a:stretch/>
        </p:blipFill>
        <p:spPr>
          <a:xfrm>
            <a:off x="6040662" y="5432831"/>
            <a:ext cx="1134545" cy="1420152"/>
          </a:xfrm>
          <a:prstGeom prst="rect">
            <a:avLst/>
          </a:prstGeom>
        </p:spPr>
      </p:pic>
      <p:pic>
        <p:nvPicPr>
          <p:cNvPr id="9" name="Picture 8" descr="A small bag of supplies">
            <a:extLst>
              <a:ext uri="{FF2B5EF4-FFF2-40B4-BE49-F238E27FC236}">
                <a16:creationId xmlns:a16="http://schemas.microsoft.com/office/drawing/2014/main" id="{F8322823-3728-4E4F-AC04-CA4078B0DC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1" t="25135" r="11129" b="6625"/>
          <a:stretch/>
        </p:blipFill>
        <p:spPr>
          <a:xfrm>
            <a:off x="7175207" y="5432831"/>
            <a:ext cx="1332221" cy="1429362"/>
          </a:xfrm>
          <a:prstGeom prst="rect">
            <a:avLst/>
          </a:prstGeom>
        </p:spPr>
      </p:pic>
      <p:pic>
        <p:nvPicPr>
          <p:cNvPr id="13" name="Picture 12" descr="A small bag of items ">
            <a:extLst>
              <a:ext uri="{FF2B5EF4-FFF2-40B4-BE49-F238E27FC236}">
                <a16:creationId xmlns:a16="http://schemas.microsoft.com/office/drawing/2014/main" id="{A7696BB8-E48F-4945-94C5-D7C3AAEFD7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b="5815"/>
          <a:stretch/>
        </p:blipFill>
        <p:spPr>
          <a:xfrm>
            <a:off x="8507428" y="5421404"/>
            <a:ext cx="2160573" cy="14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6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Essential items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707A69-3EDE-4A22-A33B-1C634BE0E0E9}"/>
              </a:ext>
            </a:extLst>
          </p:cNvPr>
          <p:cNvSpPr txBox="1">
            <a:spLocks/>
          </p:cNvSpPr>
          <p:nvPr/>
        </p:nvSpPr>
        <p:spPr>
          <a:xfrm>
            <a:off x="2152650" y="1981200"/>
            <a:ext cx="8229600" cy="253365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Medication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Water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Food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First Aid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Communication</a:t>
            </a:r>
          </a:p>
        </p:txBody>
      </p:sp>
      <p:pic>
        <p:nvPicPr>
          <p:cNvPr id="14" name="Picture 13" descr="3 cans">
            <a:extLst>
              <a:ext uri="{FF2B5EF4-FFF2-40B4-BE49-F238E27FC236}">
                <a16:creationId xmlns:a16="http://schemas.microsoft.com/office/drawing/2014/main" id="{170E6D40-C9CD-E401-45D9-BEE306866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33075">
            <a:off x="90607" y="4105476"/>
            <a:ext cx="3316296" cy="2105025"/>
          </a:xfrm>
          <a:prstGeom prst="rect">
            <a:avLst/>
          </a:prstGeom>
        </p:spPr>
      </p:pic>
      <p:pic>
        <p:nvPicPr>
          <p:cNvPr id="12" name="Picture 11" descr="Flashlight">
            <a:extLst>
              <a:ext uri="{FF2B5EF4-FFF2-40B4-BE49-F238E27FC236}">
                <a16:creationId xmlns:a16="http://schemas.microsoft.com/office/drawing/2014/main" id="{719D0D8E-CCB5-1647-FFD5-8B0468FD7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2778" y1="52222" x2="19167" y2="68333"/>
                        <a14:foregroundMark x1="19167" y1="68333" x2="31111" y2="77222"/>
                        <a14:foregroundMark x1="31111" y1="77222" x2="19722" y2="55278"/>
                        <a14:foregroundMark x1="19722" y1="55278" x2="17778" y2="71111"/>
                        <a14:foregroundMark x1="17778" y1="71111" x2="18889" y2="72222"/>
                        <a14:foregroundMark x1="20556" y1="52222" x2="13333" y2="60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477784">
            <a:off x="4194861" y="3668117"/>
            <a:ext cx="2780721" cy="2780721"/>
          </a:xfrm>
          <a:prstGeom prst="rect">
            <a:avLst/>
          </a:prstGeom>
        </p:spPr>
      </p:pic>
      <p:pic>
        <p:nvPicPr>
          <p:cNvPr id="6" name="Picture 6" descr="water bottl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793" y="3082194"/>
            <a:ext cx="2386013" cy="354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119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dirty="0"/>
              <a:t>Disability Specific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707A69-3EDE-4A22-A33B-1C634BE0E0E9}"/>
              </a:ext>
            </a:extLst>
          </p:cNvPr>
          <p:cNvSpPr txBox="1">
            <a:spLocks/>
          </p:cNvSpPr>
          <p:nvPr/>
        </p:nvSpPr>
        <p:spPr>
          <a:xfrm>
            <a:off x="1981200" y="1600200"/>
            <a:ext cx="8229600" cy="352044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Heavy Gloves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Extra Cane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Hearing Aid Batteries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Communication Aids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Service Animal Kit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Anxiety Grounding Kit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Earplugs</a:t>
            </a:r>
          </a:p>
        </p:txBody>
      </p:sp>
      <p:pic>
        <p:nvPicPr>
          <p:cNvPr id="2" name="Picture 1" descr="Hands sign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93" r="50000"/>
          <a:stretch/>
        </p:blipFill>
        <p:spPr>
          <a:xfrm>
            <a:off x="3327007" y="5321129"/>
            <a:ext cx="1042857" cy="1032577"/>
          </a:xfrm>
          <a:prstGeom prst="rect">
            <a:avLst/>
          </a:prstGeom>
        </p:spPr>
      </p:pic>
      <p:pic>
        <p:nvPicPr>
          <p:cNvPr id="9" name="Picture 8" descr="A man walking with a can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>
          <a:xfrm>
            <a:off x="4767815" y="5314276"/>
            <a:ext cx="1042857" cy="1042857"/>
          </a:xfrm>
          <a:prstGeom prst="rect">
            <a:avLst/>
          </a:prstGeom>
        </p:spPr>
      </p:pic>
      <p:pic>
        <p:nvPicPr>
          <p:cNvPr id="11" name="Picture 10" descr="A figure in a wheelchai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9" r="50000" b="50389"/>
          <a:stretch/>
        </p:blipFill>
        <p:spPr>
          <a:xfrm>
            <a:off x="6208623" y="5321129"/>
            <a:ext cx="1042857" cy="1042857"/>
          </a:xfrm>
          <a:prstGeom prst="rect">
            <a:avLst/>
          </a:prstGeom>
        </p:spPr>
      </p:pic>
      <p:pic>
        <p:nvPicPr>
          <p:cNvPr id="10" name="Picture 9" descr="An outline of a head with a brai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>
          <a:xfrm>
            <a:off x="7649431" y="5317703"/>
            <a:ext cx="1042857" cy="10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96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Montserrat Black" panose="00000A00000000000000" pitchFamily="50" charset="0"/>
              </a:rPr>
              <a:t>Who Are We</a:t>
            </a:r>
            <a:endParaRPr lang="en-US" dirty="0"/>
          </a:p>
        </p:txBody>
      </p:sp>
      <p:sp>
        <p:nvSpPr>
          <p:cNvPr id="11" name="TextBox 3"/>
          <p:cNvSpPr txBox="1"/>
          <p:nvPr/>
        </p:nvSpPr>
        <p:spPr>
          <a:xfrm>
            <a:off x="1109663" y="2290868"/>
            <a:ext cx="10515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3200" dirty="0"/>
              <a:t>Any individual with any condition of the body or mind or other circumstance that creates a barrier to understanding or the ability to act/react as requested of the general population during all phases of an emergency.</a:t>
            </a:r>
          </a:p>
        </p:txBody>
      </p:sp>
      <p:sp>
        <p:nvSpPr>
          <p:cNvPr id="4" name="Rectangle 3" descr="Decorative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2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hidden="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Preparedness </a:t>
            </a:r>
            <a:r>
              <a:rPr lang="en-US" dirty="0" smtClean="0"/>
              <a:t>triangle 2</a:t>
            </a:r>
            <a:endParaRPr lang="en-US" dirty="0"/>
          </a:p>
        </p:txBody>
      </p:sp>
      <p:graphicFrame>
        <p:nvGraphicFramePr>
          <p:cNvPr id="5" name="Diagram 4" descr="Skills"/>
          <p:cNvGraphicFramePr/>
          <p:nvPr>
            <p:extLst>
              <p:ext uri="{D42A27DB-BD31-4B8C-83A1-F6EECF244321}">
                <p14:modId xmlns:p14="http://schemas.microsoft.com/office/powerpoint/2010/main" val="231328699"/>
              </p:ext>
            </p:extLst>
          </p:nvPr>
        </p:nvGraphicFramePr>
        <p:xfrm>
          <a:off x="1763151" y="225085"/>
          <a:ext cx="8665698" cy="640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229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dirty="0"/>
              <a:t>Essential Skills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707A69-3EDE-4A22-A33B-1C634BE0E0E9}"/>
              </a:ext>
            </a:extLst>
          </p:cNvPr>
          <p:cNvSpPr txBox="1">
            <a:spLocks/>
          </p:cNvSpPr>
          <p:nvPr/>
        </p:nvSpPr>
        <p:spPr>
          <a:xfrm>
            <a:off x="1809750" y="1390334"/>
            <a:ext cx="8229600" cy="3005395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Fire Suppression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First Aid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Security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Choking Aid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Evacuation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Fever reduction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Hypothermia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Hyperthermia</a:t>
            </a:r>
          </a:p>
        </p:txBody>
      </p:sp>
      <p:pic>
        <p:nvPicPr>
          <p:cNvPr id="4" name="Picture 3" descr="Fire extinguisher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361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99" y="3074400"/>
            <a:ext cx="2560964" cy="3763050"/>
          </a:xfrm>
          <a:prstGeom prst="rect">
            <a:avLst/>
          </a:prstGeom>
        </p:spPr>
      </p:pic>
      <p:pic>
        <p:nvPicPr>
          <p:cNvPr id="7" name="Picture 6" descr="Orange bel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2" y="3554269"/>
            <a:ext cx="3826793" cy="3826793"/>
          </a:xfrm>
          <a:prstGeom prst="rect">
            <a:avLst/>
          </a:prstGeom>
        </p:spPr>
      </p:pic>
      <p:pic>
        <p:nvPicPr>
          <p:cNvPr id="3" name="Picture 2" descr="Thermometer">
            <a:extLst>
              <a:ext uri="{FF2B5EF4-FFF2-40B4-BE49-F238E27FC236}">
                <a16:creationId xmlns:a16="http://schemas.microsoft.com/office/drawing/2014/main" id="{166B0EB9-2C55-9247-2908-605A1C2C9D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7249" y="4418330"/>
            <a:ext cx="2914651" cy="180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67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hidden="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Preparedness </a:t>
            </a:r>
            <a:r>
              <a:rPr lang="en-US" dirty="0" smtClean="0"/>
              <a:t>triangle - Planning</a:t>
            </a:r>
            <a:endParaRPr lang="en-US" dirty="0"/>
          </a:p>
        </p:txBody>
      </p:sp>
      <p:graphicFrame>
        <p:nvGraphicFramePr>
          <p:cNvPr id="5" name="Diagram 4" descr="Planning"/>
          <p:cNvGraphicFramePr/>
          <p:nvPr>
            <p:extLst>
              <p:ext uri="{D42A27DB-BD31-4B8C-83A1-F6EECF244321}">
                <p14:modId xmlns:p14="http://schemas.microsoft.com/office/powerpoint/2010/main" val="3040632120"/>
              </p:ext>
            </p:extLst>
          </p:nvPr>
        </p:nvGraphicFramePr>
        <p:xfrm>
          <a:off x="1763151" y="225085"/>
          <a:ext cx="8665698" cy="640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4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0"/>
            <a:ext cx="10972800" cy="1143000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Planning Pitfalls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0895" y="1905000"/>
            <a:ext cx="8130209" cy="3886200"/>
          </a:xfrm>
        </p:spPr>
        <p:txBody>
          <a:bodyPr>
            <a:noAutofit/>
          </a:bodyPr>
          <a:lstStyle/>
          <a:p>
            <a:r>
              <a:rPr lang="en-US" sz="3200" dirty="0"/>
              <a:t>Don’t create a novel </a:t>
            </a:r>
          </a:p>
          <a:p>
            <a:r>
              <a:rPr lang="en-US" sz="3200" dirty="0"/>
              <a:t>Stay on topic </a:t>
            </a:r>
          </a:p>
          <a:p>
            <a:r>
              <a:rPr lang="en-US" sz="3200" dirty="0"/>
              <a:t>Being too vague </a:t>
            </a:r>
          </a:p>
          <a:p>
            <a:r>
              <a:rPr lang="en-US" sz="3200" dirty="0"/>
              <a:t>No follow through</a:t>
            </a:r>
          </a:p>
          <a:p>
            <a:r>
              <a:rPr lang="en-US" sz="3200" dirty="0"/>
              <a:t>Miscommunication</a:t>
            </a:r>
          </a:p>
        </p:txBody>
      </p:sp>
    </p:spTree>
    <p:extLst>
      <p:ext uri="{BB962C8B-B14F-4D97-AF65-F5344CB8AC3E}">
        <p14:creationId xmlns:p14="http://schemas.microsoft.com/office/powerpoint/2010/main" val="18582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dirty="0"/>
              <a:t>Range of Control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2155DF-5433-4471-B89F-0E5858FCB808}"/>
              </a:ext>
            </a:extLst>
          </p:cNvPr>
          <p:cNvSpPr txBox="1">
            <a:spLocks/>
          </p:cNvSpPr>
          <p:nvPr/>
        </p:nvSpPr>
        <p:spPr>
          <a:xfrm>
            <a:off x="1771650" y="25146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dirty="0"/>
              <a:t>Understand your limitations</a:t>
            </a:r>
          </a:p>
          <a:p>
            <a:pPr>
              <a:spcBef>
                <a:spcPts val="1800"/>
              </a:spcBef>
            </a:pPr>
            <a:r>
              <a:rPr lang="en-US" dirty="0"/>
              <a:t>Understand the areas you can be prepare for and when you need to rely on others</a:t>
            </a:r>
          </a:p>
        </p:txBody>
      </p:sp>
    </p:spTree>
    <p:extLst>
      <p:ext uri="{BB962C8B-B14F-4D97-AF65-F5344CB8AC3E}">
        <p14:creationId xmlns:p14="http://schemas.microsoft.com/office/powerpoint/2010/main" val="3436970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9027"/>
            <a:ext cx="9220200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dirty="0"/>
              <a:t>Disability Emergency Preparedness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758FFD-40B2-41B6-B2B7-C6320E9573A9}"/>
              </a:ext>
            </a:extLst>
          </p:cNvPr>
          <p:cNvSpPr txBox="1">
            <a:spLocks/>
          </p:cNvSpPr>
          <p:nvPr/>
        </p:nvSpPr>
        <p:spPr>
          <a:xfrm>
            <a:off x="1981200" y="1781288"/>
            <a:ext cx="4392650" cy="356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dirty="0"/>
              <a:t>Challenges</a:t>
            </a:r>
          </a:p>
          <a:p>
            <a:pPr>
              <a:spcBef>
                <a:spcPts val="1800"/>
              </a:spcBef>
            </a:pPr>
            <a:r>
              <a:rPr lang="en-US" dirty="0"/>
              <a:t>Evacuations and Relocations</a:t>
            </a:r>
          </a:p>
          <a:p>
            <a:pPr>
              <a:spcBef>
                <a:spcPts val="1800"/>
              </a:spcBef>
            </a:pPr>
            <a:r>
              <a:rPr lang="en-US" dirty="0"/>
              <a:t>Support Network</a:t>
            </a:r>
          </a:p>
          <a:p>
            <a:pPr>
              <a:spcBef>
                <a:spcPts val="1800"/>
              </a:spcBef>
            </a:pPr>
            <a:r>
              <a:rPr lang="en-US" dirty="0"/>
              <a:t>No-show Aide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17" y="1602997"/>
            <a:ext cx="40411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By failing to prepare, you are preparing to fail. </a:t>
            </a:r>
          </a:p>
          <a:p>
            <a:r>
              <a:rPr lang="en-US" dirty="0"/>
              <a:t>–Benjamin Franklin </a:t>
            </a:r>
          </a:p>
        </p:txBody>
      </p:sp>
      <p:pic>
        <p:nvPicPr>
          <p:cNvPr id="8" name="Picture 7" descr="A man in a power chair talking with a woman over a tabl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40" y="4018880"/>
            <a:ext cx="4358013" cy="26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31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Visual Disabilities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Keep an extra mobility cane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Pre-label emergency supplies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Organize medications to be easily packed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Keep any assistive devices readily available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Transportation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Emergency Exits</a:t>
            </a:r>
          </a:p>
        </p:txBody>
      </p:sp>
    </p:spTree>
    <p:extLst>
      <p:ext uri="{BB962C8B-B14F-4D97-AF65-F5344CB8AC3E}">
        <p14:creationId xmlns:p14="http://schemas.microsoft.com/office/powerpoint/2010/main" val="8131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6FA97C-6FC0-37A9-2633-7E2798860C0A}"/>
              </a:ext>
            </a:extLst>
          </p:cNvPr>
          <p:cNvSpPr txBox="1"/>
          <p:nvPr/>
        </p:nvSpPr>
        <p:spPr>
          <a:xfrm>
            <a:off x="3116179" y="460194"/>
            <a:ext cx="7029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ExtraBold"/>
                <a:ea typeface="+mj-ea"/>
                <a:cs typeface="+mj-cs"/>
              </a:rPr>
              <a:t>Cognitive Disabilities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			</a:t>
            </a:r>
            <a:br>
              <a:rPr lang="en-US" dirty="0"/>
            </a:br>
            <a:r>
              <a:rPr lang="en-US" dirty="0"/>
              <a:t>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981200"/>
            <a:ext cx="8229600" cy="35814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3200" dirty="0"/>
              <a:t>Review and practice your plan often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Pre-Printed Messages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Emergency Contacts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Comfort Items</a:t>
            </a:r>
          </a:p>
        </p:txBody>
      </p:sp>
    </p:spTree>
    <p:extLst>
      <p:ext uri="{BB962C8B-B14F-4D97-AF65-F5344CB8AC3E}">
        <p14:creationId xmlns:p14="http://schemas.microsoft.com/office/powerpoint/2010/main" val="40650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39814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dirty="0"/>
              <a:t>Extra Batteries</a:t>
            </a:r>
          </a:p>
          <a:p>
            <a:pPr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dirty="0"/>
              <a:t>Battery operated television (cell phone)</a:t>
            </a:r>
          </a:p>
          <a:p>
            <a:pPr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dirty="0"/>
              <a:t>Emergency information</a:t>
            </a:r>
          </a:p>
          <a:p>
            <a:pPr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dirty="0"/>
              <a:t>Pre-printed statements </a:t>
            </a:r>
          </a:p>
          <a:p>
            <a:pPr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dirty="0"/>
              <a:t>Pen and paper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833034-DA72-98A2-CB28-5458A95215E1}"/>
              </a:ext>
            </a:extLst>
          </p:cNvPr>
          <p:cNvSpPr txBox="1"/>
          <p:nvPr/>
        </p:nvSpPr>
        <p:spPr>
          <a:xfrm>
            <a:off x="2990850" y="922407"/>
            <a:ext cx="600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ExtraBold"/>
                <a:ea typeface="+mj-ea"/>
                <a:cs typeface="+mj-cs"/>
              </a:rPr>
              <a:t>Hearing Disabilities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6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200" dirty="0"/>
              <a:t>Medical Condition/Medications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200" dirty="0"/>
              <a:t>No-show aid or caregiver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200" dirty="0"/>
              <a:t>Keep extras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200" dirty="0"/>
              <a:t>Talk to your utility provider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200" dirty="0"/>
              <a:t>Know locations of facilities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200" dirty="0"/>
              <a:t>Notify local fire station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E62703-80D3-D5EA-C5C4-B06F9EC7565E}"/>
              </a:ext>
            </a:extLst>
          </p:cNvPr>
          <p:cNvSpPr txBox="1"/>
          <p:nvPr/>
        </p:nvSpPr>
        <p:spPr>
          <a:xfrm>
            <a:off x="1981200" y="892314"/>
            <a:ext cx="878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ExtraBold"/>
                <a:ea typeface="+mj-ea"/>
                <a:cs typeface="+mj-cs"/>
              </a:rPr>
              <a:t>Chronic or Complex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Montserrat Black" panose="00000A00000000000000" pitchFamily="50" charset="0"/>
              </a:rPr>
              <a:t>Where Are We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129493" y="2328968"/>
            <a:ext cx="103155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/>
              <a:t>2 to 4 times more likely to die or have critical injuries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/>
              <a:t>31% who cannot care for themselves were forced to evacuate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/>
              <a:t>21% of blind adults forced to leave their homes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/>
              <a:t>Once evacuated, most adults with disabilities never returned home</a:t>
            </a:r>
          </a:p>
        </p:txBody>
      </p:sp>
      <p:sp>
        <p:nvSpPr>
          <p:cNvPr id="7" name="Rectangle 6" descr="Decorative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75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862970-8E8C-65EE-C506-9DBA32951C3B}"/>
              </a:ext>
            </a:extLst>
          </p:cNvPr>
          <p:cNvSpPr txBox="1"/>
          <p:nvPr/>
        </p:nvSpPr>
        <p:spPr>
          <a:xfrm>
            <a:off x="2552700" y="1054239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ExtraBold"/>
                <a:ea typeface="+mj-ea"/>
                <a:cs typeface="+mj-cs"/>
              </a:rPr>
              <a:t>Mental Health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81200"/>
            <a:ext cx="8229600" cy="4114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200" dirty="0"/>
              <a:t>Maintain a brief statement of your condition and needs with you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200" dirty="0"/>
              <a:t>Communicate with responders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200" dirty="0"/>
              <a:t>Emergency contacts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46081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12169"/>
                </a:solidFill>
              </a:rPr>
              <a:t>Mobility Disabilities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lvl="0"/>
            <a:r>
              <a:rPr lang="en-US" dirty="0"/>
              <a:t>Know evacuation routes</a:t>
            </a:r>
          </a:p>
          <a:p>
            <a:pPr lvl="0"/>
            <a:r>
              <a:rPr lang="en-US" dirty="0"/>
              <a:t>Arrange furniture</a:t>
            </a:r>
          </a:p>
          <a:p>
            <a:pPr lvl="0"/>
            <a:r>
              <a:rPr lang="en-US" dirty="0"/>
              <a:t>Keep heavy gloves handy</a:t>
            </a:r>
          </a:p>
          <a:p>
            <a:pPr lvl="0"/>
            <a:r>
              <a:rPr lang="en-US" dirty="0"/>
              <a:t>Have extra batteries </a:t>
            </a:r>
          </a:p>
          <a:p>
            <a:pPr lvl="0"/>
            <a:r>
              <a:rPr lang="en-US" dirty="0"/>
              <a:t>Keep an extra set of mobility assistance devices</a:t>
            </a:r>
          </a:p>
          <a:p>
            <a:pPr lvl="0"/>
            <a:r>
              <a:rPr lang="en-US" dirty="0"/>
              <a:t>Keep written </a:t>
            </a:r>
            <a:r>
              <a:rPr lang="en-US" dirty="0" smtClean="0"/>
              <a:t>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dirty="0"/>
              <a:t>Anxiety Grounding / Sensory Kit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707A69-3EDE-4A22-A33B-1C634BE0E0E9}"/>
              </a:ext>
            </a:extLst>
          </p:cNvPr>
          <p:cNvSpPr txBox="1">
            <a:spLocks/>
          </p:cNvSpPr>
          <p:nvPr/>
        </p:nvSpPr>
        <p:spPr>
          <a:xfrm>
            <a:off x="1961351" y="1371600"/>
            <a:ext cx="8229600" cy="3520440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Smooth Stones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Fidget Device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Music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Stress Ball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Ball Bearing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Scented Oil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Activities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Rubber Bands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Earplugs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Bracelet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Pictures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Brush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Kinetic Sand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Games</a:t>
            </a:r>
          </a:p>
        </p:txBody>
      </p:sp>
      <p:pic>
        <p:nvPicPr>
          <p:cNvPr id="10" name="Picture 9" descr="a wrist with lots of bracelet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8"/>
          <a:stretch/>
        </p:blipFill>
        <p:spPr>
          <a:xfrm>
            <a:off x="1524000" y="5189711"/>
            <a:ext cx="2090057" cy="1675864"/>
          </a:xfrm>
          <a:prstGeom prst="rect">
            <a:avLst/>
          </a:prstGeom>
        </p:spPr>
      </p:pic>
      <p:pic>
        <p:nvPicPr>
          <p:cNvPr id="2" name="Picture 1" descr="Cube with interactive part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057" y="5192235"/>
            <a:ext cx="1573453" cy="1673340"/>
          </a:xfrm>
          <a:prstGeom prst="rect">
            <a:avLst/>
          </a:prstGeom>
        </p:spPr>
      </p:pic>
      <p:pic>
        <p:nvPicPr>
          <p:cNvPr id="6" name="Picture 5" descr="a cub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509" y="5189711"/>
            <a:ext cx="1642378" cy="1675864"/>
          </a:xfrm>
          <a:prstGeom prst="rect">
            <a:avLst/>
          </a:prstGeom>
        </p:spPr>
      </p:pic>
      <p:pic>
        <p:nvPicPr>
          <p:cNvPr id="3" name="Picture 2" descr="Purple soft structure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"/>
          <a:stretch/>
        </p:blipFill>
        <p:spPr>
          <a:xfrm>
            <a:off x="6829888" y="5192235"/>
            <a:ext cx="1656946" cy="1675864"/>
          </a:xfrm>
          <a:prstGeom prst="rect">
            <a:avLst/>
          </a:prstGeom>
        </p:spPr>
      </p:pic>
      <p:pic>
        <p:nvPicPr>
          <p:cNvPr id="7" name="Picture 6" descr="a 3 sided fidget tool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7961">
            <a:off x="8767391" y="4938826"/>
            <a:ext cx="1405949" cy="1294612"/>
          </a:xfrm>
          <a:prstGeom prst="rect">
            <a:avLst/>
          </a:prstGeom>
        </p:spPr>
      </p:pic>
      <p:pic>
        <p:nvPicPr>
          <p:cNvPr id="4" name="Picture 3" descr="two round item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2" b="20334"/>
          <a:stretch/>
        </p:blipFill>
        <p:spPr>
          <a:xfrm>
            <a:off x="9026432" y="1600200"/>
            <a:ext cx="1641569" cy="1037538"/>
          </a:xfrm>
          <a:prstGeom prst="rect">
            <a:avLst/>
          </a:prstGeom>
        </p:spPr>
      </p:pic>
      <p:pic>
        <p:nvPicPr>
          <p:cNvPr id="9" name="Picture 8" descr="a hand holding an item with thumb and forefinger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2" t="3917" b="4440"/>
          <a:stretch/>
        </p:blipFill>
        <p:spPr>
          <a:xfrm>
            <a:off x="9026429" y="2637738"/>
            <a:ext cx="1641567" cy="182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72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dirty="0"/>
              <a:t>Our Pets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707A69-3EDE-4A22-A33B-1C634BE0E0E9}"/>
              </a:ext>
            </a:extLst>
          </p:cNvPr>
          <p:cNvSpPr txBox="1">
            <a:spLocks/>
          </p:cNvSpPr>
          <p:nvPr/>
        </p:nvSpPr>
        <p:spPr>
          <a:xfrm>
            <a:off x="1695450" y="1600201"/>
            <a:ext cx="9257006" cy="4019549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Take your pets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Pet inside sticker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Identification tags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Know the law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Write down instructions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Keep a photo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9" name="Picture 8" descr="A dog ta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15" y="4931550"/>
            <a:ext cx="1387598" cy="1387598"/>
          </a:xfrm>
          <a:prstGeom prst="rect">
            <a:avLst/>
          </a:prstGeom>
        </p:spPr>
      </p:pic>
      <p:pic>
        <p:nvPicPr>
          <p:cNvPr id="13" name="Picture 12" descr="A guenia pig, a rabbit, a cat and two dog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756" y="3630226"/>
            <a:ext cx="5254029" cy="299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15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Can We Do Today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95425" y="1371600"/>
            <a:ext cx="9201150" cy="4495800"/>
          </a:xfrm>
        </p:spPr>
        <p:txBody>
          <a:bodyPr>
            <a:normAutofit/>
          </a:bodyPr>
          <a:lstStyle/>
          <a:p>
            <a:r>
              <a:rPr lang="en-US" sz="3200" dirty="0"/>
              <a:t>Priority list of threats</a:t>
            </a:r>
          </a:p>
          <a:p>
            <a:r>
              <a:rPr lang="en-US" sz="3200" dirty="0"/>
              <a:t>How will I receive emergency alerts</a:t>
            </a:r>
          </a:p>
          <a:p>
            <a:r>
              <a:rPr lang="en-US" sz="3200" dirty="0"/>
              <a:t>What is my shelter plan</a:t>
            </a:r>
          </a:p>
          <a:p>
            <a:r>
              <a:rPr lang="en-US" sz="3200" dirty="0"/>
              <a:t>What are my evacuation routes</a:t>
            </a:r>
          </a:p>
          <a:p>
            <a:r>
              <a:rPr lang="en-US" sz="3200" dirty="0"/>
              <a:t>How will I communicate</a:t>
            </a:r>
          </a:p>
          <a:p>
            <a:r>
              <a:rPr lang="en-US" sz="3200" dirty="0"/>
              <a:t>Service Animals</a:t>
            </a:r>
          </a:p>
          <a:p>
            <a:r>
              <a:rPr lang="en-US" sz="3200" dirty="0"/>
              <a:t>Medications</a:t>
            </a:r>
          </a:p>
          <a:p>
            <a:r>
              <a:rPr lang="en-US" sz="3200" dirty="0"/>
              <a:t>Important documents</a:t>
            </a:r>
          </a:p>
        </p:txBody>
      </p:sp>
    </p:spTree>
    <p:extLst>
      <p:ext uri="{BB962C8B-B14F-4D97-AF65-F5344CB8AC3E}">
        <p14:creationId xmlns:p14="http://schemas.microsoft.com/office/powerpoint/2010/main" val="6339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dirty="0"/>
              <a:t>More Stuff We Can Do Today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835E03-D6DB-4C24-8291-6AD3E50BDC86}"/>
              </a:ext>
            </a:extLst>
          </p:cNvPr>
          <p:cNvSpPr txBox="1">
            <a:spLocks/>
          </p:cNvSpPr>
          <p:nvPr/>
        </p:nvSpPr>
        <p:spPr>
          <a:xfrm>
            <a:off x="1981200" y="2247900"/>
            <a:ext cx="8229600" cy="386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What emergency plans are in place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Identify safe room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Life sustaining treatment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Locate water, electricity and gas shutoff valves</a:t>
            </a:r>
          </a:p>
        </p:txBody>
      </p:sp>
    </p:spTree>
    <p:extLst>
      <p:ext uri="{BB962C8B-B14F-4D97-AF65-F5344CB8AC3E}">
        <p14:creationId xmlns:p14="http://schemas.microsoft.com/office/powerpoint/2010/main" val="2616758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bg1">
                <a:tint val="93000"/>
                <a:satMod val="150000"/>
                <a:shade val="98000"/>
                <a:lumMod val="102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dirty="0"/>
              <a:t>One More Thing…..</a:t>
            </a:r>
          </a:p>
        </p:txBody>
      </p:sp>
      <p:pic>
        <p:nvPicPr>
          <p:cNvPr id="2" name="Picture 1" descr="A pair of old slightly dirty basketball shoes">
            <a:extLst>
              <a:ext uri="{FF2B5EF4-FFF2-40B4-BE49-F238E27FC236}">
                <a16:creationId xmlns:a16="http://schemas.microsoft.com/office/drawing/2014/main" id="{B8964BB3-05E7-D7E1-2613-21757DB40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300" y="1625648"/>
            <a:ext cx="6375400" cy="42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41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0663" cy="1325563"/>
          </a:xfrm>
        </p:spPr>
        <p:txBody>
          <a:bodyPr/>
          <a:lstStyle/>
          <a:p>
            <a:r>
              <a:rPr lang="en-US" dirty="0"/>
              <a:t>Start where you are, use what you have, do what you can.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19338" y="1409700"/>
            <a:ext cx="9872662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Arthur Ashe</a:t>
            </a:r>
          </a:p>
        </p:txBody>
      </p:sp>
      <p:pic>
        <p:nvPicPr>
          <p:cNvPr id="4" name="Picture 3" descr="A dark skinned man wearing glasses and holding a racket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300" y="2765425"/>
            <a:ext cx="4191000" cy="359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1974" y="2282639"/>
            <a:ext cx="11820025" cy="1325563"/>
          </a:xfrm>
        </p:spPr>
        <p:txBody>
          <a:bodyPr/>
          <a:lstStyle/>
          <a:p>
            <a:pPr algn="ctr"/>
            <a:r>
              <a:rPr lang="en-MY" sz="3600" dirty="0">
                <a:solidFill>
                  <a:schemeClr val="tx2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PROTECTING HEALTH AND</a:t>
            </a:r>
            <a:br>
              <a:rPr lang="en-MY" sz="3600" dirty="0">
                <a:solidFill>
                  <a:schemeClr val="tx2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MY" sz="3600" dirty="0">
                <a:solidFill>
                  <a:schemeClr val="tx2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KEEPING PEOPLE SAFE</a:t>
            </a:r>
            <a:br>
              <a:rPr lang="en-MY" sz="3600" dirty="0">
                <a:solidFill>
                  <a:schemeClr val="tx2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endParaRPr lang="en-US" sz="3600" dirty="0"/>
          </a:p>
        </p:txBody>
      </p:sp>
      <p:pic>
        <p:nvPicPr>
          <p:cNvPr id="6" name="Picture 5" descr="Decorative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130324"/>
            <a:ext cx="12192000" cy="6518435"/>
          </a:xfrm>
          <a:prstGeom prst="rect">
            <a:avLst/>
          </a:prstGeom>
        </p:spPr>
      </p:pic>
      <p:pic>
        <p:nvPicPr>
          <p:cNvPr id="7" name="Picture 6" descr="Logo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57" y="-209767"/>
            <a:ext cx="6730753" cy="26924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5E0C38-40D3-C4ED-F540-983276D2401E}"/>
              </a:ext>
            </a:extLst>
          </p:cNvPr>
          <p:cNvSpPr txBox="1"/>
          <p:nvPr/>
        </p:nvSpPr>
        <p:spPr>
          <a:xfrm>
            <a:off x="1504950" y="4052324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Marcia.Davis@health.mo.gov</a:t>
            </a:r>
          </a:p>
          <a:p>
            <a:endParaRPr lang="en-US" sz="3200" dirty="0"/>
          </a:p>
          <a:p>
            <a:r>
              <a:rPr lang="en-US" sz="3200" dirty="0"/>
              <a:t>573-526-8560</a:t>
            </a:r>
          </a:p>
        </p:txBody>
      </p:sp>
    </p:spTree>
    <p:extLst>
      <p:ext uri="{BB962C8B-B14F-4D97-AF65-F5344CB8AC3E}">
        <p14:creationId xmlns:p14="http://schemas.microsoft.com/office/powerpoint/2010/main" val="35903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Black" panose="00000A00000000000000" pitchFamily="50" charset="0"/>
              </a:rPr>
              <a:t>Our Goal – Personal Resilience</a:t>
            </a:r>
            <a:endParaRPr lang="en-US" dirty="0"/>
          </a:p>
        </p:txBody>
      </p:sp>
      <p:sp>
        <p:nvSpPr>
          <p:cNvPr id="11" name="TextBox 3"/>
          <p:cNvSpPr txBox="1"/>
          <p:nvPr/>
        </p:nvSpPr>
        <p:spPr>
          <a:xfrm>
            <a:off x="1624790" y="2196933"/>
            <a:ext cx="85479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/>
              <a:t>Hazard vs Disaster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/>
              <a:t>Reduce vulnerability and exposure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/>
              <a:t>Manage risk not disaster</a:t>
            </a:r>
          </a:p>
          <a:p>
            <a:pPr fontAlgn="base"/>
            <a:endParaRPr lang="en-US" sz="2000" dirty="0"/>
          </a:p>
        </p:txBody>
      </p:sp>
      <p:pic>
        <p:nvPicPr>
          <p:cNvPr id="10" name="Picture 9" descr="Tornado">
            <a:extLst>
              <a:ext uri="{FF2B5EF4-FFF2-40B4-BE49-F238E27FC236}">
                <a16:creationId xmlns:a16="http://schemas.microsoft.com/office/drawing/2014/main" id="{CBA28083-E79F-EB2A-4F12-FE98CB2D7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15449">
            <a:off x="7638304" y="2584817"/>
            <a:ext cx="4624356" cy="3703169"/>
          </a:xfrm>
          <a:prstGeom prst="rect">
            <a:avLst/>
          </a:prstGeom>
        </p:spPr>
      </p:pic>
      <p:sp>
        <p:nvSpPr>
          <p:cNvPr id="7" name="Rectangle 6" descr="Decorative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9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Montserrat Black" panose="00000A00000000000000" pitchFamily="50" charset="0"/>
              </a:rPr>
              <a:t>The Whys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86A65F-AAA8-A888-03F5-70EFED1202B6}"/>
              </a:ext>
            </a:extLst>
          </p:cNvPr>
          <p:cNvSpPr txBox="1"/>
          <p:nvPr/>
        </p:nvSpPr>
        <p:spPr>
          <a:xfrm>
            <a:off x="938213" y="1641722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Why We Should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938213" y="2169346"/>
            <a:ext cx="50427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Disasters can strike without warning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Emergency personnel overwhelmed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Emergency resources can be limited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May be separated from loved ones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Reduces fear and anxiety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6211078" y="2169346"/>
            <a:ext cx="53332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Unaware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It will never happen to me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Too expensive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Overwhelmed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Fear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Good old procrastination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6CE532-69B9-A103-7B40-AC5E7AC47976}"/>
              </a:ext>
            </a:extLst>
          </p:cNvPr>
          <p:cNvSpPr txBox="1"/>
          <p:nvPr/>
        </p:nvSpPr>
        <p:spPr>
          <a:xfrm>
            <a:off x="6186488" y="1584571"/>
            <a:ext cx="451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Why We Don’t</a:t>
            </a:r>
          </a:p>
        </p:txBody>
      </p:sp>
      <p:sp>
        <p:nvSpPr>
          <p:cNvPr id="7" name="Rectangle 6" descr="Decorative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5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Montserrat Black" panose="00000A00000000000000" pitchFamily="50" charset="0"/>
              </a:rPr>
              <a:t>Prepare Differently</a:t>
            </a:r>
            <a:endParaRPr lang="en-US" dirty="0"/>
          </a:p>
        </p:txBody>
      </p:sp>
      <p:sp>
        <p:nvSpPr>
          <p:cNvPr id="11" name="TextBox 3"/>
          <p:cNvSpPr txBox="1"/>
          <p:nvPr/>
        </p:nvSpPr>
        <p:spPr>
          <a:xfrm>
            <a:off x="1053290" y="2402802"/>
            <a:ext cx="504270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/>
              <a:t>Info not set in stone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/>
              <a:t>Prepare for you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/>
              <a:t>Stay home if possible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/>
              <a:t>Evacuate if you </a:t>
            </a:r>
            <a:r>
              <a:rPr lang="en-US" sz="3200" b="1" u="sng" dirty="0"/>
              <a:t>must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" name="Picture 1" descr="Here How? there">
            <a:extLst>
              <a:ext uri="{FF2B5EF4-FFF2-40B4-BE49-F238E27FC236}">
                <a16:creationId xmlns:a16="http://schemas.microsoft.com/office/drawing/2014/main" id="{18B03FCE-D549-D632-BBA3-9021AFE79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080" y="2005178"/>
            <a:ext cx="5657578" cy="3048264"/>
          </a:xfrm>
          <a:prstGeom prst="rect">
            <a:avLst/>
          </a:prstGeom>
        </p:spPr>
      </p:pic>
      <p:sp>
        <p:nvSpPr>
          <p:cNvPr id="7" name="Rectangle 6" descr="Decorative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9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Montserrat Black" panose="00000A00000000000000" pitchFamily="50" charset="0"/>
              </a:rPr>
              <a:t>Stay or Go</a:t>
            </a:r>
            <a:endParaRPr lang="en-US" dirty="0"/>
          </a:p>
        </p:txBody>
      </p:sp>
      <p:sp>
        <p:nvSpPr>
          <p:cNvPr id="11" name="TextBox 3"/>
          <p:cNvSpPr txBox="1"/>
          <p:nvPr/>
        </p:nvSpPr>
        <p:spPr>
          <a:xfrm>
            <a:off x="938213" y="1605068"/>
            <a:ext cx="504270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/>
              <a:t>More spacious and comfortable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/>
              <a:t>Can be more secure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/>
              <a:t>Your neighbors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/>
              <a:t>You know your local surroundings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/>
              <a:t>Can stockpile supplies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/>
              <a:t>More easier found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6326157" y="1605068"/>
            <a:ext cx="50427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/>
              <a:t>Rising floodwaters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/>
              <a:t>Severely damaged home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/>
              <a:t>Official evacuation</a:t>
            </a:r>
          </a:p>
        </p:txBody>
      </p:sp>
      <p:sp>
        <p:nvSpPr>
          <p:cNvPr id="7" name="Rectangle 6" descr="Decorative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Montserrat Black" panose="00000A00000000000000" pitchFamily="50" charset="0"/>
              </a:rPr>
              <a:t>Threats and Hazards</a:t>
            </a:r>
            <a:endParaRPr lang="en-US" dirty="0"/>
          </a:p>
        </p:txBody>
      </p:sp>
      <p:sp>
        <p:nvSpPr>
          <p:cNvPr id="11" name="TextBox 3"/>
          <p:cNvSpPr txBox="1"/>
          <p:nvPr/>
        </p:nvSpPr>
        <p:spPr>
          <a:xfrm>
            <a:off x="766763" y="2168651"/>
            <a:ext cx="5042709" cy="330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Power outage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Flood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Winter Weather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No Elevator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No Caregiver</a:t>
            </a:r>
          </a:p>
        </p:txBody>
      </p:sp>
      <p:pic>
        <p:nvPicPr>
          <p:cNvPr id="2" name="Picture 1" descr="Top priorities, 1,2,3,4,5">
            <a:extLst>
              <a:ext uri="{FF2B5EF4-FFF2-40B4-BE49-F238E27FC236}">
                <a16:creationId xmlns:a16="http://schemas.microsoft.com/office/drawing/2014/main" id="{3CCFC03B-AFFE-3913-EA15-677A538CE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616" y="1727665"/>
            <a:ext cx="5587171" cy="4190379"/>
          </a:xfrm>
          <a:prstGeom prst="rect">
            <a:avLst/>
          </a:prstGeom>
        </p:spPr>
      </p:pic>
      <p:sp>
        <p:nvSpPr>
          <p:cNvPr id="7" name="Rectangle 6" descr="Decorative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8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Montserrat Black" panose="00000A00000000000000" pitchFamily="50" charset="0"/>
              </a:rPr>
              <a:t>Stay Informed</a:t>
            </a:r>
            <a:endParaRPr lang="en-US" dirty="0"/>
          </a:p>
        </p:txBody>
      </p:sp>
      <p:pic>
        <p:nvPicPr>
          <p:cNvPr id="13" name="Picture 12" descr="Radio">
            <a:extLst>
              <a:ext uri="{FF2B5EF4-FFF2-40B4-BE49-F238E27FC236}">
                <a16:creationId xmlns:a16="http://schemas.microsoft.com/office/drawing/2014/main" id="{94EDE6C1-EFED-2589-794A-16EB4ED01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3" y="1457325"/>
            <a:ext cx="4722142" cy="4516831"/>
          </a:xfrm>
          <a:prstGeom prst="rect">
            <a:avLst/>
          </a:prstGeom>
        </p:spPr>
      </p:pic>
      <p:pic>
        <p:nvPicPr>
          <p:cNvPr id="8" name="Picture 7" descr="TV">
            <a:extLst>
              <a:ext uri="{FF2B5EF4-FFF2-40B4-BE49-F238E27FC236}">
                <a16:creationId xmlns:a16="http://schemas.microsoft.com/office/drawing/2014/main" id="{6E569273-FCD3-EDBC-64A1-E07DC996E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798" y="1457325"/>
            <a:ext cx="4485089" cy="4682339"/>
          </a:xfrm>
          <a:prstGeom prst="rect">
            <a:avLst/>
          </a:prstGeom>
        </p:spPr>
      </p:pic>
      <p:sp>
        <p:nvSpPr>
          <p:cNvPr id="7" name="Rectangle 6" descr="Decorative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4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 Footer Pages">
  <a:themeElements>
    <a:clrScheme name="Custom 2">
      <a:dk1>
        <a:srgbClr val="FFFFFF"/>
      </a:dk1>
      <a:lt1>
        <a:srgbClr val="012169"/>
      </a:lt1>
      <a:dk2>
        <a:srgbClr val="FFFFFF"/>
      </a:dk2>
      <a:lt2>
        <a:srgbClr val="012169"/>
      </a:lt2>
      <a:accent1>
        <a:srgbClr val="E35205"/>
      </a:accent1>
      <a:accent2>
        <a:srgbClr val="008C95"/>
      </a:accent2>
      <a:accent3>
        <a:srgbClr val="F2A900"/>
      </a:accent3>
      <a:accent4>
        <a:srgbClr val="E35205"/>
      </a:accent4>
      <a:accent5>
        <a:srgbClr val="008C95"/>
      </a:accent5>
      <a:accent6>
        <a:srgbClr val="F2A900"/>
      </a:accent6>
      <a:hlink>
        <a:srgbClr val="64CCC9"/>
      </a:hlink>
      <a:folHlink>
        <a:srgbClr val="9EA2A2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158078</TotalTime>
  <Words>812</Words>
  <Application>Microsoft Office PowerPoint</Application>
  <PresentationFormat>Widescreen</PresentationFormat>
  <Paragraphs>290</Paragraphs>
  <Slides>38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Montserrat</vt:lpstr>
      <vt:lpstr>Montserrat Black</vt:lpstr>
      <vt:lpstr>Montserrat ExtraBold</vt:lpstr>
      <vt:lpstr>Open Sans Extrabold</vt:lpstr>
      <vt:lpstr>Wingdings</vt:lpstr>
      <vt:lpstr>No Footer Pages</vt:lpstr>
      <vt:lpstr>From Here To There </vt:lpstr>
      <vt:lpstr>Who Are We</vt:lpstr>
      <vt:lpstr>Where Are We</vt:lpstr>
      <vt:lpstr>Our Goal – Personal Resilience</vt:lpstr>
      <vt:lpstr>The Whys</vt:lpstr>
      <vt:lpstr>Prepare Differently</vt:lpstr>
      <vt:lpstr>Stay or Go</vt:lpstr>
      <vt:lpstr>Threats and Hazards</vt:lpstr>
      <vt:lpstr>Stay Informed</vt:lpstr>
      <vt:lpstr>Stay Informed 2</vt:lpstr>
      <vt:lpstr>Preparedness Triangle</vt:lpstr>
      <vt:lpstr>Personal Assessment</vt:lpstr>
      <vt:lpstr>Preparedness triangle - resources</vt:lpstr>
      <vt:lpstr>Power Outage</vt:lpstr>
      <vt:lpstr>Emergency Support Group</vt:lpstr>
      <vt:lpstr>Planning Partners </vt:lpstr>
      <vt:lpstr>Everyday Carry Items</vt:lpstr>
      <vt:lpstr> Essential items</vt:lpstr>
      <vt:lpstr>Disability Specific</vt:lpstr>
      <vt:lpstr>Preparedness triangle 2</vt:lpstr>
      <vt:lpstr>Essential Skills</vt:lpstr>
      <vt:lpstr>Preparedness triangle - Planning</vt:lpstr>
      <vt:lpstr> Planning Pitfalls</vt:lpstr>
      <vt:lpstr>Range of Control</vt:lpstr>
      <vt:lpstr>Disability Emergency Preparedness</vt:lpstr>
      <vt:lpstr>Visual Disabilities</vt:lpstr>
      <vt:lpstr>       </vt:lpstr>
      <vt:lpstr>     </vt:lpstr>
      <vt:lpstr>   </vt:lpstr>
      <vt:lpstr>    </vt:lpstr>
      <vt:lpstr>Mobility Disabilities </vt:lpstr>
      <vt:lpstr>Anxiety Grounding / Sensory Kit</vt:lpstr>
      <vt:lpstr> Our Pets</vt:lpstr>
      <vt:lpstr>What Can We Do Today</vt:lpstr>
      <vt:lpstr> More Stuff We Can Do Today</vt:lpstr>
      <vt:lpstr> One More Thing…..</vt:lpstr>
      <vt:lpstr>Start where you are, use what you have, do what you can. </vt:lpstr>
      <vt:lpstr>PROTECTING HEALTH AND KEEPING PEOPLE SAFE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PP Moving from where we have been to where we are going</dc:title>
  <dc:creator>DHSS Office of Public Information</dc:creator>
  <cp:lastModifiedBy>Eileen Belton</cp:lastModifiedBy>
  <cp:revision>1305</cp:revision>
  <dcterms:created xsi:type="dcterms:W3CDTF">2019-07-08T12:17:13Z</dcterms:created>
  <dcterms:modified xsi:type="dcterms:W3CDTF">2024-03-27T21:53:55Z</dcterms:modified>
</cp:coreProperties>
</file>