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71" r:id="rId5"/>
    <p:sldId id="273" r:id="rId6"/>
    <p:sldId id="272" r:id="rId7"/>
    <p:sldId id="258" r:id="rId8"/>
    <p:sldId id="278" r:id="rId9"/>
    <p:sldId id="275" r:id="rId10"/>
    <p:sldId id="274" r:id="rId11"/>
    <p:sldId id="279" r:id="rId12"/>
    <p:sldId id="280" r:id="rId13"/>
    <p:sldId id="281" r:id="rId14"/>
    <p:sldId id="262" r:id="rId15"/>
    <p:sldId id="263" r:id="rId16"/>
    <p:sldId id="264"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7FF5D6-A7B2-B01F-8CF7-9EC8985DD32C}" v="544" dt="2024-04-05T04:50:30.178"/>
    <p1510:client id="{5C46AAF3-33A5-60DB-EAE3-35B11322BA1B}" v="9" dt="2024-04-05T00:18:16.636"/>
    <p1510:client id="{871D056D-ACC1-903A-5C24-FE4D899BB222}" v="73" dt="2024-04-04T21:45:28.518"/>
    <p1510:client id="{97A7546C-EFD4-DCD8-69AB-13809FBD1C78}" v="326" dt="2024-04-04T21:00:29.607"/>
    <p1510:client id="{989CA2BB-093F-01EC-B75D-FAE34A123EFD}" v="73" dt="2024-04-05T00:52:53.115"/>
    <p1510:client id="{C9D375FE-2CDC-6AB6-6DEE-1F53EBC1F3CC}" v="32" dt="2024-04-05T01:26:17.544"/>
    <p1510:client id="{E5846BBB-DD52-8B8B-C4AF-FD7328323AC7}" v="9" dt="2024-04-05T00:10:02.250"/>
    <p1510:client id="{E67FE871-5F85-B5B2-B70A-75521066CE5C}" v="585" dt="2024-04-05T03:24:31.4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1" d="100"/>
          <a:sy n="31" d="100"/>
        </p:scale>
        <p:origin x="72"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mick, Christopher" userId="S::chelmick@slarc.org::38b4df83-954a-48d0-81bc-cc49285d051b" providerId="AD" clId="Web-{C9D375FE-2CDC-6AB6-6DEE-1F53EBC1F3CC}"/>
    <pc:docChg chg="addSld delSld modSld">
      <pc:chgData name="Helmick, Christopher" userId="S::chelmick@slarc.org::38b4df83-954a-48d0-81bc-cc49285d051b" providerId="AD" clId="Web-{C9D375FE-2CDC-6AB6-6DEE-1F53EBC1F3CC}" dt="2024-04-05T01:26:14.778" v="28"/>
      <pc:docMkLst>
        <pc:docMk/>
      </pc:docMkLst>
      <pc:sldChg chg="modSp">
        <pc:chgData name="Helmick, Christopher" userId="S::chelmick@slarc.org::38b4df83-954a-48d0-81bc-cc49285d051b" providerId="AD" clId="Web-{C9D375FE-2CDC-6AB6-6DEE-1F53EBC1F3CC}" dt="2024-04-05T00:53:51.602" v="1"/>
        <pc:sldMkLst>
          <pc:docMk/>
          <pc:sldMk cId="2198585006" sldId="256"/>
        </pc:sldMkLst>
        <pc:spChg chg="mod">
          <ac:chgData name="Helmick, Christopher" userId="S::chelmick@slarc.org::38b4df83-954a-48d0-81bc-cc49285d051b" providerId="AD" clId="Web-{C9D375FE-2CDC-6AB6-6DEE-1F53EBC1F3CC}" dt="2024-04-05T00:53:51.602" v="1"/>
          <ac:spMkLst>
            <pc:docMk/>
            <pc:sldMk cId="2198585006" sldId="256"/>
            <ac:spMk id="19" creationId="{ECAC6567-9784-B28E-60E1-0011CAF2B5FE}"/>
          </ac:spMkLst>
        </pc:spChg>
        <pc:spChg chg="mod">
          <ac:chgData name="Helmick, Christopher" userId="S::chelmick@slarc.org::38b4df83-954a-48d0-81bc-cc49285d051b" providerId="AD" clId="Web-{C9D375FE-2CDC-6AB6-6DEE-1F53EBC1F3CC}" dt="2024-04-05T00:53:47.399" v="0"/>
          <ac:spMkLst>
            <pc:docMk/>
            <pc:sldMk cId="2198585006" sldId="256"/>
            <ac:spMk id="22" creationId="{F4AFDDCA-6ABA-4D23-8A5C-1BF0F4308148}"/>
          </ac:spMkLst>
        </pc:spChg>
      </pc:sldChg>
      <pc:sldChg chg="modSp">
        <pc:chgData name="Helmick, Christopher" userId="S::chelmick@slarc.org::38b4df83-954a-48d0-81bc-cc49285d051b" providerId="AD" clId="Web-{C9D375FE-2CDC-6AB6-6DEE-1F53EBC1F3CC}" dt="2024-04-05T00:56:23.326" v="5"/>
        <pc:sldMkLst>
          <pc:docMk/>
          <pc:sldMk cId="4114518935" sldId="272"/>
        </pc:sldMkLst>
        <pc:spChg chg="mod">
          <ac:chgData name="Helmick, Christopher" userId="S::chelmick@slarc.org::38b4df83-954a-48d0-81bc-cc49285d051b" providerId="AD" clId="Web-{C9D375FE-2CDC-6AB6-6DEE-1F53EBC1F3CC}" dt="2024-04-05T00:56:23.326" v="5"/>
          <ac:spMkLst>
            <pc:docMk/>
            <pc:sldMk cId="4114518935" sldId="272"/>
            <ac:spMk id="2" creationId="{F1018301-84D7-3E4C-7C25-FAAE975EAE36}"/>
          </ac:spMkLst>
        </pc:spChg>
      </pc:sldChg>
      <pc:sldChg chg="modSp">
        <pc:chgData name="Helmick, Christopher" userId="S::chelmick@slarc.org::38b4df83-954a-48d0-81bc-cc49285d051b" providerId="AD" clId="Web-{C9D375FE-2CDC-6AB6-6DEE-1F53EBC1F3CC}" dt="2024-04-05T01:23:11.553" v="26" actId="20577"/>
        <pc:sldMkLst>
          <pc:docMk/>
          <pc:sldMk cId="1678975089" sldId="273"/>
        </pc:sldMkLst>
        <pc:spChg chg="mod">
          <ac:chgData name="Helmick, Christopher" userId="S::chelmick@slarc.org::38b4df83-954a-48d0-81bc-cc49285d051b" providerId="AD" clId="Web-{C9D375FE-2CDC-6AB6-6DEE-1F53EBC1F3CC}" dt="2024-04-05T01:23:11.553" v="26" actId="20577"/>
          <ac:spMkLst>
            <pc:docMk/>
            <pc:sldMk cId="1678975089" sldId="273"/>
            <ac:spMk id="3" creationId="{174A4FEC-EF15-0730-7293-308578C31241}"/>
          </ac:spMkLst>
        </pc:spChg>
      </pc:sldChg>
      <pc:sldChg chg="add del">
        <pc:chgData name="Helmick, Christopher" userId="S::chelmick@slarc.org::38b4df83-954a-48d0-81bc-cc49285d051b" providerId="AD" clId="Web-{C9D375FE-2CDC-6AB6-6DEE-1F53EBC1F3CC}" dt="2024-04-05T01:26:14.778" v="28"/>
        <pc:sldMkLst>
          <pc:docMk/>
          <pc:sldMk cId="539952785" sldId="275"/>
        </pc:sldMkLst>
      </pc:sldChg>
      <pc:sldChg chg="modSp">
        <pc:chgData name="Helmick, Christopher" userId="S::chelmick@slarc.org::38b4df83-954a-48d0-81bc-cc49285d051b" providerId="AD" clId="Web-{C9D375FE-2CDC-6AB6-6DEE-1F53EBC1F3CC}" dt="2024-04-05T01:18:22.826" v="23" actId="20577"/>
        <pc:sldMkLst>
          <pc:docMk/>
          <pc:sldMk cId="4077896651" sldId="276"/>
        </pc:sldMkLst>
        <pc:spChg chg="mod">
          <ac:chgData name="Helmick, Christopher" userId="S::chelmick@slarc.org::38b4df83-954a-48d0-81bc-cc49285d051b" providerId="AD" clId="Web-{C9D375FE-2CDC-6AB6-6DEE-1F53EBC1F3CC}" dt="2024-04-05T01:18:22.826" v="23" actId="20577"/>
          <ac:spMkLst>
            <pc:docMk/>
            <pc:sldMk cId="4077896651" sldId="276"/>
            <ac:spMk id="3" creationId="{57AA5EBF-1CA7-0AE3-8ED7-F7BC80F9D033}"/>
          </ac:spMkLst>
        </pc:spChg>
      </pc:sldChg>
    </pc:docChg>
  </pc:docChgLst>
  <pc:docChgLst>
    <pc:chgData name="Helmick, Christopher" userId="S::chelmick@slarc.org::38b4df83-954a-48d0-81bc-cc49285d051b" providerId="AD" clId="Web-{387FF5D6-A7B2-B01F-8CF7-9EC8985DD32C}"/>
    <pc:docChg chg="modSld">
      <pc:chgData name="Helmick, Christopher" userId="S::chelmick@slarc.org::38b4df83-954a-48d0-81bc-cc49285d051b" providerId="AD" clId="Web-{387FF5D6-A7B2-B01F-8CF7-9EC8985DD32C}" dt="2024-04-05T04:50:30.178" v="553"/>
      <pc:docMkLst>
        <pc:docMk/>
      </pc:docMkLst>
      <pc:sldChg chg="modSp">
        <pc:chgData name="Helmick, Christopher" userId="S::chelmick@slarc.org::38b4df83-954a-48d0-81bc-cc49285d051b" providerId="AD" clId="Web-{387FF5D6-A7B2-B01F-8CF7-9EC8985DD32C}" dt="2024-04-05T03:32:57.800" v="13"/>
        <pc:sldMkLst>
          <pc:docMk/>
          <pc:sldMk cId="2198585006" sldId="256"/>
        </pc:sldMkLst>
        <pc:spChg chg="mod">
          <ac:chgData name="Helmick, Christopher" userId="S::chelmick@slarc.org::38b4df83-954a-48d0-81bc-cc49285d051b" providerId="AD" clId="Web-{387FF5D6-A7B2-B01F-8CF7-9EC8985DD32C}" dt="2024-04-05T03:32:57.800" v="13"/>
          <ac:spMkLst>
            <pc:docMk/>
            <pc:sldMk cId="2198585006" sldId="256"/>
            <ac:spMk id="19" creationId="{ECAC6567-9784-B28E-60E1-0011CAF2B5FE}"/>
          </ac:spMkLst>
        </pc:spChg>
      </pc:sldChg>
      <pc:sldChg chg="modSp">
        <pc:chgData name="Helmick, Christopher" userId="S::chelmick@slarc.org::38b4df83-954a-48d0-81bc-cc49285d051b" providerId="AD" clId="Web-{387FF5D6-A7B2-B01F-8CF7-9EC8985DD32C}" dt="2024-04-05T03:34:21.305" v="20" actId="1076"/>
        <pc:sldMkLst>
          <pc:docMk/>
          <pc:sldMk cId="1408199829" sldId="257"/>
        </pc:sldMkLst>
        <pc:spChg chg="mod">
          <ac:chgData name="Helmick, Christopher" userId="S::chelmick@slarc.org::38b4df83-954a-48d0-81bc-cc49285d051b" providerId="AD" clId="Web-{387FF5D6-A7B2-B01F-8CF7-9EC8985DD32C}" dt="2024-04-05T03:34:21.305" v="20" actId="1076"/>
          <ac:spMkLst>
            <pc:docMk/>
            <pc:sldMk cId="1408199829" sldId="257"/>
            <ac:spMk id="2" creationId="{A7DFA967-BE4D-DD8D-9E19-B31ECDEA1208}"/>
          </ac:spMkLst>
        </pc:spChg>
        <pc:spChg chg="mod">
          <ac:chgData name="Helmick, Christopher" userId="S::chelmick@slarc.org::38b4df83-954a-48d0-81bc-cc49285d051b" providerId="AD" clId="Web-{387FF5D6-A7B2-B01F-8CF7-9EC8985DD32C}" dt="2024-04-05T03:34:15.522" v="19" actId="14100"/>
          <ac:spMkLst>
            <pc:docMk/>
            <pc:sldMk cId="1408199829" sldId="257"/>
            <ac:spMk id="3" creationId="{53FB7362-825B-29A6-6C60-A76595E53089}"/>
          </ac:spMkLst>
        </pc:spChg>
      </pc:sldChg>
      <pc:sldChg chg="addSp delSp modSp">
        <pc:chgData name="Helmick, Christopher" userId="S::chelmick@slarc.org::38b4df83-954a-48d0-81bc-cc49285d051b" providerId="AD" clId="Web-{387FF5D6-A7B2-B01F-8CF7-9EC8985DD32C}" dt="2024-04-05T04:50:30.178" v="553"/>
        <pc:sldMkLst>
          <pc:docMk/>
          <pc:sldMk cId="588340867" sldId="259"/>
        </pc:sldMkLst>
        <pc:spChg chg="mod">
          <ac:chgData name="Helmick, Christopher" userId="S::chelmick@slarc.org::38b4df83-954a-48d0-81bc-cc49285d051b" providerId="AD" clId="Web-{387FF5D6-A7B2-B01F-8CF7-9EC8985DD32C}" dt="2024-04-05T03:52:49.313" v="77" actId="20577"/>
          <ac:spMkLst>
            <pc:docMk/>
            <pc:sldMk cId="588340867" sldId="259"/>
            <ac:spMk id="3" creationId="{9B6FDFB3-1429-784D-D0F2-47ED34B8B2E8}"/>
          </ac:spMkLst>
        </pc:spChg>
        <pc:spChg chg="del">
          <ac:chgData name="Helmick, Christopher" userId="S::chelmick@slarc.org::38b4df83-954a-48d0-81bc-cc49285d051b" providerId="AD" clId="Web-{387FF5D6-A7B2-B01F-8CF7-9EC8985DD32C}" dt="2024-04-05T04:50:23.428" v="548"/>
          <ac:spMkLst>
            <pc:docMk/>
            <pc:sldMk cId="588340867" sldId="259"/>
            <ac:spMk id="4" creationId="{A82840B4-862C-1E27-D41C-1537B539EF97}"/>
          </ac:spMkLst>
        </pc:spChg>
        <pc:spChg chg="del">
          <ac:chgData name="Helmick, Christopher" userId="S::chelmick@slarc.org::38b4df83-954a-48d0-81bc-cc49285d051b" providerId="AD" clId="Web-{387FF5D6-A7B2-B01F-8CF7-9EC8985DD32C}" dt="2024-04-05T04:50:22.287" v="547"/>
          <ac:spMkLst>
            <pc:docMk/>
            <pc:sldMk cId="588340867" sldId="259"/>
            <ac:spMk id="6" creationId="{2E481D23-86FD-209A-BC46-66D315A00865}"/>
          </ac:spMkLst>
        </pc:spChg>
        <pc:spChg chg="del mod">
          <ac:chgData name="Helmick, Christopher" userId="S::chelmick@slarc.org::38b4df83-954a-48d0-81bc-cc49285d051b" providerId="AD" clId="Web-{387FF5D6-A7B2-B01F-8CF7-9EC8985DD32C}" dt="2024-04-05T04:50:19.037" v="546"/>
          <ac:spMkLst>
            <pc:docMk/>
            <pc:sldMk cId="588340867" sldId="259"/>
            <ac:spMk id="8" creationId="{F72CC339-C4C6-A708-6CB9-490525FF92C6}"/>
          </ac:spMkLst>
        </pc:spChg>
        <pc:spChg chg="add del mod">
          <ac:chgData name="Helmick, Christopher" userId="S::chelmick@slarc.org::38b4df83-954a-48d0-81bc-cc49285d051b" providerId="AD" clId="Web-{387FF5D6-A7B2-B01F-8CF7-9EC8985DD32C}" dt="2024-04-05T03:52:57.439" v="84"/>
          <ac:spMkLst>
            <pc:docMk/>
            <pc:sldMk cId="588340867" sldId="259"/>
            <ac:spMk id="10" creationId="{95EC8D04-6599-BDFC-2654-94638E54E430}"/>
          </ac:spMkLst>
        </pc:spChg>
        <pc:spChg chg="del mod">
          <ac:chgData name="Helmick, Christopher" userId="S::chelmick@slarc.org::38b4df83-954a-48d0-81bc-cc49285d051b" providerId="AD" clId="Web-{387FF5D6-A7B2-B01F-8CF7-9EC8985DD32C}" dt="2024-04-05T04:50:27.100" v="551"/>
          <ac:spMkLst>
            <pc:docMk/>
            <pc:sldMk cId="588340867" sldId="259"/>
            <ac:spMk id="12" creationId="{94B3F1C6-2870-5425-B3C8-6ABF4700BF00}"/>
          </ac:spMkLst>
        </pc:spChg>
        <pc:spChg chg="del mod">
          <ac:chgData name="Helmick, Christopher" userId="S::chelmick@slarc.org::38b4df83-954a-48d0-81bc-cc49285d051b" providerId="AD" clId="Web-{387FF5D6-A7B2-B01F-8CF7-9EC8985DD32C}" dt="2024-04-05T04:50:30.178" v="553"/>
          <ac:spMkLst>
            <pc:docMk/>
            <pc:sldMk cId="588340867" sldId="259"/>
            <ac:spMk id="14" creationId="{8046393E-A191-B2FB-F080-040E25442899}"/>
          </ac:spMkLst>
        </pc:spChg>
        <pc:picChg chg="del">
          <ac:chgData name="Helmick, Christopher" userId="S::chelmick@slarc.org::38b4df83-954a-48d0-81bc-cc49285d051b" providerId="AD" clId="Web-{387FF5D6-A7B2-B01F-8CF7-9EC8985DD32C}" dt="2024-04-05T04:50:25.725" v="550"/>
          <ac:picMkLst>
            <pc:docMk/>
            <pc:sldMk cId="588340867" sldId="259"/>
            <ac:picMk id="5" creationId="{C7593E3A-EB4B-399B-27D9-F90ED61B22AE}"/>
          </ac:picMkLst>
        </pc:picChg>
        <pc:picChg chg="del mod">
          <ac:chgData name="Helmick, Christopher" userId="S::chelmick@slarc.org::38b4df83-954a-48d0-81bc-cc49285d051b" providerId="AD" clId="Web-{387FF5D6-A7B2-B01F-8CF7-9EC8985DD32C}" dt="2024-04-05T04:50:24.850" v="549"/>
          <ac:picMkLst>
            <pc:docMk/>
            <pc:sldMk cId="588340867" sldId="259"/>
            <ac:picMk id="7" creationId="{B335305F-BCA3-591C-51F4-113CEDC3731D}"/>
          </ac:picMkLst>
        </pc:picChg>
        <pc:picChg chg="add del mod">
          <ac:chgData name="Helmick, Christopher" userId="S::chelmick@slarc.org::38b4df83-954a-48d0-81bc-cc49285d051b" providerId="AD" clId="Web-{387FF5D6-A7B2-B01F-8CF7-9EC8985DD32C}" dt="2024-04-05T03:53:21.408" v="87"/>
          <ac:picMkLst>
            <pc:docMk/>
            <pc:sldMk cId="588340867" sldId="259"/>
            <ac:picMk id="9" creationId="{4437E17E-8314-8292-D413-7066643FC996}"/>
          </ac:picMkLst>
        </pc:picChg>
        <pc:picChg chg="del mod">
          <ac:chgData name="Helmick, Christopher" userId="S::chelmick@slarc.org::38b4df83-954a-48d0-81bc-cc49285d051b" providerId="AD" clId="Web-{387FF5D6-A7B2-B01F-8CF7-9EC8985DD32C}" dt="2024-04-05T04:50:28.756" v="552"/>
          <ac:picMkLst>
            <pc:docMk/>
            <pc:sldMk cId="588340867" sldId="259"/>
            <ac:picMk id="13" creationId="{17985A3E-351F-CD6E-0036-82AA8EE25F4E}"/>
          </ac:picMkLst>
        </pc:picChg>
      </pc:sldChg>
      <pc:sldChg chg="modSp">
        <pc:chgData name="Helmick, Christopher" userId="S::chelmick@slarc.org::38b4df83-954a-48d0-81bc-cc49285d051b" providerId="AD" clId="Web-{387FF5D6-A7B2-B01F-8CF7-9EC8985DD32C}" dt="2024-04-05T04:21:30.180" v="313" actId="20577"/>
        <pc:sldMkLst>
          <pc:docMk/>
          <pc:sldMk cId="682888737" sldId="260"/>
        </pc:sldMkLst>
        <pc:spChg chg="mod">
          <ac:chgData name="Helmick, Christopher" userId="S::chelmick@slarc.org::38b4df83-954a-48d0-81bc-cc49285d051b" providerId="AD" clId="Web-{387FF5D6-A7B2-B01F-8CF7-9EC8985DD32C}" dt="2024-04-05T04:21:30.180" v="313" actId="20577"/>
          <ac:spMkLst>
            <pc:docMk/>
            <pc:sldMk cId="682888737" sldId="260"/>
            <ac:spMk id="3" creationId="{F7CB5DA2-3DD4-4BDF-C9C2-053CBF0462CC}"/>
          </ac:spMkLst>
        </pc:spChg>
      </pc:sldChg>
      <pc:sldChg chg="modSp">
        <pc:chgData name="Helmick, Christopher" userId="S::chelmick@slarc.org::38b4df83-954a-48d0-81bc-cc49285d051b" providerId="AD" clId="Web-{387FF5D6-A7B2-B01F-8CF7-9EC8985DD32C}" dt="2024-04-05T04:13:40.973" v="311" actId="20577"/>
        <pc:sldMkLst>
          <pc:docMk/>
          <pc:sldMk cId="347153620" sldId="261"/>
        </pc:sldMkLst>
        <pc:spChg chg="mod">
          <ac:chgData name="Helmick, Christopher" userId="S::chelmick@slarc.org::38b4df83-954a-48d0-81bc-cc49285d051b" providerId="AD" clId="Web-{387FF5D6-A7B2-B01F-8CF7-9EC8985DD32C}" dt="2024-04-05T04:13:40.973" v="311" actId="20577"/>
          <ac:spMkLst>
            <pc:docMk/>
            <pc:sldMk cId="347153620" sldId="261"/>
            <ac:spMk id="3" creationId="{0F23C1B4-4C2B-91C7-B6C4-093A46984F03}"/>
          </ac:spMkLst>
        </pc:spChg>
      </pc:sldChg>
      <pc:sldChg chg="addSp delSp modSp">
        <pc:chgData name="Helmick, Christopher" userId="S::chelmick@slarc.org::38b4df83-954a-48d0-81bc-cc49285d051b" providerId="AD" clId="Web-{387FF5D6-A7B2-B01F-8CF7-9EC8985DD32C}" dt="2024-04-05T03:28:26.942" v="1"/>
        <pc:sldMkLst>
          <pc:docMk/>
          <pc:sldMk cId="2410290347" sldId="264"/>
        </pc:sldMkLst>
        <pc:spChg chg="mod">
          <ac:chgData name="Helmick, Christopher" userId="S::chelmick@slarc.org::38b4df83-954a-48d0-81bc-cc49285d051b" providerId="AD" clId="Web-{387FF5D6-A7B2-B01F-8CF7-9EC8985DD32C}" dt="2024-04-05T03:28:26.942" v="1"/>
          <ac:spMkLst>
            <pc:docMk/>
            <pc:sldMk cId="2410290347" sldId="264"/>
            <ac:spMk id="2" creationId="{29A2F489-CAE7-6E08-6BAC-85D83CF015EC}"/>
          </ac:spMkLst>
        </pc:spChg>
        <pc:spChg chg="mod">
          <ac:chgData name="Helmick, Christopher" userId="S::chelmick@slarc.org::38b4df83-954a-48d0-81bc-cc49285d051b" providerId="AD" clId="Web-{387FF5D6-A7B2-B01F-8CF7-9EC8985DD32C}" dt="2024-04-05T03:28:26.942" v="1"/>
          <ac:spMkLst>
            <pc:docMk/>
            <pc:sldMk cId="2410290347" sldId="264"/>
            <ac:spMk id="3" creationId="{6BCB9540-834A-8483-C100-9E7BFBE72FC7}"/>
          </ac:spMkLst>
        </pc:spChg>
        <pc:spChg chg="add del">
          <ac:chgData name="Helmick, Christopher" userId="S::chelmick@slarc.org::38b4df83-954a-48d0-81bc-cc49285d051b" providerId="AD" clId="Web-{387FF5D6-A7B2-B01F-8CF7-9EC8985DD32C}" dt="2024-04-05T03:28:26.942" v="1"/>
          <ac:spMkLst>
            <pc:docMk/>
            <pc:sldMk cId="2410290347" sldId="264"/>
            <ac:spMk id="9" creationId="{3AFE8227-C443-417B-BA91-520EB1EF4559}"/>
          </ac:spMkLst>
        </pc:spChg>
        <pc:spChg chg="add del">
          <ac:chgData name="Helmick, Christopher" userId="S::chelmick@slarc.org::38b4df83-954a-48d0-81bc-cc49285d051b" providerId="AD" clId="Web-{387FF5D6-A7B2-B01F-8CF7-9EC8985DD32C}" dt="2024-04-05T03:28:26.942" v="1"/>
          <ac:spMkLst>
            <pc:docMk/>
            <pc:sldMk cId="2410290347" sldId="264"/>
            <ac:spMk id="11" creationId="{907741FC-B544-4A6E-B831-6789D042333D}"/>
          </ac:spMkLst>
        </pc:spChg>
        <pc:spChg chg="add del">
          <ac:chgData name="Helmick, Christopher" userId="S::chelmick@slarc.org::38b4df83-954a-48d0-81bc-cc49285d051b" providerId="AD" clId="Web-{387FF5D6-A7B2-B01F-8CF7-9EC8985DD32C}" dt="2024-04-05T03:28:26.942" v="1"/>
          <ac:spMkLst>
            <pc:docMk/>
            <pc:sldMk cId="2410290347" sldId="264"/>
            <ac:spMk id="13" creationId="{3F0BE7ED-7814-4273-B18A-F26CC0380380}"/>
          </ac:spMkLst>
        </pc:spChg>
        <pc:spChg chg="add del">
          <ac:chgData name="Helmick, Christopher" userId="S::chelmick@slarc.org::38b4df83-954a-48d0-81bc-cc49285d051b" providerId="AD" clId="Web-{387FF5D6-A7B2-B01F-8CF7-9EC8985DD32C}" dt="2024-04-05T03:28:26.942" v="1"/>
          <ac:spMkLst>
            <pc:docMk/>
            <pc:sldMk cId="2410290347" sldId="264"/>
            <ac:spMk id="18" creationId="{3346177D-ADC4-4968-B747-5CFCD390B5B9}"/>
          </ac:spMkLst>
        </pc:spChg>
        <pc:spChg chg="add del">
          <ac:chgData name="Helmick, Christopher" userId="S::chelmick@slarc.org::38b4df83-954a-48d0-81bc-cc49285d051b" providerId="AD" clId="Web-{387FF5D6-A7B2-B01F-8CF7-9EC8985DD32C}" dt="2024-04-05T03:28:26.942" v="1"/>
          <ac:spMkLst>
            <pc:docMk/>
            <pc:sldMk cId="2410290347" sldId="264"/>
            <ac:spMk id="20" creationId="{0844A943-BF79-4FEA-ABB1-3BD54D236606}"/>
          </ac:spMkLst>
        </pc:spChg>
        <pc:spChg chg="add del">
          <ac:chgData name="Helmick, Christopher" userId="S::chelmick@slarc.org::38b4df83-954a-48d0-81bc-cc49285d051b" providerId="AD" clId="Web-{387FF5D6-A7B2-B01F-8CF7-9EC8985DD32C}" dt="2024-04-05T03:28:26.942" v="1"/>
          <ac:spMkLst>
            <pc:docMk/>
            <pc:sldMk cId="2410290347" sldId="264"/>
            <ac:spMk id="22" creationId="{6437CC72-F4A8-4DC3-AFAB-D22C482C8100}"/>
          </ac:spMkLst>
        </pc:spChg>
        <pc:picChg chg="mod">
          <ac:chgData name="Helmick, Christopher" userId="S::chelmick@slarc.org::38b4df83-954a-48d0-81bc-cc49285d051b" providerId="AD" clId="Web-{387FF5D6-A7B2-B01F-8CF7-9EC8985DD32C}" dt="2024-04-05T03:28:26.942" v="1"/>
          <ac:picMkLst>
            <pc:docMk/>
            <pc:sldMk cId="2410290347" sldId="264"/>
            <ac:picMk id="5" creationId="{84447A54-44FA-115A-7146-AB41EB493A46}"/>
          </ac:picMkLst>
        </pc:picChg>
      </pc:sldChg>
      <pc:sldChg chg="modSp">
        <pc:chgData name="Helmick, Christopher" userId="S::chelmick@slarc.org::38b4df83-954a-48d0-81bc-cc49285d051b" providerId="AD" clId="Web-{387FF5D6-A7B2-B01F-8CF7-9EC8985DD32C}" dt="2024-04-05T03:39:07.658" v="31"/>
        <pc:sldMkLst>
          <pc:docMk/>
          <pc:sldMk cId="4114518935" sldId="272"/>
        </pc:sldMkLst>
        <pc:picChg chg="mod modCrop">
          <ac:chgData name="Helmick, Christopher" userId="S::chelmick@slarc.org::38b4df83-954a-48d0-81bc-cc49285d051b" providerId="AD" clId="Web-{387FF5D6-A7B2-B01F-8CF7-9EC8985DD32C}" dt="2024-04-05T03:39:07.658" v="31"/>
          <ac:picMkLst>
            <pc:docMk/>
            <pc:sldMk cId="4114518935" sldId="272"/>
            <ac:picMk id="15" creationId="{B6B01E17-0035-0354-1642-B635296C6E00}"/>
          </ac:picMkLst>
        </pc:picChg>
      </pc:sldChg>
      <pc:sldChg chg="modSp">
        <pc:chgData name="Helmick, Christopher" userId="S::chelmick@slarc.org::38b4df83-954a-48d0-81bc-cc49285d051b" providerId="AD" clId="Web-{387FF5D6-A7B2-B01F-8CF7-9EC8985DD32C}" dt="2024-04-05T03:35:01.430" v="22"/>
        <pc:sldMkLst>
          <pc:docMk/>
          <pc:sldMk cId="1678975089" sldId="273"/>
        </pc:sldMkLst>
        <pc:picChg chg="mod modCrop">
          <ac:chgData name="Helmick, Christopher" userId="S::chelmick@slarc.org::38b4df83-954a-48d0-81bc-cc49285d051b" providerId="AD" clId="Web-{387FF5D6-A7B2-B01F-8CF7-9EC8985DD32C}" dt="2024-04-05T03:35:01.430" v="22"/>
          <ac:picMkLst>
            <pc:docMk/>
            <pc:sldMk cId="1678975089" sldId="273"/>
            <ac:picMk id="5" creationId="{7C9265A7-0B16-418C-AC3B-61605F856887}"/>
          </ac:picMkLst>
        </pc:picChg>
      </pc:sldChg>
      <pc:sldChg chg="addSp modSp mod setBg">
        <pc:chgData name="Helmick, Christopher" userId="S::chelmick@slarc.org::38b4df83-954a-48d0-81bc-cc49285d051b" providerId="AD" clId="Web-{387FF5D6-A7B2-B01F-8CF7-9EC8985DD32C}" dt="2024-04-05T04:34:10.308" v="441"/>
        <pc:sldMkLst>
          <pc:docMk/>
          <pc:sldMk cId="4281173763" sldId="274"/>
        </pc:sldMkLst>
        <pc:spChg chg="mod">
          <ac:chgData name="Helmick, Christopher" userId="S::chelmick@slarc.org::38b4df83-954a-48d0-81bc-cc49285d051b" providerId="AD" clId="Web-{387FF5D6-A7B2-B01F-8CF7-9EC8985DD32C}" dt="2024-04-05T04:34:01.308" v="439" actId="14100"/>
          <ac:spMkLst>
            <pc:docMk/>
            <pc:sldMk cId="4281173763" sldId="274"/>
            <ac:spMk id="2" creationId="{53755918-338A-1D88-641D-12E6CDF04D54}"/>
          </ac:spMkLst>
        </pc:spChg>
        <pc:spChg chg="mod">
          <ac:chgData name="Helmick, Christopher" userId="S::chelmick@slarc.org::38b4df83-954a-48d0-81bc-cc49285d051b" providerId="AD" clId="Web-{387FF5D6-A7B2-B01F-8CF7-9EC8985DD32C}" dt="2024-04-05T04:34:10.308" v="441"/>
          <ac:spMkLst>
            <pc:docMk/>
            <pc:sldMk cId="4281173763" sldId="274"/>
            <ac:spMk id="3" creationId="{5EC4EB4E-79E0-D001-B242-7CC7C450E8D9}"/>
          </ac:spMkLst>
        </pc:spChg>
        <pc:spChg chg="add">
          <ac:chgData name="Helmick, Christopher" userId="S::chelmick@slarc.org::38b4df83-954a-48d0-81bc-cc49285d051b" providerId="AD" clId="Web-{387FF5D6-A7B2-B01F-8CF7-9EC8985DD32C}" dt="2024-04-05T04:33:18.181" v="437"/>
          <ac:spMkLst>
            <pc:docMk/>
            <pc:sldMk cId="4281173763" sldId="274"/>
            <ac:spMk id="8" creationId="{979E27D9-03C7-44E2-9FF8-15D0C8506AF7}"/>
          </ac:spMkLst>
        </pc:spChg>
        <pc:spChg chg="add">
          <ac:chgData name="Helmick, Christopher" userId="S::chelmick@slarc.org::38b4df83-954a-48d0-81bc-cc49285d051b" providerId="AD" clId="Web-{387FF5D6-A7B2-B01F-8CF7-9EC8985DD32C}" dt="2024-04-05T04:33:18.181" v="437"/>
          <ac:spMkLst>
            <pc:docMk/>
            <pc:sldMk cId="4281173763" sldId="274"/>
            <ac:spMk id="10" creationId="{EEBF1590-3B36-48EE-A89D-3B6F3CB256AB}"/>
          </ac:spMkLst>
        </pc:spChg>
        <pc:spChg chg="add">
          <ac:chgData name="Helmick, Christopher" userId="S::chelmick@slarc.org::38b4df83-954a-48d0-81bc-cc49285d051b" providerId="AD" clId="Web-{387FF5D6-A7B2-B01F-8CF7-9EC8985DD32C}" dt="2024-04-05T04:33:18.181" v="437"/>
          <ac:spMkLst>
            <pc:docMk/>
            <pc:sldMk cId="4281173763" sldId="274"/>
            <ac:spMk id="12" creationId="{AC8F6C8C-AB5A-4548-942D-E3FD40ACBC49}"/>
          </ac:spMkLst>
        </pc:spChg>
      </pc:sldChg>
      <pc:sldChg chg="modSp">
        <pc:chgData name="Helmick, Christopher" userId="S::chelmick@slarc.org::38b4df83-954a-48d0-81bc-cc49285d051b" providerId="AD" clId="Web-{387FF5D6-A7B2-B01F-8CF7-9EC8985DD32C}" dt="2024-04-05T04:38:18.401" v="457" actId="20577"/>
        <pc:sldMkLst>
          <pc:docMk/>
          <pc:sldMk cId="539952785" sldId="275"/>
        </pc:sldMkLst>
        <pc:spChg chg="mod">
          <ac:chgData name="Helmick, Christopher" userId="S::chelmick@slarc.org::38b4df83-954a-48d0-81bc-cc49285d051b" providerId="AD" clId="Web-{387FF5D6-A7B2-B01F-8CF7-9EC8985DD32C}" dt="2024-04-05T04:38:18.401" v="457" actId="20577"/>
          <ac:spMkLst>
            <pc:docMk/>
            <pc:sldMk cId="539952785" sldId="275"/>
            <ac:spMk id="3" creationId="{BA34D59F-FD05-1C58-EF73-BB9DF9A6A8FF}"/>
          </ac:spMkLst>
        </pc:spChg>
      </pc:sldChg>
      <pc:sldChg chg="addSp modSp mod setBg">
        <pc:chgData name="Helmick, Christopher" userId="S::chelmick@slarc.org::38b4df83-954a-48d0-81bc-cc49285d051b" providerId="AD" clId="Web-{387FF5D6-A7B2-B01F-8CF7-9EC8985DD32C}" dt="2024-04-05T03:30:03.586" v="2"/>
        <pc:sldMkLst>
          <pc:docMk/>
          <pc:sldMk cId="1533416521" sldId="277"/>
        </pc:sldMkLst>
        <pc:spChg chg="mod">
          <ac:chgData name="Helmick, Christopher" userId="S::chelmick@slarc.org::38b4df83-954a-48d0-81bc-cc49285d051b" providerId="AD" clId="Web-{387FF5D6-A7B2-B01F-8CF7-9EC8985DD32C}" dt="2024-04-05T03:30:03.586" v="2"/>
          <ac:spMkLst>
            <pc:docMk/>
            <pc:sldMk cId="1533416521" sldId="277"/>
            <ac:spMk id="2" creationId="{9F54C025-4416-938D-4792-1A0A380F9C46}"/>
          </ac:spMkLst>
        </pc:spChg>
        <pc:spChg chg="mod">
          <ac:chgData name="Helmick, Christopher" userId="S::chelmick@slarc.org::38b4df83-954a-48d0-81bc-cc49285d051b" providerId="AD" clId="Web-{387FF5D6-A7B2-B01F-8CF7-9EC8985DD32C}" dt="2024-04-05T03:30:03.586" v="2"/>
          <ac:spMkLst>
            <pc:docMk/>
            <pc:sldMk cId="1533416521" sldId="277"/>
            <ac:spMk id="3" creationId="{1506649F-0B5A-1DB4-7BE6-3DAD978C8022}"/>
          </ac:spMkLst>
        </pc:spChg>
        <pc:spChg chg="add">
          <ac:chgData name="Helmick, Christopher" userId="S::chelmick@slarc.org::38b4df83-954a-48d0-81bc-cc49285d051b" providerId="AD" clId="Web-{387FF5D6-A7B2-B01F-8CF7-9EC8985DD32C}" dt="2024-04-05T03:30:03.586" v="2"/>
          <ac:spMkLst>
            <pc:docMk/>
            <pc:sldMk cId="1533416521" sldId="277"/>
            <ac:spMk id="8" creationId="{979E27D9-03C7-44E2-9FF8-15D0C8506AF7}"/>
          </ac:spMkLst>
        </pc:spChg>
        <pc:spChg chg="add">
          <ac:chgData name="Helmick, Christopher" userId="S::chelmick@slarc.org::38b4df83-954a-48d0-81bc-cc49285d051b" providerId="AD" clId="Web-{387FF5D6-A7B2-B01F-8CF7-9EC8985DD32C}" dt="2024-04-05T03:30:03.586" v="2"/>
          <ac:spMkLst>
            <pc:docMk/>
            <pc:sldMk cId="1533416521" sldId="277"/>
            <ac:spMk id="10" creationId="{EEBF1590-3B36-48EE-A89D-3B6F3CB256AB}"/>
          </ac:spMkLst>
        </pc:spChg>
        <pc:spChg chg="add">
          <ac:chgData name="Helmick, Christopher" userId="S::chelmick@slarc.org::38b4df83-954a-48d0-81bc-cc49285d051b" providerId="AD" clId="Web-{387FF5D6-A7B2-B01F-8CF7-9EC8985DD32C}" dt="2024-04-05T03:30:03.586" v="2"/>
          <ac:spMkLst>
            <pc:docMk/>
            <pc:sldMk cId="1533416521" sldId="277"/>
            <ac:spMk id="12" creationId="{AC8F6C8C-AB5A-4548-942D-E3FD40ACBC49}"/>
          </ac:spMkLst>
        </pc:spChg>
      </pc:sldChg>
      <pc:sldChg chg="modSp">
        <pc:chgData name="Helmick, Christopher" userId="S::chelmick@slarc.org::38b4df83-954a-48d0-81bc-cc49285d051b" providerId="AD" clId="Web-{387FF5D6-A7B2-B01F-8CF7-9EC8985DD32C}" dt="2024-04-05T04:50:15.193" v="545" actId="20577"/>
        <pc:sldMkLst>
          <pc:docMk/>
          <pc:sldMk cId="3177445994" sldId="278"/>
        </pc:sldMkLst>
        <pc:spChg chg="mod">
          <ac:chgData name="Helmick, Christopher" userId="S::chelmick@slarc.org::38b4df83-954a-48d0-81bc-cc49285d051b" providerId="AD" clId="Web-{387FF5D6-A7B2-B01F-8CF7-9EC8985DD32C}" dt="2024-04-05T04:50:15.193" v="545" actId="20577"/>
          <ac:spMkLst>
            <pc:docMk/>
            <pc:sldMk cId="3177445994" sldId="278"/>
            <ac:spMk id="3" creationId="{AC1957C9-CB8C-7ADF-95B3-4F96DBE2F8AA}"/>
          </ac:spMkLst>
        </pc:spChg>
      </pc:sldChg>
    </pc:docChg>
  </pc:docChgLst>
  <pc:docChgLst>
    <pc:chgData name="Helmick, Christopher" userId="S::chelmick@slarc.org::38b4df83-954a-48d0-81bc-cc49285d051b" providerId="AD" clId="Web-{D5CCBBC6-F4A5-4C88-90D8-6FF94445B2EA}"/>
    <pc:docChg chg="addSld modSld">
      <pc:chgData name="Helmick, Christopher" userId="S::chelmick@slarc.org::38b4df83-954a-48d0-81bc-cc49285d051b" providerId="AD" clId="Web-{D5CCBBC6-F4A5-4C88-90D8-6FF94445B2EA}" dt="2024-04-04T15:21:13.425" v="95" actId="20577"/>
      <pc:docMkLst>
        <pc:docMk/>
      </pc:docMkLst>
      <pc:sldChg chg="addSp delSp modSp mod setBg">
        <pc:chgData name="Helmick, Christopher" userId="S::chelmick@slarc.org::38b4df83-954a-48d0-81bc-cc49285d051b" providerId="AD" clId="Web-{D5CCBBC6-F4A5-4C88-90D8-6FF94445B2EA}" dt="2024-04-04T15:12:47.032" v="79"/>
        <pc:sldMkLst>
          <pc:docMk/>
          <pc:sldMk cId="2198585006" sldId="256"/>
        </pc:sldMkLst>
        <pc:spChg chg="mod">
          <ac:chgData name="Helmick, Christopher" userId="S::chelmick@slarc.org::38b4df83-954a-48d0-81bc-cc49285d051b" providerId="AD" clId="Web-{D5CCBBC6-F4A5-4C88-90D8-6FF94445B2EA}" dt="2024-04-04T15:12:37.016" v="78" actId="14100"/>
          <ac:spMkLst>
            <pc:docMk/>
            <pc:sldMk cId="2198585006" sldId="256"/>
            <ac:spMk id="2" creationId="{CF85D4DF-F826-6D54-FE13-BC6795C55B90}"/>
          </ac:spMkLst>
        </pc:spChg>
        <pc:spChg chg="mod">
          <ac:chgData name="Helmick, Christopher" userId="S::chelmick@slarc.org::38b4df83-954a-48d0-81bc-cc49285d051b" providerId="AD" clId="Web-{D5CCBBC6-F4A5-4C88-90D8-6FF94445B2EA}" dt="2024-04-04T15:12:34.188" v="75" actId="1076"/>
          <ac:spMkLst>
            <pc:docMk/>
            <pc:sldMk cId="2198585006" sldId="256"/>
            <ac:spMk id="3" creationId="{1F73A708-AEB4-7843-ADC1-A3AF5B39B7A7}"/>
          </ac:spMkLst>
        </pc:spChg>
        <pc:spChg chg="add del">
          <ac:chgData name="Helmick, Christopher" userId="S::chelmick@slarc.org::38b4df83-954a-48d0-81bc-cc49285d051b" providerId="AD" clId="Web-{D5CCBBC6-F4A5-4C88-90D8-6FF94445B2EA}" dt="2024-04-04T15:09:33.447" v="50"/>
          <ac:spMkLst>
            <pc:docMk/>
            <pc:sldMk cId="2198585006" sldId="256"/>
            <ac:spMk id="12" creationId="{7ADD6C35-4B10-4BFC-BAD6-56B49A790F4B}"/>
          </ac:spMkLst>
        </pc:spChg>
        <pc:spChg chg="add del">
          <ac:chgData name="Helmick, Christopher" userId="S::chelmick@slarc.org::38b4df83-954a-48d0-81bc-cc49285d051b" providerId="AD" clId="Web-{D5CCBBC6-F4A5-4C88-90D8-6FF94445B2EA}" dt="2024-04-04T15:09:41.792" v="54"/>
          <ac:spMkLst>
            <pc:docMk/>
            <pc:sldMk cId="2198585006" sldId="256"/>
            <ac:spMk id="16" creationId="{A6FC486F-EE17-4AB5-AFD2-50FD675AEFB7}"/>
          </ac:spMkLst>
        </pc:spChg>
        <pc:spChg chg="add del">
          <ac:chgData name="Helmick, Christopher" userId="S::chelmick@slarc.org::38b4df83-954a-48d0-81bc-cc49285d051b" providerId="AD" clId="Web-{D5CCBBC6-F4A5-4C88-90D8-6FF94445B2EA}" dt="2024-04-04T15:09:39.260" v="52"/>
          <ac:spMkLst>
            <pc:docMk/>
            <pc:sldMk cId="2198585006" sldId="256"/>
            <ac:spMk id="18" creationId="{44D26783-C1CA-4BE1-9D40-3EA516AE3E0E}"/>
          </ac:spMkLst>
        </pc:spChg>
        <pc:spChg chg="add del">
          <ac:chgData name="Helmick, Christopher" userId="S::chelmick@slarc.org::38b4df83-954a-48d0-81bc-cc49285d051b" providerId="AD" clId="Web-{D5CCBBC6-F4A5-4C88-90D8-6FF94445B2EA}" dt="2024-04-04T15:09:39.260" v="52"/>
          <ac:spMkLst>
            <pc:docMk/>
            <pc:sldMk cId="2198585006" sldId="256"/>
            <ac:spMk id="27" creationId="{27427488-068E-4B55-AC8D-CD070B8CD46D}"/>
          </ac:spMkLst>
        </pc:spChg>
        <pc:spChg chg="add del">
          <ac:chgData name="Helmick, Christopher" userId="S::chelmick@slarc.org::38b4df83-954a-48d0-81bc-cc49285d051b" providerId="AD" clId="Web-{D5CCBBC6-F4A5-4C88-90D8-6FF94445B2EA}" dt="2024-04-04T15:09:39.260" v="52"/>
          <ac:spMkLst>
            <pc:docMk/>
            <pc:sldMk cId="2198585006" sldId="256"/>
            <ac:spMk id="29" creationId="{A20AF199-99C2-4569-9CAF-24514AE5E82A}"/>
          </ac:spMkLst>
        </pc:spChg>
        <pc:spChg chg="add del">
          <ac:chgData name="Helmick, Christopher" userId="S::chelmick@slarc.org::38b4df83-954a-48d0-81bc-cc49285d051b" providerId="AD" clId="Web-{D5CCBBC6-F4A5-4C88-90D8-6FF94445B2EA}" dt="2024-04-04T15:09:41.792" v="54"/>
          <ac:spMkLst>
            <pc:docMk/>
            <pc:sldMk cId="2198585006" sldId="256"/>
            <ac:spMk id="31" creationId="{E41E80BB-63A0-8437-52E4-AAFF0B134B40}"/>
          </ac:spMkLst>
        </pc:spChg>
        <pc:spChg chg="add del">
          <ac:chgData name="Helmick, Christopher" userId="S::chelmick@slarc.org::38b4df83-954a-48d0-81bc-cc49285d051b" providerId="AD" clId="Web-{D5CCBBC6-F4A5-4C88-90D8-6FF94445B2EA}" dt="2024-04-04T15:09:41.792" v="54"/>
          <ac:spMkLst>
            <pc:docMk/>
            <pc:sldMk cId="2198585006" sldId="256"/>
            <ac:spMk id="32" creationId="{95D4C534-9A6A-81BC-7642-A0875C5DFBC0}"/>
          </ac:spMkLst>
        </pc:spChg>
        <pc:spChg chg="add del">
          <ac:chgData name="Helmick, Christopher" userId="S::chelmick@slarc.org::38b4df83-954a-48d0-81bc-cc49285d051b" providerId="AD" clId="Web-{D5CCBBC6-F4A5-4C88-90D8-6FF94445B2EA}" dt="2024-04-04T15:09:51.589" v="56"/>
          <ac:spMkLst>
            <pc:docMk/>
            <pc:sldMk cId="2198585006" sldId="256"/>
            <ac:spMk id="34" creationId="{B0A9E55F-729A-4FCE-9FE3-BAE7A7BEFBC8}"/>
          </ac:spMkLst>
        </pc:spChg>
        <pc:spChg chg="add del">
          <ac:chgData name="Helmick, Christopher" userId="S::chelmick@slarc.org::38b4df83-954a-48d0-81bc-cc49285d051b" providerId="AD" clId="Web-{D5CCBBC6-F4A5-4C88-90D8-6FF94445B2EA}" dt="2024-04-04T15:09:51.589" v="56"/>
          <ac:spMkLst>
            <pc:docMk/>
            <pc:sldMk cId="2198585006" sldId="256"/>
            <ac:spMk id="35" creationId="{4462B9B4-A230-4FCE-AD96-E79B8B458487}"/>
          </ac:spMkLst>
        </pc:spChg>
        <pc:spChg chg="add del">
          <ac:chgData name="Helmick, Christopher" userId="S::chelmick@slarc.org::38b4df83-954a-48d0-81bc-cc49285d051b" providerId="AD" clId="Web-{D5CCBBC6-F4A5-4C88-90D8-6FF94445B2EA}" dt="2024-04-04T15:12:29.750" v="72"/>
          <ac:spMkLst>
            <pc:docMk/>
            <pc:sldMk cId="2198585006" sldId="256"/>
            <ac:spMk id="37" creationId="{C7D023E4-8DE1-436E-9847-ED6A4B4B04FD}"/>
          </ac:spMkLst>
        </pc:spChg>
        <pc:grpChg chg="add del">
          <ac:chgData name="Helmick, Christopher" userId="S::chelmick@slarc.org::38b4df83-954a-48d0-81bc-cc49285d051b" providerId="AD" clId="Web-{D5CCBBC6-F4A5-4C88-90D8-6FF94445B2EA}" dt="2024-04-04T15:09:33.447" v="50"/>
          <ac:grpSpMkLst>
            <pc:docMk/>
            <pc:sldMk cId="2198585006" sldId="256"/>
            <ac:grpSpMk id="14" creationId="{32AFDD1C-2418-460A-B0D3-EEF55EC823F5}"/>
          </ac:grpSpMkLst>
        </pc:grpChg>
        <pc:grpChg chg="add del">
          <ac:chgData name="Helmick, Christopher" userId="S::chelmick@slarc.org::38b4df83-954a-48d0-81bc-cc49285d051b" providerId="AD" clId="Web-{D5CCBBC6-F4A5-4C88-90D8-6FF94445B2EA}" dt="2024-04-04T15:09:33.447" v="50"/>
          <ac:grpSpMkLst>
            <pc:docMk/>
            <pc:sldMk cId="2198585006" sldId="256"/>
            <ac:grpSpMk id="20" creationId="{61D22245-3D67-419C-A6B5-DD0EB0D83990}"/>
          </ac:grpSpMkLst>
        </pc:grpChg>
        <pc:grpChg chg="add del">
          <ac:chgData name="Helmick, Christopher" userId="S::chelmick@slarc.org::38b4df83-954a-48d0-81bc-cc49285d051b" providerId="AD" clId="Web-{D5CCBBC6-F4A5-4C88-90D8-6FF94445B2EA}" dt="2024-04-04T15:09:39.260" v="52"/>
          <ac:grpSpMkLst>
            <pc:docMk/>
            <pc:sldMk cId="2198585006" sldId="256"/>
            <ac:grpSpMk id="28" creationId="{6CEC401A-BC46-41FC-AD55-F7810C3CFA9A}"/>
          </ac:grpSpMkLst>
        </pc:grpChg>
        <pc:grpChg chg="add del">
          <ac:chgData name="Helmick, Christopher" userId="S::chelmick@slarc.org::38b4df83-954a-48d0-81bc-cc49285d051b" providerId="AD" clId="Web-{D5CCBBC6-F4A5-4C88-90D8-6FF94445B2EA}" dt="2024-04-04T15:12:29.750" v="72"/>
          <ac:grpSpMkLst>
            <pc:docMk/>
            <pc:sldMk cId="2198585006" sldId="256"/>
            <ac:grpSpMk id="38" creationId="{DD2D4766-1D6B-4DC4-A102-D4107A01B491}"/>
          </ac:grpSpMkLst>
        </pc:grpChg>
        <pc:grpChg chg="add del">
          <ac:chgData name="Helmick, Christopher" userId="S::chelmick@slarc.org::38b4df83-954a-48d0-81bc-cc49285d051b" providerId="AD" clId="Web-{D5CCBBC6-F4A5-4C88-90D8-6FF94445B2EA}" dt="2024-04-04T15:12:29.750" v="72"/>
          <ac:grpSpMkLst>
            <pc:docMk/>
            <pc:sldMk cId="2198585006" sldId="256"/>
            <ac:grpSpMk id="40" creationId="{E27AF472-EAE3-4572-AB69-B92BD10DBC6D}"/>
          </ac:grpSpMkLst>
        </pc:grpChg>
        <pc:picChg chg="add mod ord">
          <ac:chgData name="Helmick, Christopher" userId="S::chelmick@slarc.org::38b4df83-954a-48d0-81bc-cc49285d051b" providerId="AD" clId="Web-{D5CCBBC6-F4A5-4C88-90D8-6FF94445B2EA}" dt="2024-04-04T15:12:47.032" v="79"/>
          <ac:picMkLst>
            <pc:docMk/>
            <pc:sldMk cId="2198585006" sldId="256"/>
            <ac:picMk id="4" creationId="{0AAFBC52-BCB3-F7FB-EAAA-2B1953EEB17E}"/>
          </ac:picMkLst>
        </pc:picChg>
        <pc:picChg chg="add del mod">
          <ac:chgData name="Helmick, Christopher" userId="S::chelmick@slarc.org::38b4df83-954a-48d0-81bc-cc49285d051b" providerId="AD" clId="Web-{D5CCBBC6-F4A5-4C88-90D8-6FF94445B2EA}" dt="2024-04-04T15:12:28.204" v="71"/>
          <ac:picMkLst>
            <pc:docMk/>
            <pc:sldMk cId="2198585006" sldId="256"/>
            <ac:picMk id="5" creationId="{EE137308-7636-9314-6880-EAD73E7A5144}"/>
          </ac:picMkLst>
        </pc:picChg>
        <pc:picChg chg="mod ord">
          <ac:chgData name="Helmick, Christopher" userId="S::chelmick@slarc.org::38b4df83-954a-48d0-81bc-cc49285d051b" providerId="AD" clId="Web-{D5CCBBC6-F4A5-4C88-90D8-6FF94445B2EA}" dt="2024-04-04T15:12:35.094" v="76" actId="1076"/>
          <ac:picMkLst>
            <pc:docMk/>
            <pc:sldMk cId="2198585006" sldId="256"/>
            <ac:picMk id="7" creationId="{52BC46F2-5769-C7D8-ECC4-CCBBE19D14CE}"/>
          </ac:picMkLst>
        </pc:picChg>
      </pc:sldChg>
      <pc:sldChg chg="new">
        <pc:chgData name="Helmick, Christopher" userId="S::chelmick@slarc.org::38b4df83-954a-48d0-81bc-cc49285d051b" providerId="AD" clId="Web-{D5CCBBC6-F4A5-4C88-90D8-6FF94445B2EA}" dt="2024-04-04T15:18:36.170" v="80"/>
        <pc:sldMkLst>
          <pc:docMk/>
          <pc:sldMk cId="1408199829" sldId="257"/>
        </pc:sldMkLst>
      </pc:sldChg>
      <pc:sldChg chg="new">
        <pc:chgData name="Helmick, Christopher" userId="S::chelmick@slarc.org::38b4df83-954a-48d0-81bc-cc49285d051b" providerId="AD" clId="Web-{D5CCBBC6-F4A5-4C88-90D8-6FF94445B2EA}" dt="2024-04-04T15:18:36.873" v="81"/>
        <pc:sldMkLst>
          <pc:docMk/>
          <pc:sldMk cId="2814882782" sldId="258"/>
        </pc:sldMkLst>
      </pc:sldChg>
      <pc:sldChg chg="new">
        <pc:chgData name="Helmick, Christopher" userId="S::chelmick@slarc.org::38b4df83-954a-48d0-81bc-cc49285d051b" providerId="AD" clId="Web-{D5CCBBC6-F4A5-4C88-90D8-6FF94445B2EA}" dt="2024-04-04T15:18:37.685" v="82"/>
        <pc:sldMkLst>
          <pc:docMk/>
          <pc:sldMk cId="588340867" sldId="259"/>
        </pc:sldMkLst>
      </pc:sldChg>
      <pc:sldChg chg="new">
        <pc:chgData name="Helmick, Christopher" userId="S::chelmick@slarc.org::38b4df83-954a-48d0-81bc-cc49285d051b" providerId="AD" clId="Web-{D5CCBBC6-F4A5-4C88-90D8-6FF94445B2EA}" dt="2024-04-04T15:18:38.763" v="83"/>
        <pc:sldMkLst>
          <pc:docMk/>
          <pc:sldMk cId="682888737" sldId="260"/>
        </pc:sldMkLst>
      </pc:sldChg>
      <pc:sldChg chg="new">
        <pc:chgData name="Helmick, Christopher" userId="S::chelmick@slarc.org::38b4df83-954a-48d0-81bc-cc49285d051b" providerId="AD" clId="Web-{D5CCBBC6-F4A5-4C88-90D8-6FF94445B2EA}" dt="2024-04-04T15:18:39.576" v="84"/>
        <pc:sldMkLst>
          <pc:docMk/>
          <pc:sldMk cId="347153620" sldId="261"/>
        </pc:sldMkLst>
      </pc:sldChg>
      <pc:sldChg chg="new">
        <pc:chgData name="Helmick, Christopher" userId="S::chelmick@slarc.org::38b4df83-954a-48d0-81bc-cc49285d051b" providerId="AD" clId="Web-{D5CCBBC6-F4A5-4C88-90D8-6FF94445B2EA}" dt="2024-04-04T15:18:40.263" v="85"/>
        <pc:sldMkLst>
          <pc:docMk/>
          <pc:sldMk cId="980362115" sldId="262"/>
        </pc:sldMkLst>
      </pc:sldChg>
      <pc:sldChg chg="new">
        <pc:chgData name="Helmick, Christopher" userId="S::chelmick@slarc.org::38b4df83-954a-48d0-81bc-cc49285d051b" providerId="AD" clId="Web-{D5CCBBC6-F4A5-4C88-90D8-6FF94445B2EA}" dt="2024-04-04T15:18:41.123" v="86"/>
        <pc:sldMkLst>
          <pc:docMk/>
          <pc:sldMk cId="1604478354" sldId="263"/>
        </pc:sldMkLst>
      </pc:sldChg>
      <pc:sldChg chg="new">
        <pc:chgData name="Helmick, Christopher" userId="S::chelmick@slarc.org::38b4df83-954a-48d0-81bc-cc49285d051b" providerId="AD" clId="Web-{D5CCBBC6-F4A5-4C88-90D8-6FF94445B2EA}" dt="2024-04-04T15:18:41.763" v="87"/>
        <pc:sldMkLst>
          <pc:docMk/>
          <pc:sldMk cId="2410290347" sldId="264"/>
        </pc:sldMkLst>
      </pc:sldChg>
      <pc:sldChg chg="new">
        <pc:chgData name="Helmick, Christopher" userId="S::chelmick@slarc.org::38b4df83-954a-48d0-81bc-cc49285d051b" providerId="AD" clId="Web-{D5CCBBC6-F4A5-4C88-90D8-6FF94445B2EA}" dt="2024-04-04T15:18:42.420" v="88"/>
        <pc:sldMkLst>
          <pc:docMk/>
          <pc:sldMk cId="1203527747" sldId="265"/>
        </pc:sldMkLst>
      </pc:sldChg>
      <pc:sldChg chg="new">
        <pc:chgData name="Helmick, Christopher" userId="S::chelmick@slarc.org::38b4df83-954a-48d0-81bc-cc49285d051b" providerId="AD" clId="Web-{D5CCBBC6-F4A5-4C88-90D8-6FF94445B2EA}" dt="2024-04-04T15:18:43.029" v="89"/>
        <pc:sldMkLst>
          <pc:docMk/>
          <pc:sldMk cId="615561444" sldId="266"/>
        </pc:sldMkLst>
      </pc:sldChg>
      <pc:sldChg chg="new">
        <pc:chgData name="Helmick, Christopher" userId="S::chelmick@slarc.org::38b4df83-954a-48d0-81bc-cc49285d051b" providerId="AD" clId="Web-{D5CCBBC6-F4A5-4C88-90D8-6FF94445B2EA}" dt="2024-04-04T15:18:43.592" v="90"/>
        <pc:sldMkLst>
          <pc:docMk/>
          <pc:sldMk cId="1232577109" sldId="267"/>
        </pc:sldMkLst>
      </pc:sldChg>
      <pc:sldChg chg="new">
        <pc:chgData name="Helmick, Christopher" userId="S::chelmick@slarc.org::38b4df83-954a-48d0-81bc-cc49285d051b" providerId="AD" clId="Web-{D5CCBBC6-F4A5-4C88-90D8-6FF94445B2EA}" dt="2024-04-04T15:18:44.139" v="91"/>
        <pc:sldMkLst>
          <pc:docMk/>
          <pc:sldMk cId="1020131434" sldId="268"/>
        </pc:sldMkLst>
      </pc:sldChg>
      <pc:sldChg chg="new">
        <pc:chgData name="Helmick, Christopher" userId="S::chelmick@slarc.org::38b4df83-954a-48d0-81bc-cc49285d051b" providerId="AD" clId="Web-{D5CCBBC6-F4A5-4C88-90D8-6FF94445B2EA}" dt="2024-04-04T15:18:44.764" v="92"/>
        <pc:sldMkLst>
          <pc:docMk/>
          <pc:sldMk cId="3541581462" sldId="269"/>
        </pc:sldMkLst>
      </pc:sldChg>
      <pc:sldChg chg="modSp new">
        <pc:chgData name="Helmick, Christopher" userId="S::chelmick@slarc.org::38b4df83-954a-48d0-81bc-cc49285d051b" providerId="AD" clId="Web-{D5CCBBC6-F4A5-4C88-90D8-6FF94445B2EA}" dt="2024-04-04T15:21:13.425" v="95" actId="20577"/>
        <pc:sldMkLst>
          <pc:docMk/>
          <pc:sldMk cId="2086250507" sldId="270"/>
        </pc:sldMkLst>
        <pc:spChg chg="mod">
          <ac:chgData name="Helmick, Christopher" userId="S::chelmick@slarc.org::38b4df83-954a-48d0-81bc-cc49285d051b" providerId="AD" clId="Web-{D5CCBBC6-F4A5-4C88-90D8-6FF94445B2EA}" dt="2024-04-04T15:21:13.425" v="95" actId="20577"/>
          <ac:spMkLst>
            <pc:docMk/>
            <pc:sldMk cId="2086250507" sldId="270"/>
            <ac:spMk id="2" creationId="{903A298F-A287-B39A-C080-F8BA7AA5475C}"/>
          </ac:spMkLst>
        </pc:spChg>
      </pc:sldChg>
    </pc:docChg>
  </pc:docChgLst>
  <pc:docChgLst>
    <pc:chgData name="Helmick, Christopher" userId="S::chelmick@slarc.org::38b4df83-954a-48d0-81bc-cc49285d051b" providerId="AD" clId="Web-{989CA2BB-093F-01EC-B75D-FAE34A123EFD}"/>
    <pc:docChg chg="modSld">
      <pc:chgData name="Helmick, Christopher" userId="S::chelmick@slarc.org::38b4df83-954a-48d0-81bc-cc49285d051b" providerId="AD" clId="Web-{989CA2BB-093F-01EC-B75D-FAE34A123EFD}" dt="2024-04-05T00:52:53.115" v="82" actId="20577"/>
      <pc:docMkLst>
        <pc:docMk/>
      </pc:docMkLst>
      <pc:sldChg chg="addSp delSp modSp">
        <pc:chgData name="Helmick, Christopher" userId="S::chelmick@slarc.org::38b4df83-954a-48d0-81bc-cc49285d051b" providerId="AD" clId="Web-{989CA2BB-093F-01EC-B75D-FAE34A123EFD}" dt="2024-04-05T00:50:30.174" v="64"/>
        <pc:sldMkLst>
          <pc:docMk/>
          <pc:sldMk cId="2814882782" sldId="258"/>
        </pc:sldMkLst>
        <pc:spChg chg="mod">
          <ac:chgData name="Helmick, Christopher" userId="S::chelmick@slarc.org::38b4df83-954a-48d0-81bc-cc49285d051b" providerId="AD" clId="Web-{989CA2BB-093F-01EC-B75D-FAE34A123EFD}" dt="2024-04-05T00:50:30.174" v="64"/>
          <ac:spMkLst>
            <pc:docMk/>
            <pc:sldMk cId="2814882782" sldId="258"/>
            <ac:spMk id="2" creationId="{BABEA3A9-6D83-4FAA-73BF-E85ACA954CB3}"/>
          </ac:spMkLst>
        </pc:spChg>
        <pc:spChg chg="mod">
          <ac:chgData name="Helmick, Christopher" userId="S::chelmick@slarc.org::38b4df83-954a-48d0-81bc-cc49285d051b" providerId="AD" clId="Web-{989CA2BB-093F-01EC-B75D-FAE34A123EFD}" dt="2024-04-05T00:50:30.174" v="64"/>
          <ac:spMkLst>
            <pc:docMk/>
            <pc:sldMk cId="2814882782" sldId="258"/>
            <ac:spMk id="3" creationId="{81D3C361-642F-DBEA-790C-8EE35AE617B3}"/>
          </ac:spMkLst>
        </pc:spChg>
        <pc:spChg chg="del">
          <ac:chgData name="Helmick, Christopher" userId="S::chelmick@slarc.org::38b4df83-954a-48d0-81bc-cc49285d051b" providerId="AD" clId="Web-{989CA2BB-093F-01EC-B75D-FAE34A123EFD}" dt="2024-04-05T00:50:30.174" v="64"/>
          <ac:spMkLst>
            <pc:docMk/>
            <pc:sldMk cId="2814882782" sldId="258"/>
            <ac:spMk id="28" creationId="{F13C74B1-5B17-4795-BED0-7140497B445A}"/>
          </ac:spMkLst>
        </pc:spChg>
        <pc:spChg chg="del">
          <ac:chgData name="Helmick, Christopher" userId="S::chelmick@slarc.org::38b4df83-954a-48d0-81bc-cc49285d051b" providerId="AD" clId="Web-{989CA2BB-093F-01EC-B75D-FAE34A123EFD}" dt="2024-04-05T00:50:30.174" v="64"/>
          <ac:spMkLst>
            <pc:docMk/>
            <pc:sldMk cId="2814882782" sldId="258"/>
            <ac:spMk id="30" creationId="{D4974D33-8DC5-464E-8C6D-BE58F0669C17}"/>
          </ac:spMkLst>
        </pc:spChg>
        <pc:spChg chg="add">
          <ac:chgData name="Helmick, Christopher" userId="S::chelmick@slarc.org::38b4df83-954a-48d0-81bc-cc49285d051b" providerId="AD" clId="Web-{989CA2BB-093F-01EC-B75D-FAE34A123EFD}" dt="2024-04-05T00:50:30.174" v="64"/>
          <ac:spMkLst>
            <pc:docMk/>
            <pc:sldMk cId="2814882782" sldId="258"/>
            <ac:spMk id="35" creationId="{979E27D9-03C7-44E2-9FF8-15D0C8506AF7}"/>
          </ac:spMkLst>
        </pc:spChg>
        <pc:spChg chg="add">
          <ac:chgData name="Helmick, Christopher" userId="S::chelmick@slarc.org::38b4df83-954a-48d0-81bc-cc49285d051b" providerId="AD" clId="Web-{989CA2BB-093F-01EC-B75D-FAE34A123EFD}" dt="2024-04-05T00:50:30.174" v="64"/>
          <ac:spMkLst>
            <pc:docMk/>
            <pc:sldMk cId="2814882782" sldId="258"/>
            <ac:spMk id="37" creationId="{EEBF1590-3B36-48EE-A89D-3B6F3CB256AB}"/>
          </ac:spMkLst>
        </pc:spChg>
        <pc:spChg chg="add">
          <ac:chgData name="Helmick, Christopher" userId="S::chelmick@slarc.org::38b4df83-954a-48d0-81bc-cc49285d051b" providerId="AD" clId="Web-{989CA2BB-093F-01EC-B75D-FAE34A123EFD}" dt="2024-04-05T00:50:30.174" v="64"/>
          <ac:spMkLst>
            <pc:docMk/>
            <pc:sldMk cId="2814882782" sldId="258"/>
            <ac:spMk id="39" creationId="{AC8F6C8C-AB5A-4548-942D-E3FD40ACBC49}"/>
          </ac:spMkLst>
        </pc:spChg>
        <pc:picChg chg="mod">
          <ac:chgData name="Helmick, Christopher" userId="S::chelmick@slarc.org::38b4df83-954a-48d0-81bc-cc49285d051b" providerId="AD" clId="Web-{989CA2BB-093F-01EC-B75D-FAE34A123EFD}" dt="2024-04-05T00:50:30.174" v="64"/>
          <ac:picMkLst>
            <pc:docMk/>
            <pc:sldMk cId="2814882782" sldId="258"/>
            <ac:picMk id="5" creationId="{F655BC91-65EC-7DE0-30EF-7A4751AF8EF8}"/>
          </ac:picMkLst>
        </pc:picChg>
      </pc:sldChg>
      <pc:sldChg chg="addSp delSp modSp mod setBg setClrOvrMap">
        <pc:chgData name="Helmick, Christopher" userId="S::chelmick@slarc.org::38b4df83-954a-48d0-81bc-cc49285d051b" providerId="AD" clId="Web-{989CA2BB-093F-01EC-B75D-FAE34A123EFD}" dt="2024-04-05T00:28:38.365" v="56"/>
        <pc:sldMkLst>
          <pc:docMk/>
          <pc:sldMk cId="1781361215" sldId="271"/>
        </pc:sldMkLst>
        <pc:spChg chg="mod ord">
          <ac:chgData name="Helmick, Christopher" userId="S::chelmick@slarc.org::38b4df83-954a-48d0-81bc-cc49285d051b" providerId="AD" clId="Web-{989CA2BB-093F-01EC-B75D-FAE34A123EFD}" dt="2024-04-05T00:23:45.921" v="42"/>
          <ac:spMkLst>
            <pc:docMk/>
            <pc:sldMk cId="1781361215" sldId="271"/>
            <ac:spMk id="2" creationId="{2333DA31-38A0-E9D9-636E-C146047D7D7B}"/>
          </ac:spMkLst>
        </pc:spChg>
        <pc:spChg chg="mod ord">
          <ac:chgData name="Helmick, Christopher" userId="S::chelmick@slarc.org::38b4df83-954a-48d0-81bc-cc49285d051b" providerId="AD" clId="Web-{989CA2BB-093F-01EC-B75D-FAE34A123EFD}" dt="2024-04-05T00:23:45.921" v="42"/>
          <ac:spMkLst>
            <pc:docMk/>
            <pc:sldMk cId="1781361215" sldId="271"/>
            <ac:spMk id="3" creationId="{231D52BE-C82F-283F-4D19-56E4E028B34E}"/>
          </ac:spMkLst>
        </pc:spChg>
        <pc:spChg chg="add del mod">
          <ac:chgData name="Helmick, Christopher" userId="S::chelmick@slarc.org::38b4df83-954a-48d0-81bc-cc49285d051b" providerId="AD" clId="Web-{989CA2BB-093F-01EC-B75D-FAE34A123EFD}" dt="2024-04-05T00:19:48.056" v="10"/>
          <ac:spMkLst>
            <pc:docMk/>
            <pc:sldMk cId="1781361215" sldId="271"/>
            <ac:spMk id="6" creationId="{0E275491-54EA-84AC-35E8-CD49635272B7}"/>
          </ac:spMkLst>
        </pc:spChg>
        <pc:spChg chg="add del mod">
          <ac:chgData name="Helmick, Christopher" userId="S::chelmick@slarc.org::38b4df83-954a-48d0-81bc-cc49285d051b" providerId="AD" clId="Web-{989CA2BB-093F-01EC-B75D-FAE34A123EFD}" dt="2024-04-05T00:20:53.698" v="18"/>
          <ac:spMkLst>
            <pc:docMk/>
            <pc:sldMk cId="1781361215" sldId="271"/>
            <ac:spMk id="9" creationId="{7F713230-D526-0D43-8440-144A8785DAEC}"/>
          </ac:spMkLst>
        </pc:spChg>
        <pc:spChg chg="add del mod">
          <ac:chgData name="Helmick, Christopher" userId="S::chelmick@slarc.org::38b4df83-954a-48d0-81bc-cc49285d051b" providerId="AD" clId="Web-{989CA2BB-093F-01EC-B75D-FAE34A123EFD}" dt="2024-04-05T00:21:36.387" v="26"/>
          <ac:spMkLst>
            <pc:docMk/>
            <pc:sldMk cId="1781361215" sldId="271"/>
            <ac:spMk id="12" creationId="{40DCAC04-7190-7ED6-0362-5455627090AF}"/>
          </ac:spMkLst>
        </pc:spChg>
        <pc:spChg chg="add del mod">
          <ac:chgData name="Helmick, Christopher" userId="S::chelmick@slarc.org::38b4df83-954a-48d0-81bc-cc49285d051b" providerId="AD" clId="Web-{989CA2BB-093F-01EC-B75D-FAE34A123EFD}" dt="2024-04-05T00:22:39.466" v="36"/>
          <ac:spMkLst>
            <pc:docMk/>
            <pc:sldMk cId="1781361215" sldId="271"/>
            <ac:spMk id="15" creationId="{284511A4-D744-F78F-BB89-26D7D7819D47}"/>
          </ac:spMkLst>
        </pc:spChg>
        <pc:spChg chg="del">
          <ac:chgData name="Helmick, Christopher" userId="S::chelmick@slarc.org::38b4df83-954a-48d0-81bc-cc49285d051b" providerId="AD" clId="Web-{989CA2BB-093F-01EC-B75D-FAE34A123EFD}" dt="2024-04-05T00:18:46.743" v="0"/>
          <ac:spMkLst>
            <pc:docMk/>
            <pc:sldMk cId="1781361215" sldId="271"/>
            <ac:spMk id="25" creationId="{D7A453D2-15D8-4403-815F-291FA16340D9}"/>
          </ac:spMkLst>
        </pc:spChg>
        <pc:spChg chg="del">
          <ac:chgData name="Helmick, Christopher" userId="S::chelmick@slarc.org::38b4df83-954a-48d0-81bc-cc49285d051b" providerId="AD" clId="Web-{989CA2BB-093F-01EC-B75D-FAE34A123EFD}" dt="2024-04-05T00:18:46.743" v="0"/>
          <ac:spMkLst>
            <pc:docMk/>
            <pc:sldMk cId="1781361215" sldId="271"/>
            <ac:spMk id="27" creationId="{8161EA6B-09CA-445B-AB0D-8DF76FA92DEF}"/>
          </ac:spMkLst>
        </pc:spChg>
        <pc:spChg chg="del">
          <ac:chgData name="Helmick, Christopher" userId="S::chelmick@slarc.org::38b4df83-954a-48d0-81bc-cc49285d051b" providerId="AD" clId="Web-{989CA2BB-093F-01EC-B75D-FAE34A123EFD}" dt="2024-04-05T00:18:46.743" v="0"/>
          <ac:spMkLst>
            <pc:docMk/>
            <pc:sldMk cId="1781361215" sldId="271"/>
            <ac:spMk id="37" creationId="{B8114C98-A349-4111-A123-E8EAB86ABE30}"/>
          </ac:spMkLst>
        </pc:spChg>
        <pc:spChg chg="del">
          <ac:chgData name="Helmick, Christopher" userId="S::chelmick@slarc.org::38b4df83-954a-48d0-81bc-cc49285d051b" providerId="AD" clId="Web-{989CA2BB-093F-01EC-B75D-FAE34A123EFD}" dt="2024-04-05T00:18:46.743" v="0"/>
          <ac:spMkLst>
            <pc:docMk/>
            <pc:sldMk cId="1781361215" sldId="271"/>
            <ac:spMk id="51" creationId="{E2D3D3F2-ABBB-4453-B1C5-1BEBF7E4DD56}"/>
          </ac:spMkLst>
        </pc:spChg>
        <pc:spChg chg="add del">
          <ac:chgData name="Helmick, Christopher" userId="S::chelmick@slarc.org::38b4df83-954a-48d0-81bc-cc49285d051b" providerId="AD" clId="Web-{989CA2BB-093F-01EC-B75D-FAE34A123EFD}" dt="2024-04-05T00:23:31.499" v="41"/>
          <ac:spMkLst>
            <pc:docMk/>
            <pc:sldMk cId="1781361215" sldId="271"/>
            <ac:spMk id="62" creationId="{2596F992-698C-48C0-9D89-70DA4CE927EF}"/>
          </ac:spMkLst>
        </pc:spChg>
        <pc:spChg chg="add del">
          <ac:chgData name="Helmick, Christopher" userId="S::chelmick@slarc.org::38b4df83-954a-48d0-81bc-cc49285d051b" providerId="AD" clId="Web-{989CA2BB-093F-01EC-B75D-FAE34A123EFD}" dt="2024-04-05T00:23:31.499" v="41"/>
          <ac:spMkLst>
            <pc:docMk/>
            <pc:sldMk cId="1781361215" sldId="271"/>
            <ac:spMk id="64" creationId="{E7BFF8DC-0AE7-4AD2-9B28-2E5F26D62C30}"/>
          </ac:spMkLst>
        </pc:spChg>
        <pc:spChg chg="add del">
          <ac:chgData name="Helmick, Christopher" userId="S::chelmick@slarc.org::38b4df83-954a-48d0-81bc-cc49285d051b" providerId="AD" clId="Web-{989CA2BB-093F-01EC-B75D-FAE34A123EFD}" dt="2024-04-05T00:23:31.499" v="41"/>
          <ac:spMkLst>
            <pc:docMk/>
            <pc:sldMk cId="1781361215" sldId="271"/>
            <ac:spMk id="66" creationId="{7E0162AD-C6E5-4BF8-A453-76ADB36877D3}"/>
          </ac:spMkLst>
        </pc:spChg>
        <pc:spChg chg="add del">
          <ac:chgData name="Helmick, Christopher" userId="S::chelmick@slarc.org::38b4df83-954a-48d0-81bc-cc49285d051b" providerId="AD" clId="Web-{989CA2BB-093F-01EC-B75D-FAE34A123EFD}" dt="2024-04-05T00:23:31.405" v="40"/>
          <ac:spMkLst>
            <pc:docMk/>
            <pc:sldMk cId="1781361215" sldId="271"/>
            <ac:spMk id="71" creationId="{8DF8AE6E-38CD-4B2A-8E02-F099DD30EF40}"/>
          </ac:spMkLst>
        </pc:spChg>
        <pc:spChg chg="add del">
          <ac:chgData name="Helmick, Christopher" userId="S::chelmick@slarc.org::38b4df83-954a-48d0-81bc-cc49285d051b" providerId="AD" clId="Web-{989CA2BB-093F-01EC-B75D-FAE34A123EFD}" dt="2024-04-05T00:23:31.405" v="40"/>
          <ac:spMkLst>
            <pc:docMk/>
            <pc:sldMk cId="1781361215" sldId="271"/>
            <ac:spMk id="73" creationId="{23293907-0F26-4752-BCD0-3AC2C5026383}"/>
          </ac:spMkLst>
        </pc:spChg>
        <pc:spChg chg="add del">
          <ac:chgData name="Helmick, Christopher" userId="S::chelmick@slarc.org::38b4df83-954a-48d0-81bc-cc49285d051b" providerId="AD" clId="Web-{989CA2BB-093F-01EC-B75D-FAE34A123EFD}" dt="2024-04-05T00:23:31.405" v="40"/>
          <ac:spMkLst>
            <pc:docMk/>
            <pc:sldMk cId="1781361215" sldId="271"/>
            <ac:spMk id="75" creationId="{1E32D174-F8A9-4FF0-8888-1B4F5E184961}"/>
          </ac:spMkLst>
        </pc:spChg>
        <pc:spChg chg="add del">
          <ac:chgData name="Helmick, Christopher" userId="S::chelmick@slarc.org::38b4df83-954a-48d0-81bc-cc49285d051b" providerId="AD" clId="Web-{989CA2BB-093F-01EC-B75D-FAE34A123EFD}" dt="2024-04-05T00:23:31.405" v="40"/>
          <ac:spMkLst>
            <pc:docMk/>
            <pc:sldMk cId="1781361215" sldId="271"/>
            <ac:spMk id="77" creationId="{769201C5-687E-46FB-BA72-23BA40BFEE1E}"/>
          </ac:spMkLst>
        </pc:spChg>
        <pc:spChg chg="add del">
          <ac:chgData name="Helmick, Christopher" userId="S::chelmick@slarc.org::38b4df83-954a-48d0-81bc-cc49285d051b" providerId="AD" clId="Web-{989CA2BB-093F-01EC-B75D-FAE34A123EFD}" dt="2024-04-05T00:23:31.405" v="40"/>
          <ac:spMkLst>
            <pc:docMk/>
            <pc:sldMk cId="1781361215" sldId="271"/>
            <ac:spMk id="79" creationId="{339141A8-FDFD-4ABE-A499-72C9669F4BE6}"/>
          </ac:spMkLst>
        </pc:spChg>
        <pc:spChg chg="add del">
          <ac:chgData name="Helmick, Christopher" userId="S::chelmick@slarc.org::38b4df83-954a-48d0-81bc-cc49285d051b" providerId="AD" clId="Web-{989CA2BB-093F-01EC-B75D-FAE34A123EFD}" dt="2024-04-05T00:23:31.405" v="40"/>
          <ac:spMkLst>
            <pc:docMk/>
            <pc:sldMk cId="1781361215" sldId="271"/>
            <ac:spMk id="81" creationId="{8A439E11-755A-4258-859D-56A6B6AFCB66}"/>
          </ac:spMkLst>
        </pc:spChg>
        <pc:spChg chg="add del">
          <ac:chgData name="Helmick, Christopher" userId="S::chelmick@slarc.org::38b4df83-954a-48d0-81bc-cc49285d051b" providerId="AD" clId="Web-{989CA2BB-093F-01EC-B75D-FAE34A123EFD}" dt="2024-04-05T00:23:31.405" v="40"/>
          <ac:spMkLst>
            <pc:docMk/>
            <pc:sldMk cId="1781361215" sldId="271"/>
            <ac:spMk id="83" creationId="{E916EF49-F958-4F28-A999-F8FA8D09AF86}"/>
          </ac:spMkLst>
        </pc:spChg>
        <pc:spChg chg="add del">
          <ac:chgData name="Helmick, Christopher" userId="S::chelmick@slarc.org::38b4df83-954a-48d0-81bc-cc49285d051b" providerId="AD" clId="Web-{989CA2BB-093F-01EC-B75D-FAE34A123EFD}" dt="2024-04-05T00:23:31.405" v="40"/>
          <ac:spMkLst>
            <pc:docMk/>
            <pc:sldMk cId="1781361215" sldId="271"/>
            <ac:spMk id="85" creationId="{A7665D74-DFEA-412C-928C-F090E67084F3}"/>
          </ac:spMkLst>
        </pc:spChg>
        <pc:spChg chg="add del">
          <ac:chgData name="Helmick, Christopher" userId="S::chelmick@slarc.org::38b4df83-954a-48d0-81bc-cc49285d051b" providerId="AD" clId="Web-{989CA2BB-093F-01EC-B75D-FAE34A123EFD}" dt="2024-04-05T00:23:31.405" v="40"/>
          <ac:spMkLst>
            <pc:docMk/>
            <pc:sldMk cId="1781361215" sldId="271"/>
            <ac:spMk id="87" creationId="{3E84BD56-679D-4E0C-9C9B-D694ABF07373}"/>
          </ac:spMkLst>
        </pc:spChg>
        <pc:spChg chg="add del">
          <ac:chgData name="Helmick, Christopher" userId="S::chelmick@slarc.org::38b4df83-954a-48d0-81bc-cc49285d051b" providerId="AD" clId="Web-{989CA2BB-093F-01EC-B75D-FAE34A123EFD}" dt="2024-04-05T00:23:31.405" v="40"/>
          <ac:spMkLst>
            <pc:docMk/>
            <pc:sldMk cId="1781361215" sldId="271"/>
            <ac:spMk id="89" creationId="{2335FEDF-EF88-4E68-9CF7-5A72EF32AFC2}"/>
          </ac:spMkLst>
        </pc:spChg>
        <pc:spChg chg="add del">
          <ac:chgData name="Helmick, Christopher" userId="S::chelmick@slarc.org::38b4df83-954a-48d0-81bc-cc49285d051b" providerId="AD" clId="Web-{989CA2BB-093F-01EC-B75D-FAE34A123EFD}" dt="2024-04-05T00:23:31.405" v="40"/>
          <ac:spMkLst>
            <pc:docMk/>
            <pc:sldMk cId="1781361215" sldId="271"/>
            <ac:spMk id="91" creationId="{837A7BE2-DF08-4ECE-A520-13927DBF4C5E}"/>
          </ac:spMkLst>
        </pc:spChg>
        <pc:spChg chg="add">
          <ac:chgData name="Helmick, Christopher" userId="S::chelmick@slarc.org::38b4df83-954a-48d0-81bc-cc49285d051b" providerId="AD" clId="Web-{989CA2BB-093F-01EC-B75D-FAE34A123EFD}" dt="2024-04-05T00:23:45.921" v="42"/>
          <ac:spMkLst>
            <pc:docMk/>
            <pc:sldMk cId="1781361215" sldId="271"/>
            <ac:spMk id="101" creationId="{891401DC-7AF6-42FA-BE31-CF773B6C8B2E}"/>
          </ac:spMkLst>
        </pc:spChg>
        <pc:spChg chg="add mod">
          <ac:chgData name="Helmick, Christopher" userId="S::chelmick@slarc.org::38b4df83-954a-48d0-81bc-cc49285d051b" providerId="AD" clId="Web-{989CA2BB-093F-01EC-B75D-FAE34A123EFD}" dt="2024-04-05T00:28:38.365" v="56"/>
          <ac:spMkLst>
            <pc:docMk/>
            <pc:sldMk cId="1781361215" sldId="271"/>
            <ac:spMk id="103" creationId="{2B7203F0-D9CB-4774-B9D4-B3AB625DFBAD}"/>
          </ac:spMkLst>
        </pc:spChg>
        <pc:grpChg chg="del">
          <ac:chgData name="Helmick, Christopher" userId="S::chelmick@slarc.org::38b4df83-954a-48d0-81bc-cc49285d051b" providerId="AD" clId="Web-{989CA2BB-093F-01EC-B75D-FAE34A123EFD}" dt="2024-04-05T00:18:46.743" v="0"/>
          <ac:grpSpMkLst>
            <pc:docMk/>
            <pc:sldMk cId="1781361215" sldId="271"/>
            <ac:grpSpMk id="29" creationId="{1EA1DAFF-CECA-492F-BFA1-22C64956B8D9}"/>
          </ac:grpSpMkLst>
        </pc:grpChg>
        <pc:grpChg chg="del">
          <ac:chgData name="Helmick, Christopher" userId="S::chelmick@slarc.org::38b4df83-954a-48d0-81bc-cc49285d051b" providerId="AD" clId="Web-{989CA2BB-093F-01EC-B75D-FAE34A123EFD}" dt="2024-04-05T00:18:46.743" v="0"/>
          <ac:grpSpMkLst>
            <pc:docMk/>
            <pc:sldMk cId="1781361215" sldId="271"/>
            <ac:grpSpMk id="39" creationId="{670FB431-AE18-414D-92F4-1D12D1991152}"/>
          </ac:grpSpMkLst>
        </pc:grpChg>
        <pc:grpChg chg="del">
          <ac:chgData name="Helmick, Christopher" userId="S::chelmick@slarc.org::38b4df83-954a-48d0-81bc-cc49285d051b" providerId="AD" clId="Web-{989CA2BB-093F-01EC-B75D-FAE34A123EFD}" dt="2024-04-05T00:18:46.743" v="0"/>
          <ac:grpSpMkLst>
            <pc:docMk/>
            <pc:sldMk cId="1781361215" sldId="271"/>
            <ac:grpSpMk id="45" creationId="{AF19A774-30A5-488B-9BAF-629C6440294E}"/>
          </ac:grpSpMkLst>
        </pc:grpChg>
        <pc:grpChg chg="del">
          <ac:chgData name="Helmick, Christopher" userId="S::chelmick@slarc.org::38b4df83-954a-48d0-81bc-cc49285d051b" providerId="AD" clId="Web-{989CA2BB-093F-01EC-B75D-FAE34A123EFD}" dt="2024-04-05T00:18:46.743" v="0"/>
          <ac:grpSpMkLst>
            <pc:docMk/>
            <pc:sldMk cId="1781361215" sldId="271"/>
            <ac:grpSpMk id="53" creationId="{8214E4A5-A0D2-42C4-8D14-D2A7E495F041}"/>
          </ac:grpSpMkLst>
        </pc:grpChg>
        <pc:picChg chg="add mod ord">
          <ac:chgData name="Helmick, Christopher" userId="S::chelmick@slarc.org::38b4df83-954a-48d0-81bc-cc49285d051b" providerId="AD" clId="Web-{989CA2BB-093F-01EC-B75D-FAE34A123EFD}" dt="2024-04-05T00:24:02.093" v="44" actId="1076"/>
          <ac:picMkLst>
            <pc:docMk/>
            <pc:sldMk cId="1781361215" sldId="271"/>
            <ac:picMk id="4" creationId="{0CE1DDD2-FD82-9DD3-12E1-E72B69AF8098}"/>
          </ac:picMkLst>
        </pc:picChg>
        <pc:picChg chg="mod ord">
          <ac:chgData name="Helmick, Christopher" userId="S::chelmick@slarc.org::38b4df83-954a-48d0-81bc-cc49285d051b" providerId="AD" clId="Web-{989CA2BB-093F-01EC-B75D-FAE34A123EFD}" dt="2024-04-05T00:24:05.078" v="45" actId="1076"/>
          <ac:picMkLst>
            <pc:docMk/>
            <pc:sldMk cId="1781361215" sldId="271"/>
            <ac:picMk id="5" creationId="{BA7A8F94-6BCB-EFDE-FD96-03811C6668B5}"/>
          </ac:picMkLst>
        </pc:picChg>
        <pc:picChg chg="add mod">
          <ac:chgData name="Helmick, Christopher" userId="S::chelmick@slarc.org::38b4df83-954a-48d0-81bc-cc49285d051b" providerId="AD" clId="Web-{989CA2BB-093F-01EC-B75D-FAE34A123EFD}" dt="2024-04-05T00:23:45.921" v="42"/>
          <ac:picMkLst>
            <pc:docMk/>
            <pc:sldMk cId="1781361215" sldId="271"/>
            <ac:picMk id="8" creationId="{47B2A727-4D8C-D5D4-9E52-B3112A5C1A61}"/>
          </ac:picMkLst>
        </pc:picChg>
        <pc:picChg chg="add mod">
          <ac:chgData name="Helmick, Christopher" userId="S::chelmick@slarc.org::38b4df83-954a-48d0-81bc-cc49285d051b" providerId="AD" clId="Web-{989CA2BB-093F-01EC-B75D-FAE34A123EFD}" dt="2024-04-05T00:23:45.921" v="42"/>
          <ac:picMkLst>
            <pc:docMk/>
            <pc:sldMk cId="1781361215" sldId="271"/>
            <ac:picMk id="11" creationId="{BF0ECA7C-EBBB-3996-CB09-7B29C444AE7C}"/>
          </ac:picMkLst>
        </pc:picChg>
        <pc:picChg chg="add del mod ord">
          <ac:chgData name="Helmick, Christopher" userId="S::chelmick@slarc.org::38b4df83-954a-48d0-81bc-cc49285d051b" providerId="AD" clId="Web-{989CA2BB-093F-01EC-B75D-FAE34A123EFD}" dt="2024-04-05T00:23:45.921" v="42"/>
          <ac:picMkLst>
            <pc:docMk/>
            <pc:sldMk cId="1781361215" sldId="271"/>
            <ac:picMk id="14" creationId="{C1C3FF21-6AF5-8FB1-2056-A5517A4B734D}"/>
          </ac:picMkLst>
        </pc:picChg>
        <pc:cxnChg chg="add del">
          <ac:chgData name="Helmick, Christopher" userId="S::chelmick@slarc.org::38b4df83-954a-48d0-81bc-cc49285d051b" providerId="AD" clId="Web-{989CA2BB-093F-01EC-B75D-FAE34A123EFD}" dt="2024-04-05T00:23:45.921" v="42"/>
          <ac:cxnSpMkLst>
            <pc:docMk/>
            <pc:sldMk cId="1781361215" sldId="271"/>
            <ac:cxnSpMk id="93" creationId="{822A5670-0F7B-4199-AEAB-33FBA9CEA44D}"/>
          </ac:cxnSpMkLst>
        </pc:cxnChg>
        <pc:cxnChg chg="add del">
          <ac:chgData name="Helmick, Christopher" userId="S::chelmick@slarc.org::38b4df83-954a-48d0-81bc-cc49285d051b" providerId="AD" clId="Web-{989CA2BB-093F-01EC-B75D-FAE34A123EFD}" dt="2024-04-05T00:23:45.921" v="42"/>
          <ac:cxnSpMkLst>
            <pc:docMk/>
            <pc:sldMk cId="1781361215" sldId="271"/>
            <ac:cxnSpMk id="94" creationId="{8BB1744D-A7DF-4B65-B6E3-DCF12BB2D869}"/>
          </ac:cxnSpMkLst>
        </pc:cxnChg>
        <pc:cxnChg chg="add del">
          <ac:chgData name="Helmick, Christopher" userId="S::chelmick@slarc.org::38b4df83-954a-48d0-81bc-cc49285d051b" providerId="AD" clId="Web-{989CA2BB-093F-01EC-B75D-FAE34A123EFD}" dt="2024-04-05T00:23:45.921" v="42"/>
          <ac:cxnSpMkLst>
            <pc:docMk/>
            <pc:sldMk cId="1781361215" sldId="271"/>
            <ac:cxnSpMk id="95" creationId="{882DD753-EA38-4E86-91FB-05041A44A28E}"/>
          </ac:cxnSpMkLst>
        </pc:cxnChg>
        <pc:cxnChg chg="add del">
          <ac:chgData name="Helmick, Christopher" userId="S::chelmick@slarc.org::38b4df83-954a-48d0-81bc-cc49285d051b" providerId="AD" clId="Web-{989CA2BB-093F-01EC-B75D-FAE34A123EFD}" dt="2024-04-05T00:23:45.921" v="42"/>
          <ac:cxnSpMkLst>
            <pc:docMk/>
            <pc:sldMk cId="1781361215" sldId="271"/>
            <ac:cxnSpMk id="96" creationId="{6DA63E78-7704-45EF-B5D3-EADDF5D82674}"/>
          </ac:cxnSpMkLst>
        </pc:cxnChg>
        <pc:cxnChg chg="add mod">
          <ac:chgData name="Helmick, Christopher" userId="S::chelmick@slarc.org::38b4df83-954a-48d0-81bc-cc49285d051b" providerId="AD" clId="Web-{989CA2BB-093F-01EC-B75D-FAE34A123EFD}" dt="2024-04-05T00:28:12.833" v="52"/>
          <ac:cxnSpMkLst>
            <pc:docMk/>
            <pc:sldMk cId="1781361215" sldId="271"/>
            <ac:cxnSpMk id="105" creationId="{A88CB8AF-5631-45C6-BFEC-971C4D6E5836}"/>
          </ac:cxnSpMkLst>
        </pc:cxnChg>
        <pc:cxnChg chg="add mod">
          <ac:chgData name="Helmick, Christopher" userId="S::chelmick@slarc.org::38b4df83-954a-48d0-81bc-cc49285d051b" providerId="AD" clId="Web-{989CA2BB-093F-01EC-B75D-FAE34A123EFD}" dt="2024-04-05T00:28:18.521" v="53"/>
          <ac:cxnSpMkLst>
            <pc:docMk/>
            <pc:sldMk cId="1781361215" sldId="271"/>
            <ac:cxnSpMk id="107" creationId="{9F2EA1AF-73AB-4FCB-B4EE-0E42E7250F64}"/>
          </ac:cxnSpMkLst>
        </pc:cxnChg>
        <pc:cxnChg chg="add mod">
          <ac:chgData name="Helmick, Christopher" userId="S::chelmick@slarc.org::38b4df83-954a-48d0-81bc-cc49285d051b" providerId="AD" clId="Web-{989CA2BB-093F-01EC-B75D-FAE34A123EFD}" dt="2024-04-05T00:28:20.880" v="54"/>
          <ac:cxnSpMkLst>
            <pc:docMk/>
            <pc:sldMk cId="1781361215" sldId="271"/>
            <ac:cxnSpMk id="109" creationId="{65A18FBF-6157-4210-BEF2-9A6C31FA89AD}"/>
          </ac:cxnSpMkLst>
        </pc:cxnChg>
        <pc:cxnChg chg="add mod">
          <ac:chgData name="Helmick, Christopher" userId="S::chelmick@slarc.org::38b4df83-954a-48d0-81bc-cc49285d051b" providerId="AD" clId="Web-{989CA2BB-093F-01EC-B75D-FAE34A123EFD}" dt="2024-04-05T00:28:24.458" v="55"/>
          <ac:cxnSpMkLst>
            <pc:docMk/>
            <pc:sldMk cId="1781361215" sldId="271"/>
            <ac:cxnSpMk id="111" creationId="{43C9CCA8-3CEC-4CD0-A624-A701C612511D}"/>
          </ac:cxnSpMkLst>
        </pc:cxnChg>
      </pc:sldChg>
      <pc:sldChg chg="addSp delSp modSp">
        <pc:chgData name="Helmick, Christopher" userId="S::chelmick@slarc.org::38b4df83-954a-48d0-81bc-cc49285d051b" providerId="AD" clId="Web-{989CA2BB-093F-01EC-B75D-FAE34A123EFD}" dt="2024-04-05T00:50:21.736" v="63"/>
        <pc:sldMkLst>
          <pc:docMk/>
          <pc:sldMk cId="4114518935" sldId="272"/>
        </pc:sldMkLst>
        <pc:spChg chg="mod">
          <ac:chgData name="Helmick, Christopher" userId="S::chelmick@slarc.org::38b4df83-954a-48d0-81bc-cc49285d051b" providerId="AD" clId="Web-{989CA2BB-093F-01EC-B75D-FAE34A123EFD}" dt="2024-04-05T00:50:21.736" v="63"/>
          <ac:spMkLst>
            <pc:docMk/>
            <pc:sldMk cId="4114518935" sldId="272"/>
            <ac:spMk id="2" creationId="{F1018301-84D7-3E4C-7C25-FAAE975EAE36}"/>
          </ac:spMkLst>
        </pc:spChg>
        <pc:spChg chg="mod">
          <ac:chgData name="Helmick, Christopher" userId="S::chelmick@slarc.org::38b4df83-954a-48d0-81bc-cc49285d051b" providerId="AD" clId="Web-{989CA2BB-093F-01EC-B75D-FAE34A123EFD}" dt="2024-04-05T00:50:21.736" v="63"/>
          <ac:spMkLst>
            <pc:docMk/>
            <pc:sldMk cId="4114518935" sldId="272"/>
            <ac:spMk id="3" creationId="{5EFCD19B-18ED-32CF-43B5-8C8A2CD6533A}"/>
          </ac:spMkLst>
        </pc:spChg>
        <pc:spChg chg="add del">
          <ac:chgData name="Helmick, Christopher" userId="S::chelmick@slarc.org::38b4df83-954a-48d0-81bc-cc49285d051b" providerId="AD" clId="Web-{989CA2BB-093F-01EC-B75D-FAE34A123EFD}" dt="2024-04-05T00:50:21.736" v="63"/>
          <ac:spMkLst>
            <pc:docMk/>
            <pc:sldMk cId="4114518935" sldId="272"/>
            <ac:spMk id="25" creationId="{2C61293E-6EBE-43EF-A52C-9BEBFD7679D4}"/>
          </ac:spMkLst>
        </pc:spChg>
        <pc:spChg chg="add del">
          <ac:chgData name="Helmick, Christopher" userId="S::chelmick@slarc.org::38b4df83-954a-48d0-81bc-cc49285d051b" providerId="AD" clId="Web-{989CA2BB-093F-01EC-B75D-FAE34A123EFD}" dt="2024-04-05T00:50:21.736" v="63"/>
          <ac:spMkLst>
            <pc:docMk/>
            <pc:sldMk cId="4114518935" sldId="272"/>
            <ac:spMk id="26" creationId="{21540236-BFD5-4A9D-8840-4703E7F76825}"/>
          </ac:spMkLst>
        </pc:spChg>
        <pc:spChg chg="add del">
          <ac:chgData name="Helmick, Christopher" userId="S::chelmick@slarc.org::38b4df83-954a-48d0-81bc-cc49285d051b" providerId="AD" clId="Web-{989CA2BB-093F-01EC-B75D-FAE34A123EFD}" dt="2024-04-05T00:50:21.721" v="62"/>
          <ac:spMkLst>
            <pc:docMk/>
            <pc:sldMk cId="4114518935" sldId="272"/>
            <ac:spMk id="31" creationId="{2596F992-698C-48C0-9D89-70DA4CE927EF}"/>
          </ac:spMkLst>
        </pc:spChg>
        <pc:spChg chg="add del">
          <ac:chgData name="Helmick, Christopher" userId="S::chelmick@slarc.org::38b4df83-954a-48d0-81bc-cc49285d051b" providerId="AD" clId="Web-{989CA2BB-093F-01EC-B75D-FAE34A123EFD}" dt="2024-04-05T00:50:21.721" v="62"/>
          <ac:spMkLst>
            <pc:docMk/>
            <pc:sldMk cId="4114518935" sldId="272"/>
            <ac:spMk id="33" creationId="{A344AAA5-41F4-4862-97EF-688D31DC7567}"/>
          </ac:spMkLst>
        </pc:spChg>
        <pc:spChg chg="add del">
          <ac:chgData name="Helmick, Christopher" userId="S::chelmick@slarc.org::38b4df83-954a-48d0-81bc-cc49285d051b" providerId="AD" clId="Web-{989CA2BB-093F-01EC-B75D-FAE34A123EFD}" dt="2024-04-05T00:50:21.721" v="62"/>
          <ac:spMkLst>
            <pc:docMk/>
            <pc:sldMk cId="4114518935" sldId="272"/>
            <ac:spMk id="35" creationId="{69E1A62C-2AAF-4B3E-8CDB-65E237080997}"/>
          </ac:spMkLst>
        </pc:spChg>
        <pc:spChg chg="add">
          <ac:chgData name="Helmick, Christopher" userId="S::chelmick@slarc.org::38b4df83-954a-48d0-81bc-cc49285d051b" providerId="AD" clId="Web-{989CA2BB-093F-01EC-B75D-FAE34A123EFD}" dt="2024-04-05T00:50:21.736" v="63"/>
          <ac:spMkLst>
            <pc:docMk/>
            <pc:sldMk cId="4114518935" sldId="272"/>
            <ac:spMk id="37" creationId="{3346177D-ADC4-4968-B747-5CFCD390B5B9}"/>
          </ac:spMkLst>
        </pc:spChg>
        <pc:spChg chg="add">
          <ac:chgData name="Helmick, Christopher" userId="S::chelmick@slarc.org::38b4df83-954a-48d0-81bc-cc49285d051b" providerId="AD" clId="Web-{989CA2BB-093F-01EC-B75D-FAE34A123EFD}" dt="2024-04-05T00:50:21.736" v="63"/>
          <ac:spMkLst>
            <pc:docMk/>
            <pc:sldMk cId="4114518935" sldId="272"/>
            <ac:spMk id="38" creationId="{0844A943-BF79-4FEA-ABB1-3BD54D236606}"/>
          </ac:spMkLst>
        </pc:spChg>
        <pc:spChg chg="add">
          <ac:chgData name="Helmick, Christopher" userId="S::chelmick@slarc.org::38b4df83-954a-48d0-81bc-cc49285d051b" providerId="AD" clId="Web-{989CA2BB-093F-01EC-B75D-FAE34A123EFD}" dt="2024-04-05T00:50:21.736" v="63"/>
          <ac:spMkLst>
            <pc:docMk/>
            <pc:sldMk cId="4114518935" sldId="272"/>
            <ac:spMk id="39" creationId="{6437CC72-F4A8-4DC3-AFAB-D22C482C8100}"/>
          </ac:spMkLst>
        </pc:spChg>
        <pc:picChg chg="mod ord">
          <ac:chgData name="Helmick, Christopher" userId="S::chelmick@slarc.org::38b4df83-954a-48d0-81bc-cc49285d051b" providerId="AD" clId="Web-{989CA2BB-093F-01EC-B75D-FAE34A123EFD}" dt="2024-04-05T00:50:21.736" v="63"/>
          <ac:picMkLst>
            <pc:docMk/>
            <pc:sldMk cId="4114518935" sldId="272"/>
            <ac:picMk id="15" creationId="{B6B01E17-0035-0354-1642-B635296C6E00}"/>
          </ac:picMkLst>
        </pc:picChg>
      </pc:sldChg>
      <pc:sldChg chg="addSp delSp modSp">
        <pc:chgData name="Helmick, Christopher" userId="S::chelmick@slarc.org::38b4df83-954a-48d0-81bc-cc49285d051b" providerId="AD" clId="Web-{989CA2BB-093F-01EC-B75D-FAE34A123EFD}" dt="2024-04-05T00:49:56.267" v="60"/>
        <pc:sldMkLst>
          <pc:docMk/>
          <pc:sldMk cId="1678975089" sldId="273"/>
        </pc:sldMkLst>
        <pc:spChg chg="mod">
          <ac:chgData name="Helmick, Christopher" userId="S::chelmick@slarc.org::38b4df83-954a-48d0-81bc-cc49285d051b" providerId="AD" clId="Web-{989CA2BB-093F-01EC-B75D-FAE34A123EFD}" dt="2024-04-05T00:49:56.267" v="60"/>
          <ac:spMkLst>
            <pc:docMk/>
            <pc:sldMk cId="1678975089" sldId="273"/>
            <ac:spMk id="2" creationId="{BF64808C-357A-C791-71DB-43AFA3271654}"/>
          </ac:spMkLst>
        </pc:spChg>
        <pc:spChg chg="mod">
          <ac:chgData name="Helmick, Christopher" userId="S::chelmick@slarc.org::38b4df83-954a-48d0-81bc-cc49285d051b" providerId="AD" clId="Web-{989CA2BB-093F-01EC-B75D-FAE34A123EFD}" dt="2024-04-05T00:49:56.267" v="60"/>
          <ac:spMkLst>
            <pc:docMk/>
            <pc:sldMk cId="1678975089" sldId="273"/>
            <ac:spMk id="3" creationId="{174A4FEC-EF15-0730-7293-308578C31241}"/>
          </ac:spMkLst>
        </pc:spChg>
        <pc:spChg chg="add del">
          <ac:chgData name="Helmick, Christopher" userId="S::chelmick@slarc.org::38b4df83-954a-48d0-81bc-cc49285d051b" providerId="AD" clId="Web-{989CA2BB-093F-01EC-B75D-FAE34A123EFD}" dt="2024-04-05T00:29:58.023" v="59"/>
          <ac:spMkLst>
            <pc:docMk/>
            <pc:sldMk cId="1678975089" sldId="273"/>
            <ac:spMk id="9" creationId="{2C61293E-6EBE-43EF-A52C-9BEBFD7679D4}"/>
          </ac:spMkLst>
        </pc:spChg>
        <pc:spChg chg="add del">
          <ac:chgData name="Helmick, Christopher" userId="S::chelmick@slarc.org::38b4df83-954a-48d0-81bc-cc49285d051b" providerId="AD" clId="Web-{989CA2BB-093F-01EC-B75D-FAE34A123EFD}" dt="2024-04-05T00:29:58.023" v="59"/>
          <ac:spMkLst>
            <pc:docMk/>
            <pc:sldMk cId="1678975089" sldId="273"/>
            <ac:spMk id="11" creationId="{21540236-BFD5-4A9D-8840-4703E7F76825}"/>
          </ac:spMkLst>
        </pc:spChg>
        <pc:spChg chg="add del">
          <ac:chgData name="Helmick, Christopher" userId="S::chelmick@slarc.org::38b4df83-954a-48d0-81bc-cc49285d051b" providerId="AD" clId="Web-{989CA2BB-093F-01EC-B75D-FAE34A123EFD}" dt="2024-04-05T00:29:58.023" v="58"/>
          <ac:spMkLst>
            <pc:docMk/>
            <pc:sldMk cId="1678975089" sldId="273"/>
            <ac:spMk id="16" creationId="{2C61293E-6EBE-43EF-A52C-9BEBFD7679D4}"/>
          </ac:spMkLst>
        </pc:spChg>
        <pc:spChg chg="add del">
          <ac:chgData name="Helmick, Christopher" userId="S::chelmick@slarc.org::38b4df83-954a-48d0-81bc-cc49285d051b" providerId="AD" clId="Web-{989CA2BB-093F-01EC-B75D-FAE34A123EFD}" dt="2024-04-05T00:29:58.023" v="58"/>
          <ac:spMkLst>
            <pc:docMk/>
            <pc:sldMk cId="1678975089" sldId="273"/>
            <ac:spMk id="18" creationId="{21540236-BFD5-4A9D-8840-4703E7F76825}"/>
          </ac:spMkLst>
        </pc:spChg>
        <pc:spChg chg="add del">
          <ac:chgData name="Helmick, Christopher" userId="S::chelmick@slarc.org::38b4df83-954a-48d0-81bc-cc49285d051b" providerId="AD" clId="Web-{989CA2BB-093F-01EC-B75D-FAE34A123EFD}" dt="2024-04-05T00:49:56.267" v="60"/>
          <ac:spMkLst>
            <pc:docMk/>
            <pc:sldMk cId="1678975089" sldId="273"/>
            <ac:spMk id="20" creationId="{7B831B6F-405A-4B47-B9BB-5CA88F285844}"/>
          </ac:spMkLst>
        </pc:spChg>
        <pc:spChg chg="add del">
          <ac:chgData name="Helmick, Christopher" userId="S::chelmick@slarc.org::38b4df83-954a-48d0-81bc-cc49285d051b" providerId="AD" clId="Web-{989CA2BB-093F-01EC-B75D-FAE34A123EFD}" dt="2024-04-05T00:49:56.267" v="60"/>
          <ac:spMkLst>
            <pc:docMk/>
            <pc:sldMk cId="1678975089" sldId="273"/>
            <ac:spMk id="21" creationId="{953EE71A-6488-4203-A7C4-77102FD0DCCA}"/>
          </ac:spMkLst>
        </pc:spChg>
        <pc:spChg chg="add">
          <ac:chgData name="Helmick, Christopher" userId="S::chelmick@slarc.org::38b4df83-954a-48d0-81bc-cc49285d051b" providerId="AD" clId="Web-{989CA2BB-093F-01EC-B75D-FAE34A123EFD}" dt="2024-04-05T00:49:56.267" v="60"/>
          <ac:spMkLst>
            <pc:docMk/>
            <pc:sldMk cId="1678975089" sldId="273"/>
            <ac:spMk id="26" creationId="{0CCC4BA0-1298-4DBD-86F1-B51D8C9D3437}"/>
          </ac:spMkLst>
        </pc:spChg>
        <pc:spChg chg="add">
          <ac:chgData name="Helmick, Christopher" userId="S::chelmick@slarc.org::38b4df83-954a-48d0-81bc-cc49285d051b" providerId="AD" clId="Web-{989CA2BB-093F-01EC-B75D-FAE34A123EFD}" dt="2024-04-05T00:49:56.267" v="60"/>
          <ac:spMkLst>
            <pc:docMk/>
            <pc:sldMk cId="1678975089" sldId="273"/>
            <ac:spMk id="28" creationId="{EEBF1590-3B36-48EE-A89D-3B6F3CB256AB}"/>
          </ac:spMkLst>
        </pc:spChg>
        <pc:spChg chg="add">
          <ac:chgData name="Helmick, Christopher" userId="S::chelmick@slarc.org::38b4df83-954a-48d0-81bc-cc49285d051b" providerId="AD" clId="Web-{989CA2BB-093F-01EC-B75D-FAE34A123EFD}" dt="2024-04-05T00:49:56.267" v="60"/>
          <ac:spMkLst>
            <pc:docMk/>
            <pc:sldMk cId="1678975089" sldId="273"/>
            <ac:spMk id="30" creationId="{AC8F6C8C-AB5A-4548-942D-E3FD40ACBC49}"/>
          </ac:spMkLst>
        </pc:spChg>
        <pc:picChg chg="mod ord">
          <ac:chgData name="Helmick, Christopher" userId="S::chelmick@slarc.org::38b4df83-954a-48d0-81bc-cc49285d051b" providerId="AD" clId="Web-{989CA2BB-093F-01EC-B75D-FAE34A123EFD}" dt="2024-04-05T00:49:56.267" v="60"/>
          <ac:picMkLst>
            <pc:docMk/>
            <pc:sldMk cId="1678975089" sldId="273"/>
            <ac:picMk id="5" creationId="{7C9265A7-0B16-418C-AC3B-61605F856887}"/>
          </ac:picMkLst>
        </pc:picChg>
      </pc:sldChg>
      <pc:sldChg chg="addSp delSp modSp">
        <pc:chgData name="Helmick, Christopher" userId="S::chelmick@slarc.org::38b4df83-954a-48d0-81bc-cc49285d051b" providerId="AD" clId="Web-{989CA2BB-093F-01EC-B75D-FAE34A123EFD}" dt="2024-04-05T00:52:53.115" v="82" actId="20577"/>
        <pc:sldMkLst>
          <pc:docMk/>
          <pc:sldMk cId="539952785" sldId="275"/>
        </pc:sldMkLst>
        <pc:spChg chg="mod">
          <ac:chgData name="Helmick, Christopher" userId="S::chelmick@slarc.org::38b4df83-954a-48d0-81bc-cc49285d051b" providerId="AD" clId="Web-{989CA2BB-093F-01EC-B75D-FAE34A123EFD}" dt="2024-04-05T00:52:37.661" v="80" actId="14100"/>
          <ac:spMkLst>
            <pc:docMk/>
            <pc:sldMk cId="539952785" sldId="275"/>
            <ac:spMk id="2" creationId="{8F0666A7-0A2C-314F-FC72-21CF4A6C8174}"/>
          </ac:spMkLst>
        </pc:spChg>
        <pc:spChg chg="mod ord">
          <ac:chgData name="Helmick, Christopher" userId="S::chelmick@slarc.org::38b4df83-954a-48d0-81bc-cc49285d051b" providerId="AD" clId="Web-{989CA2BB-093F-01EC-B75D-FAE34A123EFD}" dt="2024-04-05T00:52:53.115" v="82" actId="20577"/>
          <ac:spMkLst>
            <pc:docMk/>
            <pc:sldMk cId="539952785" sldId="275"/>
            <ac:spMk id="3" creationId="{BA34D59F-FD05-1C58-EF73-BB9DF9A6A8FF}"/>
          </ac:spMkLst>
        </pc:spChg>
        <pc:spChg chg="del">
          <ac:chgData name="Helmick, Christopher" userId="S::chelmick@slarc.org::38b4df83-954a-48d0-81bc-cc49285d051b" providerId="AD" clId="Web-{989CA2BB-093F-01EC-B75D-FAE34A123EFD}" dt="2024-04-05T00:50:40.049" v="65"/>
          <ac:spMkLst>
            <pc:docMk/>
            <pc:sldMk cId="539952785" sldId="275"/>
            <ac:spMk id="40" creationId="{2C61293E-6EBE-43EF-A52C-9BEBFD7679D4}"/>
          </ac:spMkLst>
        </pc:spChg>
        <pc:spChg chg="del">
          <ac:chgData name="Helmick, Christopher" userId="S::chelmick@slarc.org::38b4df83-954a-48d0-81bc-cc49285d051b" providerId="AD" clId="Web-{989CA2BB-093F-01EC-B75D-FAE34A123EFD}" dt="2024-04-05T00:50:40.049" v="65"/>
          <ac:spMkLst>
            <pc:docMk/>
            <pc:sldMk cId="539952785" sldId="275"/>
            <ac:spMk id="41" creationId="{21540236-BFD5-4A9D-8840-4703E7F76825}"/>
          </ac:spMkLst>
        </pc:spChg>
        <pc:spChg chg="add del">
          <ac:chgData name="Helmick, Christopher" userId="S::chelmick@slarc.org::38b4df83-954a-48d0-81bc-cc49285d051b" providerId="AD" clId="Web-{989CA2BB-093F-01EC-B75D-FAE34A123EFD}" dt="2024-04-05T00:51:00.347" v="66"/>
          <ac:spMkLst>
            <pc:docMk/>
            <pc:sldMk cId="539952785" sldId="275"/>
            <ac:spMk id="43" creationId="{B66D7F65-E9B6-4775-8355-D095CC73C1C8}"/>
          </ac:spMkLst>
        </pc:spChg>
        <pc:spChg chg="add del">
          <ac:chgData name="Helmick, Christopher" userId="S::chelmick@slarc.org::38b4df83-954a-48d0-81bc-cc49285d051b" providerId="AD" clId="Web-{989CA2BB-093F-01EC-B75D-FAE34A123EFD}" dt="2024-04-05T00:51:00.347" v="66"/>
          <ac:spMkLst>
            <pc:docMk/>
            <pc:sldMk cId="539952785" sldId="275"/>
            <ac:spMk id="44" creationId="{61707E60-CEC9-4661-AA82-69242EB4BDC3}"/>
          </ac:spMkLst>
        </pc:spChg>
        <pc:spChg chg="add del">
          <ac:chgData name="Helmick, Christopher" userId="S::chelmick@slarc.org::38b4df83-954a-48d0-81bc-cc49285d051b" providerId="AD" clId="Web-{989CA2BB-093F-01EC-B75D-FAE34A123EFD}" dt="2024-04-05T00:51:00.347" v="66"/>
          <ac:spMkLst>
            <pc:docMk/>
            <pc:sldMk cId="539952785" sldId="275"/>
            <ac:spMk id="45" creationId="{8F035CD8-AE30-4146-96F2-036B0CE5E4F3}"/>
          </ac:spMkLst>
        </pc:spChg>
        <pc:spChg chg="add">
          <ac:chgData name="Helmick, Christopher" userId="S::chelmick@slarc.org::38b4df83-954a-48d0-81bc-cc49285d051b" providerId="AD" clId="Web-{989CA2BB-093F-01EC-B75D-FAE34A123EFD}" dt="2024-04-05T00:51:00.347" v="66"/>
          <ac:spMkLst>
            <pc:docMk/>
            <pc:sldMk cId="539952785" sldId="275"/>
            <ac:spMk id="47" creationId="{3346177D-ADC4-4968-B747-5CFCD390B5B9}"/>
          </ac:spMkLst>
        </pc:spChg>
        <pc:spChg chg="add">
          <ac:chgData name="Helmick, Christopher" userId="S::chelmick@slarc.org::38b4df83-954a-48d0-81bc-cc49285d051b" providerId="AD" clId="Web-{989CA2BB-093F-01EC-B75D-FAE34A123EFD}" dt="2024-04-05T00:51:00.347" v="66"/>
          <ac:spMkLst>
            <pc:docMk/>
            <pc:sldMk cId="539952785" sldId="275"/>
            <ac:spMk id="49" creationId="{6437CC72-F4A8-4DC3-AFAB-D22C482C8100}"/>
          </ac:spMkLst>
        </pc:spChg>
        <pc:spChg chg="add">
          <ac:chgData name="Helmick, Christopher" userId="S::chelmick@slarc.org::38b4df83-954a-48d0-81bc-cc49285d051b" providerId="AD" clId="Web-{989CA2BB-093F-01EC-B75D-FAE34A123EFD}" dt="2024-04-05T00:51:00.347" v="66"/>
          <ac:spMkLst>
            <pc:docMk/>
            <pc:sldMk cId="539952785" sldId="275"/>
            <ac:spMk id="52" creationId="{0844A943-BF79-4FEA-ABB1-3BD54D236606}"/>
          </ac:spMkLst>
        </pc:spChg>
        <pc:picChg chg="mod ord">
          <ac:chgData name="Helmick, Christopher" userId="S::chelmick@slarc.org::38b4df83-954a-48d0-81bc-cc49285d051b" providerId="AD" clId="Web-{989CA2BB-093F-01EC-B75D-FAE34A123EFD}" dt="2024-04-05T00:52:22.645" v="78" actId="1076"/>
          <ac:picMkLst>
            <pc:docMk/>
            <pc:sldMk cId="539952785" sldId="275"/>
            <ac:picMk id="5" creationId="{0A996486-1875-BD5F-808E-6209E3BA83CF}"/>
          </ac:picMkLst>
        </pc:picChg>
      </pc:sldChg>
    </pc:docChg>
  </pc:docChgLst>
  <pc:docChgLst>
    <pc:chgData name="Helmick, Christopher" userId="38b4df83-954a-48d0-81bc-cc49285d051b" providerId="ADAL" clId="{93880CD7-FD62-489E-9C1B-FE67FCE31F9A}"/>
    <pc:docChg chg="undo redo custSel addSld delSld modSld addSection delSection modSection">
      <pc:chgData name="Helmick, Christopher" userId="38b4df83-954a-48d0-81bc-cc49285d051b" providerId="ADAL" clId="{93880CD7-FD62-489E-9C1B-FE67FCE31F9A}" dt="2024-04-05T19:27:09.859" v="1547" actId="255"/>
      <pc:docMkLst>
        <pc:docMk/>
      </pc:docMkLst>
      <pc:sldChg chg="addSp modSp mod">
        <pc:chgData name="Helmick, Christopher" userId="38b4df83-954a-48d0-81bc-cc49285d051b" providerId="ADAL" clId="{93880CD7-FD62-489E-9C1B-FE67FCE31F9A}" dt="2024-04-05T18:38:21.528" v="1424" actId="962"/>
        <pc:sldMkLst>
          <pc:docMk/>
          <pc:sldMk cId="2198585006" sldId="256"/>
        </pc:sldMkLst>
        <pc:spChg chg="mod">
          <ac:chgData name="Helmick, Christopher" userId="38b4df83-954a-48d0-81bc-cc49285d051b" providerId="ADAL" clId="{93880CD7-FD62-489E-9C1B-FE67FCE31F9A}" dt="2024-03-22T16:36:33.904" v="8" actId="255"/>
          <ac:spMkLst>
            <pc:docMk/>
            <pc:sldMk cId="2198585006" sldId="256"/>
            <ac:spMk id="2" creationId="{CF85D4DF-F826-6D54-FE13-BC6795C55B90}"/>
          </ac:spMkLst>
        </pc:spChg>
        <pc:spChg chg="mod">
          <ac:chgData name="Helmick, Christopher" userId="38b4df83-954a-48d0-81bc-cc49285d051b" providerId="ADAL" clId="{93880CD7-FD62-489E-9C1B-FE67FCE31F9A}" dt="2024-04-05T18:30:11.776" v="1272" actId="962"/>
          <ac:spMkLst>
            <pc:docMk/>
            <pc:sldMk cId="2198585006" sldId="256"/>
            <ac:spMk id="19" creationId="{ECAC6567-9784-B28E-60E1-0011CAF2B5FE}"/>
          </ac:spMkLst>
        </pc:spChg>
        <pc:spChg chg="mod">
          <ac:chgData name="Helmick, Christopher" userId="38b4df83-954a-48d0-81bc-cc49285d051b" providerId="ADAL" clId="{93880CD7-FD62-489E-9C1B-FE67FCE31F9A}" dt="2024-04-05T18:30:14.970" v="1273" actId="962"/>
          <ac:spMkLst>
            <pc:docMk/>
            <pc:sldMk cId="2198585006" sldId="256"/>
            <ac:spMk id="20" creationId="{35AD3A60-3969-79CE-493F-B5F13B208A6A}"/>
          </ac:spMkLst>
        </pc:spChg>
        <pc:picChg chg="add mod">
          <ac:chgData name="Helmick, Christopher" userId="38b4df83-954a-48d0-81bc-cc49285d051b" providerId="ADAL" clId="{93880CD7-FD62-489E-9C1B-FE67FCE31F9A}" dt="2024-03-22T16:04:19.695" v="0" actId="931"/>
          <ac:picMkLst>
            <pc:docMk/>
            <pc:sldMk cId="2198585006" sldId="256"/>
            <ac:picMk id="5" creationId="{5CFD658A-B876-E338-3CC1-94019388DBB9}"/>
          </ac:picMkLst>
        </pc:picChg>
        <pc:picChg chg="add mod">
          <ac:chgData name="Helmick, Christopher" userId="38b4df83-954a-48d0-81bc-cc49285d051b" providerId="ADAL" clId="{93880CD7-FD62-489E-9C1B-FE67FCE31F9A}" dt="2024-04-05T18:30:07.859" v="1271" actId="962"/>
          <ac:picMkLst>
            <pc:docMk/>
            <pc:sldMk cId="2198585006" sldId="256"/>
            <ac:picMk id="7" creationId="{52BC46F2-5769-C7D8-ECC4-CCBBE19D14CE}"/>
          </ac:picMkLst>
        </pc:picChg>
        <pc:picChg chg="mod">
          <ac:chgData name="Helmick, Christopher" userId="38b4df83-954a-48d0-81bc-cc49285d051b" providerId="ADAL" clId="{93880CD7-FD62-489E-9C1B-FE67FCE31F9A}" dt="2024-04-05T18:38:21.528" v="1424" actId="962"/>
          <ac:picMkLst>
            <pc:docMk/>
            <pc:sldMk cId="2198585006" sldId="256"/>
            <ac:picMk id="16" creationId="{017BC505-D48E-C493-EB00-9A61B363875A}"/>
          </ac:picMkLst>
        </pc:picChg>
      </pc:sldChg>
      <pc:sldChg chg="modSp mod">
        <pc:chgData name="Helmick, Christopher" userId="38b4df83-954a-48d0-81bc-cc49285d051b" providerId="ADAL" clId="{93880CD7-FD62-489E-9C1B-FE67FCE31F9A}" dt="2024-04-05T18:38:46.894" v="1426" actId="962"/>
        <pc:sldMkLst>
          <pc:docMk/>
          <pc:sldMk cId="1408199829" sldId="257"/>
        </pc:sldMkLst>
        <pc:spChg chg="mod">
          <ac:chgData name="Helmick, Christopher" userId="38b4df83-954a-48d0-81bc-cc49285d051b" providerId="ADAL" clId="{93880CD7-FD62-489E-9C1B-FE67FCE31F9A}" dt="2024-04-05T13:55:56.168" v="393" actId="27636"/>
          <ac:spMkLst>
            <pc:docMk/>
            <pc:sldMk cId="1408199829" sldId="257"/>
            <ac:spMk id="3" creationId="{53FB7362-825B-29A6-6C60-A76595E53089}"/>
          </ac:spMkLst>
        </pc:spChg>
        <pc:picChg chg="mod ord">
          <ac:chgData name="Helmick, Christopher" userId="38b4df83-954a-48d0-81bc-cc49285d051b" providerId="ADAL" clId="{93880CD7-FD62-489E-9C1B-FE67FCE31F9A}" dt="2024-04-05T18:38:46.894" v="1426" actId="962"/>
          <ac:picMkLst>
            <pc:docMk/>
            <pc:sldMk cId="1408199829" sldId="257"/>
            <ac:picMk id="5" creationId="{B5153076-9195-2D89-AA69-B31F2A5E86BC}"/>
          </ac:picMkLst>
        </pc:picChg>
      </pc:sldChg>
      <pc:sldChg chg="modSp mod">
        <pc:chgData name="Helmick, Christopher" userId="38b4df83-954a-48d0-81bc-cc49285d051b" providerId="ADAL" clId="{93880CD7-FD62-489E-9C1B-FE67FCE31F9A}" dt="2024-04-05T18:39:55.174" v="1438" actId="962"/>
        <pc:sldMkLst>
          <pc:docMk/>
          <pc:sldMk cId="2814882782" sldId="258"/>
        </pc:sldMkLst>
        <pc:spChg chg="mod">
          <ac:chgData name="Helmick, Christopher" userId="38b4df83-954a-48d0-81bc-cc49285d051b" providerId="ADAL" clId="{93880CD7-FD62-489E-9C1B-FE67FCE31F9A}" dt="2024-04-04T17:30:37.616" v="225" actId="14100"/>
          <ac:spMkLst>
            <pc:docMk/>
            <pc:sldMk cId="2814882782" sldId="258"/>
            <ac:spMk id="2" creationId="{BABEA3A9-6D83-4FAA-73BF-E85ACA954CB3}"/>
          </ac:spMkLst>
        </pc:spChg>
        <pc:spChg chg="mod">
          <ac:chgData name="Helmick, Christopher" userId="38b4df83-954a-48d0-81bc-cc49285d051b" providerId="ADAL" clId="{93880CD7-FD62-489E-9C1B-FE67FCE31F9A}" dt="2024-04-05T14:03:16.570" v="494" actId="255"/>
          <ac:spMkLst>
            <pc:docMk/>
            <pc:sldMk cId="2814882782" sldId="258"/>
            <ac:spMk id="3" creationId="{81D3C361-642F-DBEA-790C-8EE35AE617B3}"/>
          </ac:spMkLst>
        </pc:spChg>
        <pc:picChg chg="mod">
          <ac:chgData name="Helmick, Christopher" userId="38b4df83-954a-48d0-81bc-cc49285d051b" providerId="ADAL" clId="{93880CD7-FD62-489E-9C1B-FE67FCE31F9A}" dt="2024-04-05T18:39:55.174" v="1438" actId="962"/>
          <ac:picMkLst>
            <pc:docMk/>
            <pc:sldMk cId="2814882782" sldId="258"/>
            <ac:picMk id="5" creationId="{F655BC91-65EC-7DE0-30EF-7A4751AF8EF8}"/>
          </ac:picMkLst>
        </pc:picChg>
      </pc:sldChg>
      <pc:sldChg chg="addSp delSp modSp del mod">
        <pc:chgData name="Helmick, Christopher" userId="38b4df83-954a-48d0-81bc-cc49285d051b" providerId="ADAL" clId="{93880CD7-FD62-489E-9C1B-FE67FCE31F9A}" dt="2024-04-05T17:18:51.542" v="983" actId="47"/>
        <pc:sldMkLst>
          <pc:docMk/>
          <pc:sldMk cId="588340867" sldId="259"/>
        </pc:sldMkLst>
        <pc:spChg chg="mod">
          <ac:chgData name="Helmick, Christopher" userId="38b4df83-954a-48d0-81bc-cc49285d051b" providerId="ADAL" clId="{93880CD7-FD62-489E-9C1B-FE67FCE31F9A}" dt="2024-04-05T17:18:06.568" v="977" actId="14100"/>
          <ac:spMkLst>
            <pc:docMk/>
            <pc:sldMk cId="588340867" sldId="259"/>
            <ac:spMk id="2" creationId="{BC9C384A-35DF-674B-D586-8A9B850D0C84}"/>
          </ac:spMkLst>
        </pc:spChg>
        <pc:spChg chg="del mod">
          <ac:chgData name="Helmick, Christopher" userId="38b4df83-954a-48d0-81bc-cc49285d051b" providerId="ADAL" clId="{93880CD7-FD62-489E-9C1B-FE67FCE31F9A}" dt="2024-04-05T16:53:15.172" v="800" actId="478"/>
          <ac:spMkLst>
            <pc:docMk/>
            <pc:sldMk cId="588340867" sldId="259"/>
            <ac:spMk id="3" creationId="{9B6FDFB3-1429-784D-D0F2-47ED34B8B2E8}"/>
          </ac:spMkLst>
        </pc:spChg>
        <pc:spChg chg="add del mod">
          <ac:chgData name="Helmick, Christopher" userId="38b4df83-954a-48d0-81bc-cc49285d051b" providerId="ADAL" clId="{93880CD7-FD62-489E-9C1B-FE67FCE31F9A}" dt="2024-04-05T16:30:46.620" v="612" actId="478"/>
          <ac:spMkLst>
            <pc:docMk/>
            <pc:sldMk cId="588340867" sldId="259"/>
            <ac:spMk id="6" creationId="{9CB0F28D-A415-59F2-AC09-423F49B2ED7B}"/>
          </ac:spMkLst>
        </pc:spChg>
        <pc:spChg chg="add mod">
          <ac:chgData name="Helmick, Christopher" userId="38b4df83-954a-48d0-81bc-cc49285d051b" providerId="ADAL" clId="{93880CD7-FD62-489E-9C1B-FE67FCE31F9A}" dt="2024-04-05T17:17:21.921" v="960" actId="14100"/>
          <ac:spMkLst>
            <pc:docMk/>
            <pc:sldMk cId="588340867" sldId="259"/>
            <ac:spMk id="9" creationId="{BF0A7204-6DD8-715F-C29F-627C13C92E30}"/>
          </ac:spMkLst>
        </pc:spChg>
        <pc:spChg chg="add del mod">
          <ac:chgData name="Helmick, Christopher" userId="38b4df83-954a-48d0-81bc-cc49285d051b" providerId="ADAL" clId="{93880CD7-FD62-489E-9C1B-FE67FCE31F9A}" dt="2024-04-05T16:43:57.001" v="732" actId="478"/>
          <ac:spMkLst>
            <pc:docMk/>
            <pc:sldMk cId="588340867" sldId="259"/>
            <ac:spMk id="10" creationId="{F14572E6-D0AA-1CFB-CE6E-EFAD3A127512}"/>
          </ac:spMkLst>
        </pc:spChg>
        <pc:spChg chg="add mod">
          <ac:chgData name="Helmick, Christopher" userId="38b4df83-954a-48d0-81bc-cc49285d051b" providerId="ADAL" clId="{93880CD7-FD62-489E-9C1B-FE67FCE31F9A}" dt="2024-04-05T17:17:21.921" v="960" actId="14100"/>
          <ac:spMkLst>
            <pc:docMk/>
            <pc:sldMk cId="588340867" sldId="259"/>
            <ac:spMk id="11" creationId="{97908604-2357-D421-FC9E-E9195F25F9C3}"/>
          </ac:spMkLst>
        </pc:spChg>
        <pc:spChg chg="add mod">
          <ac:chgData name="Helmick, Christopher" userId="38b4df83-954a-48d0-81bc-cc49285d051b" providerId="ADAL" clId="{93880CD7-FD62-489E-9C1B-FE67FCE31F9A}" dt="2024-04-05T17:17:21.921" v="960" actId="14100"/>
          <ac:spMkLst>
            <pc:docMk/>
            <pc:sldMk cId="588340867" sldId="259"/>
            <ac:spMk id="14" creationId="{B804195F-5571-05E9-A928-22267A49AC7D}"/>
          </ac:spMkLst>
        </pc:spChg>
        <pc:spChg chg="add mod">
          <ac:chgData name="Helmick, Christopher" userId="38b4df83-954a-48d0-81bc-cc49285d051b" providerId="ADAL" clId="{93880CD7-FD62-489E-9C1B-FE67FCE31F9A}" dt="2024-04-05T17:17:21.921" v="960" actId="14100"/>
          <ac:spMkLst>
            <pc:docMk/>
            <pc:sldMk cId="588340867" sldId="259"/>
            <ac:spMk id="17" creationId="{10C9ACBC-42D2-3AF3-2064-CCAAC6490518}"/>
          </ac:spMkLst>
        </pc:spChg>
        <pc:spChg chg="add mod">
          <ac:chgData name="Helmick, Christopher" userId="38b4df83-954a-48d0-81bc-cc49285d051b" providerId="ADAL" clId="{93880CD7-FD62-489E-9C1B-FE67FCE31F9A}" dt="2024-04-05T17:17:21.921" v="960" actId="14100"/>
          <ac:spMkLst>
            <pc:docMk/>
            <pc:sldMk cId="588340867" sldId="259"/>
            <ac:spMk id="18" creationId="{87C9909E-9032-154F-5155-C1A3BEFC4E27}"/>
          </ac:spMkLst>
        </pc:spChg>
        <pc:spChg chg="add del mod">
          <ac:chgData name="Helmick, Christopher" userId="38b4df83-954a-48d0-81bc-cc49285d051b" providerId="ADAL" clId="{93880CD7-FD62-489E-9C1B-FE67FCE31F9A}" dt="2024-04-05T16:53:21.470" v="801" actId="478"/>
          <ac:spMkLst>
            <pc:docMk/>
            <pc:sldMk cId="588340867" sldId="259"/>
            <ac:spMk id="20" creationId="{7ADF6665-6059-1B63-EB21-278AA75EDEDC}"/>
          </ac:spMkLst>
        </pc:spChg>
        <pc:spChg chg="add mod">
          <ac:chgData name="Helmick, Christopher" userId="38b4df83-954a-48d0-81bc-cc49285d051b" providerId="ADAL" clId="{93880CD7-FD62-489E-9C1B-FE67FCE31F9A}" dt="2024-04-05T17:17:21.921" v="960" actId="14100"/>
          <ac:spMkLst>
            <pc:docMk/>
            <pc:sldMk cId="588340867" sldId="259"/>
            <ac:spMk id="25" creationId="{2696790F-7D16-3B20-362F-13108A86273A}"/>
          </ac:spMkLst>
        </pc:spChg>
        <pc:spChg chg="add mod">
          <ac:chgData name="Helmick, Christopher" userId="38b4df83-954a-48d0-81bc-cc49285d051b" providerId="ADAL" clId="{93880CD7-FD62-489E-9C1B-FE67FCE31F9A}" dt="2024-04-05T17:17:21.921" v="960" actId="14100"/>
          <ac:spMkLst>
            <pc:docMk/>
            <pc:sldMk cId="588340867" sldId="259"/>
            <ac:spMk id="26" creationId="{DBFC4E68-24AF-7F78-5BC2-9057E1BE1574}"/>
          </ac:spMkLst>
        </pc:spChg>
        <pc:spChg chg="add mod">
          <ac:chgData name="Helmick, Christopher" userId="38b4df83-954a-48d0-81bc-cc49285d051b" providerId="ADAL" clId="{93880CD7-FD62-489E-9C1B-FE67FCE31F9A}" dt="2024-04-05T17:17:21.921" v="960" actId="14100"/>
          <ac:spMkLst>
            <pc:docMk/>
            <pc:sldMk cId="588340867" sldId="259"/>
            <ac:spMk id="27" creationId="{DEB98786-33A5-EAD4-5485-1AAEA38B46F4}"/>
          </ac:spMkLst>
        </pc:spChg>
        <pc:picChg chg="add del mod">
          <ac:chgData name="Helmick, Christopher" userId="38b4df83-954a-48d0-81bc-cc49285d051b" providerId="ADAL" clId="{93880CD7-FD62-489E-9C1B-FE67FCE31F9A}" dt="2024-04-05T16:43:33.059" v="730" actId="478"/>
          <ac:picMkLst>
            <pc:docMk/>
            <pc:sldMk cId="588340867" sldId="259"/>
            <ac:picMk id="5" creationId="{71D606D3-67BE-ACC5-29B7-A95E3B0293E5}"/>
          </ac:picMkLst>
        </pc:picChg>
        <pc:picChg chg="add del mod">
          <ac:chgData name="Helmick, Christopher" userId="38b4df83-954a-48d0-81bc-cc49285d051b" providerId="ADAL" clId="{93880CD7-FD62-489E-9C1B-FE67FCE31F9A}" dt="2024-04-05T16:34:10.182" v="622" actId="478"/>
          <ac:picMkLst>
            <pc:docMk/>
            <pc:sldMk cId="588340867" sldId="259"/>
            <ac:picMk id="8" creationId="{BAA560AA-A362-48F6-69AD-CEBFA0022F95}"/>
          </ac:picMkLst>
        </pc:picChg>
        <pc:picChg chg="add mod">
          <ac:chgData name="Helmick, Christopher" userId="38b4df83-954a-48d0-81bc-cc49285d051b" providerId="ADAL" clId="{93880CD7-FD62-489E-9C1B-FE67FCE31F9A}" dt="2024-04-05T17:17:42.050" v="966" actId="1076"/>
          <ac:picMkLst>
            <pc:docMk/>
            <pc:sldMk cId="588340867" sldId="259"/>
            <ac:picMk id="13" creationId="{F259B7E2-32C2-0079-A877-C7F66AE69312}"/>
          </ac:picMkLst>
        </pc:picChg>
        <pc:picChg chg="add mod modCrop">
          <ac:chgData name="Helmick, Christopher" userId="38b4df83-954a-48d0-81bc-cc49285d051b" providerId="ADAL" clId="{93880CD7-FD62-489E-9C1B-FE67FCE31F9A}" dt="2024-04-05T17:17:47.128" v="967" actId="1076"/>
          <ac:picMkLst>
            <pc:docMk/>
            <pc:sldMk cId="588340867" sldId="259"/>
            <ac:picMk id="16" creationId="{0D6BBE1B-05F7-9DF5-E93F-D36DFB49B62D}"/>
          </ac:picMkLst>
        </pc:picChg>
        <pc:picChg chg="add mod">
          <ac:chgData name="Helmick, Christopher" userId="38b4df83-954a-48d0-81bc-cc49285d051b" providerId="ADAL" clId="{93880CD7-FD62-489E-9C1B-FE67FCE31F9A}" dt="2024-04-05T17:17:53.840" v="968" actId="1076"/>
          <ac:picMkLst>
            <pc:docMk/>
            <pc:sldMk cId="588340867" sldId="259"/>
            <ac:picMk id="22" creationId="{233B6A74-D342-9E33-DFE1-BC10F1864E2B}"/>
          </ac:picMkLst>
        </pc:picChg>
        <pc:picChg chg="add mod">
          <ac:chgData name="Helmick, Christopher" userId="38b4df83-954a-48d0-81bc-cc49285d051b" providerId="ADAL" clId="{93880CD7-FD62-489E-9C1B-FE67FCE31F9A}" dt="2024-04-05T17:17:33.493" v="964" actId="1076"/>
          <ac:picMkLst>
            <pc:docMk/>
            <pc:sldMk cId="588340867" sldId="259"/>
            <ac:picMk id="24" creationId="{086CDCAB-06EE-569C-6A7D-0313235FDD02}"/>
          </ac:picMkLst>
        </pc:picChg>
        <pc:picChg chg="add mod">
          <ac:chgData name="Helmick, Christopher" userId="38b4df83-954a-48d0-81bc-cc49285d051b" providerId="ADAL" clId="{93880CD7-FD62-489E-9C1B-FE67FCE31F9A}" dt="2024-04-05T17:17:30.853" v="963" actId="1076"/>
          <ac:picMkLst>
            <pc:docMk/>
            <pc:sldMk cId="588340867" sldId="259"/>
            <ac:picMk id="29" creationId="{9AB5CD05-A649-2E7D-C405-D4FE0EE2222C}"/>
          </ac:picMkLst>
        </pc:picChg>
        <pc:picChg chg="add mod">
          <ac:chgData name="Helmick, Christopher" userId="38b4df83-954a-48d0-81bc-cc49285d051b" providerId="ADAL" clId="{93880CD7-FD62-489E-9C1B-FE67FCE31F9A}" dt="2024-04-05T17:17:27.844" v="962" actId="1076"/>
          <ac:picMkLst>
            <pc:docMk/>
            <pc:sldMk cId="588340867" sldId="259"/>
            <ac:picMk id="31" creationId="{5A21BE8C-0F78-C727-64E3-EC464A40AC88}"/>
          </ac:picMkLst>
        </pc:picChg>
        <pc:picChg chg="add mod">
          <ac:chgData name="Helmick, Christopher" userId="38b4df83-954a-48d0-81bc-cc49285d051b" providerId="ADAL" clId="{93880CD7-FD62-489E-9C1B-FE67FCE31F9A}" dt="2024-04-05T17:17:24.508" v="961" actId="1076"/>
          <ac:picMkLst>
            <pc:docMk/>
            <pc:sldMk cId="588340867" sldId="259"/>
            <ac:picMk id="1025" creationId="{8474FEE9-41BA-5A9B-3226-8900B27DAB12}"/>
          </ac:picMkLst>
        </pc:picChg>
        <pc:picChg chg="add mod">
          <ac:chgData name="Helmick, Christopher" userId="38b4df83-954a-48d0-81bc-cc49285d051b" providerId="ADAL" clId="{93880CD7-FD62-489E-9C1B-FE67FCE31F9A}" dt="2024-04-05T17:17:37.206" v="965" actId="1076"/>
          <ac:picMkLst>
            <pc:docMk/>
            <pc:sldMk cId="588340867" sldId="259"/>
            <ac:picMk id="1026" creationId="{7F7BDDF4-95C8-EB24-9934-2E049A9FCADF}"/>
          </ac:picMkLst>
        </pc:picChg>
      </pc:sldChg>
      <pc:sldChg chg="modSp del mod">
        <pc:chgData name="Helmick, Christopher" userId="38b4df83-954a-48d0-81bc-cc49285d051b" providerId="ADAL" clId="{93880CD7-FD62-489E-9C1B-FE67FCE31F9A}" dt="2024-04-05T17:37:38.111" v="1127" actId="47"/>
        <pc:sldMkLst>
          <pc:docMk/>
          <pc:sldMk cId="682888737" sldId="260"/>
        </pc:sldMkLst>
        <pc:spChg chg="mod">
          <ac:chgData name="Helmick, Christopher" userId="38b4df83-954a-48d0-81bc-cc49285d051b" providerId="ADAL" clId="{93880CD7-FD62-489E-9C1B-FE67FCE31F9A}" dt="2024-04-05T14:00:19.760" v="475" actId="255"/>
          <ac:spMkLst>
            <pc:docMk/>
            <pc:sldMk cId="682888737" sldId="260"/>
            <ac:spMk id="3" creationId="{F7CB5DA2-3DD4-4BDF-C9C2-053CBF0462CC}"/>
          </ac:spMkLst>
        </pc:spChg>
      </pc:sldChg>
      <pc:sldChg chg="modSp del mod">
        <pc:chgData name="Helmick, Christopher" userId="38b4df83-954a-48d0-81bc-cc49285d051b" providerId="ADAL" clId="{93880CD7-FD62-489E-9C1B-FE67FCE31F9A}" dt="2024-04-05T17:45:47.539" v="1213" actId="47"/>
        <pc:sldMkLst>
          <pc:docMk/>
          <pc:sldMk cId="347153620" sldId="261"/>
        </pc:sldMkLst>
        <pc:spChg chg="mod">
          <ac:chgData name="Helmick, Christopher" userId="38b4df83-954a-48d0-81bc-cc49285d051b" providerId="ADAL" clId="{93880CD7-FD62-489E-9C1B-FE67FCE31F9A}" dt="2024-04-05T14:00:28.262" v="477" actId="27636"/>
          <ac:spMkLst>
            <pc:docMk/>
            <pc:sldMk cId="347153620" sldId="261"/>
            <ac:spMk id="3" creationId="{0F23C1B4-4C2B-91C7-B6C4-093A46984F03}"/>
          </ac:spMkLst>
        </pc:spChg>
      </pc:sldChg>
      <pc:sldChg chg="modSp mod">
        <pc:chgData name="Helmick, Christopher" userId="38b4df83-954a-48d0-81bc-cc49285d051b" providerId="ADAL" clId="{93880CD7-FD62-489E-9C1B-FE67FCE31F9A}" dt="2024-04-05T18:32:45.645" v="1349" actId="962"/>
        <pc:sldMkLst>
          <pc:docMk/>
          <pc:sldMk cId="980362115" sldId="262"/>
        </pc:sldMkLst>
        <pc:spChg chg="mod">
          <ac:chgData name="Helmick, Christopher" userId="38b4df83-954a-48d0-81bc-cc49285d051b" providerId="ADAL" clId="{93880CD7-FD62-489E-9C1B-FE67FCE31F9A}" dt="2024-04-05T14:00:39.842" v="479" actId="27636"/>
          <ac:spMkLst>
            <pc:docMk/>
            <pc:sldMk cId="980362115" sldId="262"/>
            <ac:spMk id="3" creationId="{9F823C09-9199-ABB2-89BD-3C4F7F03E37E}"/>
          </ac:spMkLst>
        </pc:spChg>
        <pc:picChg chg="mod modCrop">
          <ac:chgData name="Helmick, Christopher" userId="38b4df83-954a-48d0-81bc-cc49285d051b" providerId="ADAL" clId="{93880CD7-FD62-489E-9C1B-FE67FCE31F9A}" dt="2024-04-05T18:32:45.645" v="1349" actId="962"/>
          <ac:picMkLst>
            <pc:docMk/>
            <pc:sldMk cId="980362115" sldId="262"/>
            <ac:picMk id="5" creationId="{A08DF108-19BF-A5C5-B0F4-13071756AFAA}"/>
          </ac:picMkLst>
        </pc:picChg>
      </pc:sldChg>
      <pc:sldChg chg="addSp delSp modSp mod">
        <pc:chgData name="Helmick, Christopher" userId="38b4df83-954a-48d0-81bc-cc49285d051b" providerId="ADAL" clId="{93880CD7-FD62-489E-9C1B-FE67FCE31F9A}" dt="2024-04-05T18:41:06.951" v="1446" actId="13244"/>
        <pc:sldMkLst>
          <pc:docMk/>
          <pc:sldMk cId="1604478354" sldId="263"/>
        </pc:sldMkLst>
        <pc:spChg chg="mod ord">
          <ac:chgData name="Helmick, Christopher" userId="38b4df83-954a-48d0-81bc-cc49285d051b" providerId="ADAL" clId="{93880CD7-FD62-489E-9C1B-FE67FCE31F9A}" dt="2024-04-05T18:41:06.951" v="1446" actId="13244"/>
          <ac:spMkLst>
            <pc:docMk/>
            <pc:sldMk cId="1604478354" sldId="263"/>
            <ac:spMk id="2" creationId="{6147A9CB-C15D-8521-3E83-4A080E6BE3B0}"/>
          </ac:spMkLst>
        </pc:spChg>
        <pc:spChg chg="del mod">
          <ac:chgData name="Helmick, Christopher" userId="38b4df83-954a-48d0-81bc-cc49285d051b" providerId="ADAL" clId="{93880CD7-FD62-489E-9C1B-FE67FCE31F9A}" dt="2024-04-05T18:34:40.974" v="1391" actId="478"/>
          <ac:spMkLst>
            <pc:docMk/>
            <pc:sldMk cId="1604478354" sldId="263"/>
            <ac:spMk id="3" creationId="{204DF292-B73C-711B-D312-2F775DCF90A6}"/>
          </ac:spMkLst>
        </pc:spChg>
        <pc:spChg chg="add del mod">
          <ac:chgData name="Helmick, Christopher" userId="38b4df83-954a-48d0-81bc-cc49285d051b" providerId="ADAL" clId="{93880CD7-FD62-489E-9C1B-FE67FCE31F9A}" dt="2024-04-05T18:34:47.698" v="1394" actId="478"/>
          <ac:spMkLst>
            <pc:docMk/>
            <pc:sldMk cId="1604478354" sldId="263"/>
            <ac:spMk id="6" creationId="{AD1A5AC7-9F5F-165F-C983-B0CC816E5326}"/>
          </ac:spMkLst>
        </pc:spChg>
        <pc:picChg chg="add del mod">
          <ac:chgData name="Helmick, Christopher" userId="38b4df83-954a-48d0-81bc-cc49285d051b" providerId="ADAL" clId="{93880CD7-FD62-489E-9C1B-FE67FCE31F9A}" dt="2024-04-05T18:34:45.493" v="1393" actId="478"/>
          <ac:picMkLst>
            <pc:docMk/>
            <pc:sldMk cId="1604478354" sldId="263"/>
            <ac:picMk id="4" creationId="{DD6840EB-6B16-EDFD-05A4-6258EFE4887F}"/>
          </ac:picMkLst>
        </pc:picChg>
      </pc:sldChg>
      <pc:sldChg chg="addSp modSp mod">
        <pc:chgData name="Helmick, Christopher" userId="38b4df83-954a-48d0-81bc-cc49285d051b" providerId="ADAL" clId="{93880CD7-FD62-489E-9C1B-FE67FCE31F9A}" dt="2024-04-05T18:43:31.217" v="1460" actId="13244"/>
        <pc:sldMkLst>
          <pc:docMk/>
          <pc:sldMk cId="2410290347" sldId="264"/>
        </pc:sldMkLst>
        <pc:spChg chg="mod">
          <ac:chgData name="Helmick, Christopher" userId="38b4df83-954a-48d0-81bc-cc49285d051b" providerId="ADAL" clId="{93880CD7-FD62-489E-9C1B-FE67FCE31F9A}" dt="2024-04-05T18:42:30.833" v="1456" actId="122"/>
          <ac:spMkLst>
            <pc:docMk/>
            <pc:sldMk cId="2410290347" sldId="264"/>
            <ac:spMk id="2" creationId="{29A2F489-CAE7-6E08-6BAC-85D83CF015EC}"/>
          </ac:spMkLst>
        </pc:spChg>
        <pc:spChg chg="mod">
          <ac:chgData name="Helmick, Christopher" userId="38b4df83-954a-48d0-81bc-cc49285d051b" providerId="ADAL" clId="{93880CD7-FD62-489E-9C1B-FE67FCE31F9A}" dt="2024-04-05T18:42:27.285" v="1455" actId="122"/>
          <ac:spMkLst>
            <pc:docMk/>
            <pc:sldMk cId="2410290347" sldId="264"/>
            <ac:spMk id="3" creationId="{6BCB9540-834A-8483-C100-9E7BFBE72FC7}"/>
          </ac:spMkLst>
        </pc:spChg>
        <pc:picChg chg="add mod">
          <ac:chgData name="Helmick, Christopher" userId="38b4df83-954a-48d0-81bc-cc49285d051b" providerId="ADAL" clId="{93880CD7-FD62-489E-9C1B-FE67FCE31F9A}" dt="2024-04-05T18:42:36.059" v="1457" actId="1076"/>
          <ac:picMkLst>
            <pc:docMk/>
            <pc:sldMk cId="2410290347" sldId="264"/>
            <ac:picMk id="4" creationId="{E394944C-9FF0-E86F-C55E-C5A143BDAF71}"/>
          </ac:picMkLst>
        </pc:picChg>
        <pc:picChg chg="ord">
          <ac:chgData name="Helmick, Christopher" userId="38b4df83-954a-48d0-81bc-cc49285d051b" providerId="ADAL" clId="{93880CD7-FD62-489E-9C1B-FE67FCE31F9A}" dt="2024-04-05T18:43:31.217" v="1460" actId="13244"/>
          <ac:picMkLst>
            <pc:docMk/>
            <pc:sldMk cId="2410290347" sldId="264"/>
            <ac:picMk id="5" creationId="{84447A54-44FA-115A-7146-AB41EB493A46}"/>
          </ac:picMkLst>
        </pc:picChg>
      </pc:sldChg>
      <pc:sldChg chg="modSp mod">
        <pc:chgData name="Helmick, Christopher" userId="38b4df83-954a-48d0-81bc-cc49285d051b" providerId="ADAL" clId="{93880CD7-FD62-489E-9C1B-FE67FCE31F9A}" dt="2024-04-05T18:38:08.518" v="1423" actId="13244"/>
        <pc:sldMkLst>
          <pc:docMk/>
          <pc:sldMk cId="1781361215" sldId="271"/>
        </pc:sldMkLst>
        <pc:spChg chg="mod ord">
          <ac:chgData name="Helmick, Christopher" userId="38b4df83-954a-48d0-81bc-cc49285d051b" providerId="ADAL" clId="{93880CD7-FD62-489E-9C1B-FE67FCE31F9A}" dt="2024-04-05T18:37:12.784" v="1418" actId="13244"/>
          <ac:spMkLst>
            <pc:docMk/>
            <pc:sldMk cId="1781361215" sldId="271"/>
            <ac:spMk id="2" creationId="{2333DA31-38A0-E9D9-636E-C146047D7D7B}"/>
          </ac:spMkLst>
        </pc:spChg>
        <pc:spChg chg="mod ord">
          <ac:chgData name="Helmick, Christopher" userId="38b4df83-954a-48d0-81bc-cc49285d051b" providerId="ADAL" clId="{93880CD7-FD62-489E-9C1B-FE67FCE31F9A}" dt="2024-04-05T18:38:08.518" v="1423" actId="13244"/>
          <ac:spMkLst>
            <pc:docMk/>
            <pc:sldMk cId="1781361215" sldId="271"/>
            <ac:spMk id="3" creationId="{231D52BE-C82F-283F-4D19-56E4E028B34E}"/>
          </ac:spMkLst>
        </pc:spChg>
        <pc:spChg chg="ord">
          <ac:chgData name="Helmick, Christopher" userId="38b4df83-954a-48d0-81bc-cc49285d051b" providerId="ADAL" clId="{93880CD7-FD62-489E-9C1B-FE67FCE31F9A}" dt="2024-04-05T18:37:22.122" v="1421" actId="13244"/>
          <ac:spMkLst>
            <pc:docMk/>
            <pc:sldMk cId="1781361215" sldId="271"/>
            <ac:spMk id="101" creationId="{891401DC-7AF6-42FA-BE31-CF773B6C8B2E}"/>
          </ac:spMkLst>
        </pc:spChg>
        <pc:spChg chg="ord">
          <ac:chgData name="Helmick, Christopher" userId="38b4df83-954a-48d0-81bc-cc49285d051b" providerId="ADAL" clId="{93880CD7-FD62-489E-9C1B-FE67FCE31F9A}" dt="2024-04-05T18:37:18.417" v="1420" actId="13244"/>
          <ac:spMkLst>
            <pc:docMk/>
            <pc:sldMk cId="1781361215" sldId="271"/>
            <ac:spMk id="103" creationId="{2B7203F0-D9CB-4774-B9D4-B3AB625DFBAD}"/>
          </ac:spMkLst>
        </pc:spChg>
        <pc:picChg chg="mod">
          <ac:chgData name="Helmick, Christopher" userId="38b4df83-954a-48d0-81bc-cc49285d051b" providerId="ADAL" clId="{93880CD7-FD62-489E-9C1B-FE67FCE31F9A}" dt="2024-04-05T18:36:31.734" v="1413" actId="962"/>
          <ac:picMkLst>
            <pc:docMk/>
            <pc:sldMk cId="1781361215" sldId="271"/>
            <ac:picMk id="4" creationId="{0CE1DDD2-FD82-9DD3-12E1-E72B69AF8098}"/>
          </ac:picMkLst>
        </pc:picChg>
        <pc:picChg chg="mod ord">
          <ac:chgData name="Helmick, Christopher" userId="38b4df83-954a-48d0-81bc-cc49285d051b" providerId="ADAL" clId="{93880CD7-FD62-489E-9C1B-FE67FCE31F9A}" dt="2024-04-05T18:36:03.102" v="1409" actId="13244"/>
          <ac:picMkLst>
            <pc:docMk/>
            <pc:sldMk cId="1781361215" sldId="271"/>
            <ac:picMk id="5" creationId="{BA7A8F94-6BCB-EFDE-FD96-03811C6668B5}"/>
          </ac:picMkLst>
        </pc:picChg>
        <pc:picChg chg="mod">
          <ac:chgData name="Helmick, Christopher" userId="38b4df83-954a-48d0-81bc-cc49285d051b" providerId="ADAL" clId="{93880CD7-FD62-489E-9C1B-FE67FCE31F9A}" dt="2024-04-05T18:36:54.078" v="1416" actId="962"/>
          <ac:picMkLst>
            <pc:docMk/>
            <pc:sldMk cId="1781361215" sldId="271"/>
            <ac:picMk id="8" creationId="{47B2A727-4D8C-D5D4-9E52-B3112A5C1A61}"/>
          </ac:picMkLst>
        </pc:picChg>
        <pc:picChg chg="mod ord">
          <ac:chgData name="Helmick, Christopher" userId="38b4df83-954a-48d0-81bc-cc49285d051b" providerId="ADAL" clId="{93880CD7-FD62-489E-9C1B-FE67FCE31F9A}" dt="2024-04-05T18:36:49.179" v="1415" actId="962"/>
          <ac:picMkLst>
            <pc:docMk/>
            <pc:sldMk cId="1781361215" sldId="271"/>
            <ac:picMk id="11" creationId="{BF0ECA7C-EBBB-3996-CB09-7B29C444AE7C}"/>
          </ac:picMkLst>
        </pc:picChg>
        <pc:picChg chg="mod">
          <ac:chgData name="Helmick, Christopher" userId="38b4df83-954a-48d0-81bc-cc49285d051b" providerId="ADAL" clId="{93880CD7-FD62-489E-9C1B-FE67FCE31F9A}" dt="2024-04-05T18:36:40.554" v="1414" actId="962"/>
          <ac:picMkLst>
            <pc:docMk/>
            <pc:sldMk cId="1781361215" sldId="271"/>
            <ac:picMk id="14" creationId="{C1C3FF21-6AF5-8FB1-2056-A5517A4B734D}"/>
          </ac:picMkLst>
        </pc:picChg>
        <pc:cxnChg chg="ord">
          <ac:chgData name="Helmick, Christopher" userId="38b4df83-954a-48d0-81bc-cc49285d051b" providerId="ADAL" clId="{93880CD7-FD62-489E-9C1B-FE67FCE31F9A}" dt="2024-04-05T18:35:39.746" v="1403" actId="13244"/>
          <ac:cxnSpMkLst>
            <pc:docMk/>
            <pc:sldMk cId="1781361215" sldId="271"/>
            <ac:cxnSpMk id="105" creationId="{A88CB8AF-5631-45C6-BFEC-971C4D6E5836}"/>
          </ac:cxnSpMkLst>
        </pc:cxnChg>
        <pc:cxnChg chg="ord">
          <ac:chgData name="Helmick, Christopher" userId="38b4df83-954a-48d0-81bc-cc49285d051b" providerId="ADAL" clId="{93880CD7-FD62-489E-9C1B-FE67FCE31F9A}" dt="2024-04-05T18:35:41.531" v="1404" actId="13244"/>
          <ac:cxnSpMkLst>
            <pc:docMk/>
            <pc:sldMk cId="1781361215" sldId="271"/>
            <ac:cxnSpMk id="107" creationId="{9F2EA1AF-73AB-4FCB-B4EE-0E42E7250F64}"/>
          </ac:cxnSpMkLst>
        </pc:cxnChg>
        <pc:cxnChg chg="ord">
          <ac:chgData name="Helmick, Christopher" userId="38b4df83-954a-48d0-81bc-cc49285d051b" providerId="ADAL" clId="{93880CD7-FD62-489E-9C1B-FE67FCE31F9A}" dt="2024-04-05T18:35:43.668" v="1405" actId="13244"/>
          <ac:cxnSpMkLst>
            <pc:docMk/>
            <pc:sldMk cId="1781361215" sldId="271"/>
            <ac:cxnSpMk id="109" creationId="{65A18FBF-6157-4210-BEF2-9A6C31FA89AD}"/>
          </ac:cxnSpMkLst>
        </pc:cxnChg>
        <pc:cxnChg chg="ord">
          <ac:chgData name="Helmick, Christopher" userId="38b4df83-954a-48d0-81bc-cc49285d051b" providerId="ADAL" clId="{93880CD7-FD62-489E-9C1B-FE67FCE31F9A}" dt="2024-04-05T18:35:45.543" v="1406" actId="13244"/>
          <ac:cxnSpMkLst>
            <pc:docMk/>
            <pc:sldMk cId="1781361215" sldId="271"/>
            <ac:cxnSpMk id="111" creationId="{43C9CCA8-3CEC-4CD0-A624-A701C612511D}"/>
          </ac:cxnSpMkLst>
        </pc:cxnChg>
      </pc:sldChg>
      <pc:sldChg chg="addSp delSp modSp mod">
        <pc:chgData name="Helmick, Christopher" userId="38b4df83-954a-48d0-81bc-cc49285d051b" providerId="ADAL" clId="{93880CD7-FD62-489E-9C1B-FE67FCE31F9A}" dt="2024-04-05T18:39:43.894" v="1437" actId="962"/>
        <pc:sldMkLst>
          <pc:docMk/>
          <pc:sldMk cId="4114518935" sldId="272"/>
        </pc:sldMkLst>
        <pc:spChg chg="mod">
          <ac:chgData name="Helmick, Christopher" userId="38b4df83-954a-48d0-81bc-cc49285d051b" providerId="ADAL" clId="{93880CD7-FD62-489E-9C1B-FE67FCE31F9A}" dt="2024-04-05T13:57:03.688" v="421" actId="27636"/>
          <ac:spMkLst>
            <pc:docMk/>
            <pc:sldMk cId="4114518935" sldId="272"/>
            <ac:spMk id="3" creationId="{5EFCD19B-18ED-32CF-43B5-8C8A2CD6533A}"/>
          </ac:spMkLst>
        </pc:spChg>
        <pc:spChg chg="add del mod">
          <ac:chgData name="Helmick, Christopher" userId="38b4df83-954a-48d0-81bc-cc49285d051b" providerId="ADAL" clId="{93880CD7-FD62-489E-9C1B-FE67FCE31F9A}" dt="2024-04-05T14:13:09.262" v="544" actId="478"/>
          <ac:spMkLst>
            <pc:docMk/>
            <pc:sldMk cId="4114518935" sldId="272"/>
            <ac:spMk id="4" creationId="{64E1DDE8-FDC7-D5F7-96E2-F2D9CE7C5BA3}"/>
          </ac:spMkLst>
        </pc:spChg>
        <pc:picChg chg="mod ord modCrop">
          <ac:chgData name="Helmick, Christopher" userId="38b4df83-954a-48d0-81bc-cc49285d051b" providerId="ADAL" clId="{93880CD7-FD62-489E-9C1B-FE67FCE31F9A}" dt="2024-04-05T18:39:43.894" v="1437" actId="962"/>
          <ac:picMkLst>
            <pc:docMk/>
            <pc:sldMk cId="4114518935" sldId="272"/>
            <ac:picMk id="15" creationId="{B6B01E17-0035-0354-1642-B635296C6E00}"/>
          </ac:picMkLst>
        </pc:picChg>
      </pc:sldChg>
      <pc:sldChg chg="modSp mod">
        <pc:chgData name="Helmick, Christopher" userId="38b4df83-954a-48d0-81bc-cc49285d051b" providerId="ADAL" clId="{93880CD7-FD62-489E-9C1B-FE67FCE31F9A}" dt="2024-04-05T18:39:21.256" v="1435" actId="962"/>
        <pc:sldMkLst>
          <pc:docMk/>
          <pc:sldMk cId="1678975089" sldId="273"/>
        </pc:sldMkLst>
        <pc:spChg chg="mod">
          <ac:chgData name="Helmick, Christopher" userId="38b4df83-954a-48d0-81bc-cc49285d051b" providerId="ADAL" clId="{93880CD7-FD62-489E-9C1B-FE67FCE31F9A}" dt="2024-04-05T14:02:25.904" v="486" actId="14100"/>
          <ac:spMkLst>
            <pc:docMk/>
            <pc:sldMk cId="1678975089" sldId="273"/>
            <ac:spMk id="2" creationId="{BF64808C-357A-C791-71DB-43AFA3271654}"/>
          </ac:spMkLst>
        </pc:spChg>
        <pc:spChg chg="mod">
          <ac:chgData name="Helmick, Christopher" userId="38b4df83-954a-48d0-81bc-cc49285d051b" providerId="ADAL" clId="{93880CD7-FD62-489E-9C1B-FE67FCE31F9A}" dt="2024-04-05T14:02:29.805" v="488" actId="27636"/>
          <ac:spMkLst>
            <pc:docMk/>
            <pc:sldMk cId="1678975089" sldId="273"/>
            <ac:spMk id="3" creationId="{174A4FEC-EF15-0730-7293-308578C31241}"/>
          </ac:spMkLst>
        </pc:spChg>
        <pc:picChg chg="mod">
          <ac:chgData name="Helmick, Christopher" userId="38b4df83-954a-48d0-81bc-cc49285d051b" providerId="ADAL" clId="{93880CD7-FD62-489E-9C1B-FE67FCE31F9A}" dt="2024-04-05T18:39:21.256" v="1435" actId="962"/>
          <ac:picMkLst>
            <pc:docMk/>
            <pc:sldMk cId="1678975089" sldId="273"/>
            <ac:picMk id="5" creationId="{7C9265A7-0B16-418C-AC3B-61605F856887}"/>
          </ac:picMkLst>
        </pc:picChg>
      </pc:sldChg>
      <pc:sldChg chg="addSp delSp modSp mod">
        <pc:chgData name="Helmick, Christopher" userId="38b4df83-954a-48d0-81bc-cc49285d051b" providerId="ADAL" clId="{93880CD7-FD62-489E-9C1B-FE67FCE31F9A}" dt="2024-04-05T18:37:45.695" v="1422" actId="13244"/>
        <pc:sldMkLst>
          <pc:docMk/>
          <pc:sldMk cId="4281173763" sldId="274"/>
        </pc:sldMkLst>
        <pc:spChg chg="mod">
          <ac:chgData name="Helmick, Christopher" userId="38b4df83-954a-48d0-81bc-cc49285d051b" providerId="ADAL" clId="{93880CD7-FD62-489E-9C1B-FE67FCE31F9A}" dt="2024-04-04T17:31:34.217" v="266" actId="20577"/>
          <ac:spMkLst>
            <pc:docMk/>
            <pc:sldMk cId="4281173763" sldId="274"/>
            <ac:spMk id="3" creationId="{5EC4EB4E-79E0-D001-B242-7CC7C450E8D9}"/>
          </ac:spMkLst>
        </pc:spChg>
        <pc:picChg chg="add mod ord">
          <ac:chgData name="Helmick, Christopher" userId="38b4df83-954a-48d0-81bc-cc49285d051b" providerId="ADAL" clId="{93880CD7-FD62-489E-9C1B-FE67FCE31F9A}" dt="2024-04-05T18:37:45.695" v="1422" actId="13244"/>
          <ac:picMkLst>
            <pc:docMk/>
            <pc:sldMk cId="4281173763" sldId="274"/>
            <ac:picMk id="5" creationId="{CB2C016F-61A2-C18B-07D8-6B24310427B3}"/>
          </ac:picMkLst>
        </pc:picChg>
        <pc:picChg chg="add del mod">
          <ac:chgData name="Helmick, Christopher" userId="38b4df83-954a-48d0-81bc-cc49285d051b" providerId="ADAL" clId="{93880CD7-FD62-489E-9C1B-FE67FCE31F9A}" dt="2024-04-05T18:31:22.521" v="1287" actId="962"/>
          <ac:picMkLst>
            <pc:docMk/>
            <pc:sldMk cId="4281173763" sldId="274"/>
            <ac:picMk id="7" creationId="{12C769A7-8A0E-34CD-34EB-2F16C3B81A99}"/>
          </ac:picMkLst>
        </pc:picChg>
        <pc:picChg chg="add del mod">
          <ac:chgData name="Helmick, Christopher" userId="38b4df83-954a-48d0-81bc-cc49285d051b" providerId="ADAL" clId="{93880CD7-FD62-489E-9C1B-FE67FCE31F9A}" dt="2024-04-05T14:53:55.919" v="594" actId="478"/>
          <ac:picMkLst>
            <pc:docMk/>
            <pc:sldMk cId="4281173763" sldId="274"/>
            <ac:picMk id="11" creationId="{6B3A4C29-7E10-4FC1-8D77-FE2C494CDD63}"/>
          </ac:picMkLst>
        </pc:picChg>
        <pc:picChg chg="add mod">
          <ac:chgData name="Helmick, Christopher" userId="38b4df83-954a-48d0-81bc-cc49285d051b" providerId="ADAL" clId="{93880CD7-FD62-489E-9C1B-FE67FCE31F9A}" dt="2024-04-05T18:31:45.900" v="1329" actId="962"/>
          <ac:picMkLst>
            <pc:docMk/>
            <pc:sldMk cId="4281173763" sldId="274"/>
            <ac:picMk id="14" creationId="{5F89A0B2-390D-E364-AB0C-E35242D4EBD2}"/>
          </ac:picMkLst>
        </pc:picChg>
      </pc:sldChg>
      <pc:sldChg chg="modSp mod">
        <pc:chgData name="Helmick, Christopher" userId="38b4df83-954a-48d0-81bc-cc49285d051b" providerId="ADAL" clId="{93880CD7-FD62-489E-9C1B-FE67FCE31F9A}" dt="2024-04-05T19:27:09.859" v="1547" actId="255"/>
        <pc:sldMkLst>
          <pc:docMk/>
          <pc:sldMk cId="539952785" sldId="275"/>
        </pc:sldMkLst>
        <pc:spChg chg="mod">
          <ac:chgData name="Helmick, Christopher" userId="38b4df83-954a-48d0-81bc-cc49285d051b" providerId="ADAL" clId="{93880CD7-FD62-489E-9C1B-FE67FCE31F9A}" dt="2024-04-04T17:34:04.938" v="328" actId="1035"/>
          <ac:spMkLst>
            <pc:docMk/>
            <pc:sldMk cId="539952785" sldId="275"/>
            <ac:spMk id="2" creationId="{8F0666A7-0A2C-314F-FC72-21CF4A6C8174}"/>
          </ac:spMkLst>
        </pc:spChg>
        <pc:spChg chg="mod">
          <ac:chgData name="Helmick, Christopher" userId="38b4df83-954a-48d0-81bc-cc49285d051b" providerId="ADAL" clId="{93880CD7-FD62-489E-9C1B-FE67FCE31F9A}" dt="2024-04-05T19:27:09.859" v="1547" actId="255"/>
          <ac:spMkLst>
            <pc:docMk/>
            <pc:sldMk cId="539952785" sldId="275"/>
            <ac:spMk id="3" creationId="{BA34D59F-FD05-1C58-EF73-BB9DF9A6A8FF}"/>
          </ac:spMkLst>
        </pc:spChg>
        <pc:picChg chg="mod ord">
          <ac:chgData name="Helmick, Christopher" userId="38b4df83-954a-48d0-81bc-cc49285d051b" providerId="ADAL" clId="{93880CD7-FD62-489E-9C1B-FE67FCE31F9A}" dt="2024-04-05T18:43:19.713" v="1459" actId="13244"/>
          <ac:picMkLst>
            <pc:docMk/>
            <pc:sldMk cId="539952785" sldId="275"/>
            <ac:picMk id="5" creationId="{0A996486-1875-BD5F-808E-6209E3BA83CF}"/>
          </ac:picMkLst>
        </pc:picChg>
      </pc:sldChg>
      <pc:sldChg chg="modSp mod">
        <pc:chgData name="Helmick, Christopher" userId="38b4df83-954a-48d0-81bc-cc49285d051b" providerId="ADAL" clId="{93880CD7-FD62-489E-9C1B-FE67FCE31F9A}" dt="2024-04-05T18:30:29.105" v="1274" actId="962"/>
        <pc:sldMkLst>
          <pc:docMk/>
          <pc:sldMk cId="4077896651" sldId="276"/>
        </pc:sldMkLst>
        <pc:spChg chg="mod">
          <ac:chgData name="Helmick, Christopher" userId="38b4df83-954a-48d0-81bc-cc49285d051b" providerId="ADAL" clId="{93880CD7-FD62-489E-9C1B-FE67FCE31F9A}" dt="2024-04-05T13:55:46.402" v="391" actId="20577"/>
          <ac:spMkLst>
            <pc:docMk/>
            <pc:sldMk cId="4077896651" sldId="276"/>
            <ac:spMk id="3" creationId="{57AA5EBF-1CA7-0AE3-8ED7-F7BC80F9D033}"/>
          </ac:spMkLst>
        </pc:spChg>
        <pc:picChg chg="mod">
          <ac:chgData name="Helmick, Christopher" userId="38b4df83-954a-48d0-81bc-cc49285d051b" providerId="ADAL" clId="{93880CD7-FD62-489E-9C1B-FE67FCE31F9A}" dt="2024-04-05T18:30:29.105" v="1274" actId="962"/>
          <ac:picMkLst>
            <pc:docMk/>
            <pc:sldMk cId="4077896651" sldId="276"/>
            <ac:picMk id="4" creationId="{19A88206-CB8B-82D7-71C9-17823296FB96}"/>
          </ac:picMkLst>
        </pc:picChg>
      </pc:sldChg>
      <pc:sldChg chg="modSp mod">
        <pc:chgData name="Helmick, Christopher" userId="38b4df83-954a-48d0-81bc-cc49285d051b" providerId="ADAL" clId="{93880CD7-FD62-489E-9C1B-FE67FCE31F9A}" dt="2024-04-05T18:49:51.437" v="1525" actId="27636"/>
        <pc:sldMkLst>
          <pc:docMk/>
          <pc:sldMk cId="1533416521" sldId="277"/>
        </pc:sldMkLst>
        <pc:spChg chg="mod">
          <ac:chgData name="Helmick, Christopher" userId="38b4df83-954a-48d0-81bc-cc49285d051b" providerId="ADAL" clId="{93880CD7-FD62-489E-9C1B-FE67FCE31F9A}" dt="2024-04-05T18:49:47.948" v="1523" actId="14100"/>
          <ac:spMkLst>
            <pc:docMk/>
            <pc:sldMk cId="1533416521" sldId="277"/>
            <ac:spMk id="2" creationId="{9F54C025-4416-938D-4792-1A0A380F9C46}"/>
          </ac:spMkLst>
        </pc:spChg>
        <pc:spChg chg="mod">
          <ac:chgData name="Helmick, Christopher" userId="38b4df83-954a-48d0-81bc-cc49285d051b" providerId="ADAL" clId="{93880CD7-FD62-489E-9C1B-FE67FCE31F9A}" dt="2024-04-05T18:49:51.437" v="1525" actId="27636"/>
          <ac:spMkLst>
            <pc:docMk/>
            <pc:sldMk cId="1533416521" sldId="277"/>
            <ac:spMk id="3" creationId="{1506649F-0B5A-1DB4-7BE6-3DAD978C8022}"/>
          </ac:spMkLst>
        </pc:spChg>
      </pc:sldChg>
      <pc:sldChg chg="modSp mod">
        <pc:chgData name="Helmick, Christopher" userId="38b4df83-954a-48d0-81bc-cc49285d051b" providerId="ADAL" clId="{93880CD7-FD62-489E-9C1B-FE67FCE31F9A}" dt="2024-04-04T20:15:54.070" v="330" actId="1076"/>
        <pc:sldMkLst>
          <pc:docMk/>
          <pc:sldMk cId="3389569924" sldId="277"/>
        </pc:sldMkLst>
        <pc:picChg chg="mod">
          <ac:chgData name="Helmick, Christopher" userId="38b4df83-954a-48d0-81bc-cc49285d051b" providerId="ADAL" clId="{93880CD7-FD62-489E-9C1B-FE67FCE31F9A}" dt="2024-04-04T20:15:51.147" v="329" actId="1076"/>
          <ac:picMkLst>
            <pc:docMk/>
            <pc:sldMk cId="3389569924" sldId="277"/>
            <ac:picMk id="6" creationId="{00000000-0000-0000-0000-000000000000}"/>
          </ac:picMkLst>
        </pc:picChg>
        <pc:picChg chg="mod">
          <ac:chgData name="Helmick, Christopher" userId="38b4df83-954a-48d0-81bc-cc49285d051b" providerId="ADAL" clId="{93880CD7-FD62-489E-9C1B-FE67FCE31F9A}" dt="2024-04-04T20:15:54.070" v="330" actId="1076"/>
          <ac:picMkLst>
            <pc:docMk/>
            <pc:sldMk cId="3389569924" sldId="277"/>
            <ac:picMk id="9" creationId="{00000000-0000-0000-0000-000000000000}"/>
          </ac:picMkLst>
        </pc:picChg>
      </pc:sldChg>
      <pc:sldChg chg="modSp mod">
        <pc:chgData name="Helmick, Christopher" userId="38b4df83-954a-48d0-81bc-cc49285d051b" providerId="ADAL" clId="{93880CD7-FD62-489E-9C1B-FE67FCE31F9A}" dt="2024-04-05T18:40:04.901" v="1440" actId="962"/>
        <pc:sldMkLst>
          <pc:docMk/>
          <pc:sldMk cId="3177445994" sldId="278"/>
        </pc:sldMkLst>
        <pc:spChg chg="mod">
          <ac:chgData name="Helmick, Christopher" userId="38b4df83-954a-48d0-81bc-cc49285d051b" providerId="ADAL" clId="{93880CD7-FD62-489E-9C1B-FE67FCE31F9A}" dt="2024-04-05T13:57:59.242" v="434" actId="14100"/>
          <ac:spMkLst>
            <pc:docMk/>
            <pc:sldMk cId="3177445994" sldId="278"/>
            <ac:spMk id="2" creationId="{BC0BAA0E-3B06-3346-1047-972C5D9DB2E6}"/>
          </ac:spMkLst>
        </pc:spChg>
        <pc:spChg chg="mod">
          <ac:chgData name="Helmick, Christopher" userId="38b4df83-954a-48d0-81bc-cc49285d051b" providerId="ADAL" clId="{93880CD7-FD62-489E-9C1B-FE67FCE31F9A}" dt="2024-04-05T14:03:27.368" v="496" actId="27636"/>
          <ac:spMkLst>
            <pc:docMk/>
            <pc:sldMk cId="3177445994" sldId="278"/>
            <ac:spMk id="3" creationId="{AC1957C9-CB8C-7ADF-95B3-4F96DBE2F8AA}"/>
          </ac:spMkLst>
        </pc:spChg>
        <pc:picChg chg="mod ord">
          <ac:chgData name="Helmick, Christopher" userId="38b4df83-954a-48d0-81bc-cc49285d051b" providerId="ADAL" clId="{93880CD7-FD62-489E-9C1B-FE67FCE31F9A}" dt="2024-04-05T18:40:04.901" v="1440" actId="962"/>
          <ac:picMkLst>
            <pc:docMk/>
            <pc:sldMk cId="3177445994" sldId="278"/>
            <ac:picMk id="18" creationId="{4D9EE0F6-7BCA-5269-3DB2-3989F7E3F9E8}"/>
          </ac:picMkLst>
        </pc:picChg>
      </pc:sldChg>
      <pc:sldChg chg="delSp modSp add del mod">
        <pc:chgData name="Helmick, Christopher" userId="38b4df83-954a-48d0-81bc-cc49285d051b" providerId="ADAL" clId="{93880CD7-FD62-489E-9C1B-FE67FCE31F9A}" dt="2024-04-05T17:18:13.684" v="978" actId="2696"/>
        <pc:sldMkLst>
          <pc:docMk/>
          <pc:sldMk cId="806993925" sldId="279"/>
        </pc:sldMkLst>
        <pc:spChg chg="mod">
          <ac:chgData name="Helmick, Christopher" userId="38b4df83-954a-48d0-81bc-cc49285d051b" providerId="ADAL" clId="{93880CD7-FD62-489E-9C1B-FE67FCE31F9A}" dt="2024-04-05T16:39:36.939" v="689" actId="20577"/>
          <ac:spMkLst>
            <pc:docMk/>
            <pc:sldMk cId="806993925" sldId="279"/>
            <ac:spMk id="2" creationId="{BC9C384A-35DF-674B-D586-8A9B850D0C84}"/>
          </ac:spMkLst>
        </pc:spChg>
        <pc:picChg chg="del">
          <ac:chgData name="Helmick, Christopher" userId="38b4df83-954a-48d0-81bc-cc49285d051b" providerId="ADAL" clId="{93880CD7-FD62-489E-9C1B-FE67FCE31F9A}" dt="2024-04-05T17:06:46.186" v="856" actId="478"/>
          <ac:picMkLst>
            <pc:docMk/>
            <pc:sldMk cId="806993925" sldId="279"/>
            <ac:picMk id="5" creationId="{71D606D3-67BE-ACC5-29B7-A95E3B0293E5}"/>
          </ac:picMkLst>
        </pc:picChg>
      </pc:sldChg>
      <pc:sldChg chg="add del">
        <pc:chgData name="Helmick, Christopher" userId="38b4df83-954a-48d0-81bc-cc49285d051b" providerId="ADAL" clId="{93880CD7-FD62-489E-9C1B-FE67FCE31F9A}" dt="2024-04-05T16:39:26.796" v="686" actId="47"/>
        <pc:sldMkLst>
          <pc:docMk/>
          <pc:sldMk cId="2740802338" sldId="279"/>
        </pc:sldMkLst>
      </pc:sldChg>
      <pc:sldChg chg="addSp delSp modSp add mod">
        <pc:chgData name="Helmick, Christopher" userId="38b4df83-954a-48d0-81bc-cc49285d051b" providerId="ADAL" clId="{93880CD7-FD62-489E-9C1B-FE67FCE31F9A}" dt="2024-04-05T18:32:10.655" v="1337" actId="962"/>
        <pc:sldMkLst>
          <pc:docMk/>
          <pc:sldMk cId="4282134321" sldId="279"/>
        </pc:sldMkLst>
        <pc:spChg chg="del">
          <ac:chgData name="Helmick, Christopher" userId="38b4df83-954a-48d0-81bc-cc49285d051b" providerId="ADAL" clId="{93880CD7-FD62-489E-9C1B-FE67FCE31F9A}" dt="2024-04-05T17:18:33.316" v="980" actId="478"/>
          <ac:spMkLst>
            <pc:docMk/>
            <pc:sldMk cId="4282134321" sldId="279"/>
            <ac:spMk id="2" creationId="{53755918-338A-1D88-641D-12E6CDF04D54}"/>
          </ac:spMkLst>
        </pc:spChg>
        <pc:spChg chg="del">
          <ac:chgData name="Helmick, Christopher" userId="38b4df83-954a-48d0-81bc-cc49285d051b" providerId="ADAL" clId="{93880CD7-FD62-489E-9C1B-FE67FCE31F9A}" dt="2024-04-05T17:18:33.316" v="980" actId="478"/>
          <ac:spMkLst>
            <pc:docMk/>
            <pc:sldMk cId="4282134321" sldId="279"/>
            <ac:spMk id="3" creationId="{5EC4EB4E-79E0-D001-B242-7CC7C450E8D9}"/>
          </ac:spMkLst>
        </pc:spChg>
        <pc:spChg chg="add del mod">
          <ac:chgData name="Helmick, Christopher" userId="38b4df83-954a-48d0-81bc-cc49285d051b" providerId="ADAL" clId="{93880CD7-FD62-489E-9C1B-FE67FCE31F9A}" dt="2024-04-05T17:18:37.158" v="981" actId="478"/>
          <ac:spMkLst>
            <pc:docMk/>
            <pc:sldMk cId="4282134321" sldId="279"/>
            <ac:spMk id="6" creationId="{46160779-647D-8BFE-594A-65581E1AF834}"/>
          </ac:spMkLst>
        </pc:spChg>
        <pc:spChg chg="add del mod">
          <ac:chgData name="Helmick, Christopher" userId="38b4df83-954a-48d0-81bc-cc49285d051b" providerId="ADAL" clId="{93880CD7-FD62-489E-9C1B-FE67FCE31F9A}" dt="2024-04-05T17:18:37.158" v="981" actId="478"/>
          <ac:spMkLst>
            <pc:docMk/>
            <pc:sldMk cId="4282134321" sldId="279"/>
            <ac:spMk id="11" creationId="{0D752A79-F21A-0D11-A415-40BB08000B39}"/>
          </ac:spMkLst>
        </pc:spChg>
        <pc:spChg chg="add mod">
          <ac:chgData name="Helmick, Christopher" userId="38b4df83-954a-48d0-81bc-cc49285d051b" providerId="ADAL" clId="{93880CD7-FD62-489E-9C1B-FE67FCE31F9A}" dt="2024-04-05T17:37:15.562" v="1116" actId="122"/>
          <ac:spMkLst>
            <pc:docMk/>
            <pc:sldMk cId="4282134321" sldId="279"/>
            <ac:spMk id="13" creationId="{2C68B933-402C-D560-A049-E0FCDFEEBF92}"/>
          </ac:spMkLst>
        </pc:spChg>
        <pc:spChg chg="add mod">
          <ac:chgData name="Helmick, Christopher" userId="38b4df83-954a-48d0-81bc-cc49285d051b" providerId="ADAL" clId="{93880CD7-FD62-489E-9C1B-FE67FCE31F9A}" dt="2024-04-05T17:20:17.201" v="984" actId="1076"/>
          <ac:spMkLst>
            <pc:docMk/>
            <pc:sldMk cId="4282134321" sldId="279"/>
            <ac:spMk id="16" creationId="{0E37B4AC-625C-AC53-67B9-F47CBED73061}"/>
          </ac:spMkLst>
        </pc:spChg>
        <pc:spChg chg="add mod">
          <ac:chgData name="Helmick, Christopher" userId="38b4df83-954a-48d0-81bc-cc49285d051b" providerId="ADAL" clId="{93880CD7-FD62-489E-9C1B-FE67FCE31F9A}" dt="2024-04-05T17:23:01.789" v="994" actId="20577"/>
          <ac:spMkLst>
            <pc:docMk/>
            <pc:sldMk cId="4282134321" sldId="279"/>
            <ac:spMk id="17" creationId="{B645C79E-A7B4-0EBA-9E12-7383459140AC}"/>
          </ac:spMkLst>
        </pc:spChg>
        <pc:spChg chg="add mod">
          <ac:chgData name="Helmick, Christopher" userId="38b4df83-954a-48d0-81bc-cc49285d051b" providerId="ADAL" clId="{93880CD7-FD62-489E-9C1B-FE67FCE31F9A}" dt="2024-04-05T17:20:17.201" v="984" actId="1076"/>
          <ac:spMkLst>
            <pc:docMk/>
            <pc:sldMk cId="4282134321" sldId="279"/>
            <ac:spMk id="19" creationId="{BC03ACDF-BA49-BADD-F0E1-6FC804CB708C}"/>
          </ac:spMkLst>
        </pc:spChg>
        <pc:spChg chg="add mod">
          <ac:chgData name="Helmick, Christopher" userId="38b4df83-954a-48d0-81bc-cc49285d051b" providerId="ADAL" clId="{93880CD7-FD62-489E-9C1B-FE67FCE31F9A}" dt="2024-04-05T17:20:17.201" v="984" actId="1076"/>
          <ac:spMkLst>
            <pc:docMk/>
            <pc:sldMk cId="4282134321" sldId="279"/>
            <ac:spMk id="21" creationId="{4EA5CE96-EB96-0FF7-6C9E-E16C3AE79B40}"/>
          </ac:spMkLst>
        </pc:spChg>
        <pc:spChg chg="add mod">
          <ac:chgData name="Helmick, Christopher" userId="38b4df83-954a-48d0-81bc-cc49285d051b" providerId="ADAL" clId="{93880CD7-FD62-489E-9C1B-FE67FCE31F9A}" dt="2024-04-05T17:20:17.201" v="984" actId="1076"/>
          <ac:spMkLst>
            <pc:docMk/>
            <pc:sldMk cId="4282134321" sldId="279"/>
            <ac:spMk id="22" creationId="{CF4208A9-856E-61A8-8CF6-911A6D9DA2D0}"/>
          </ac:spMkLst>
        </pc:spChg>
        <pc:spChg chg="add mod">
          <ac:chgData name="Helmick, Christopher" userId="38b4df83-954a-48d0-81bc-cc49285d051b" providerId="ADAL" clId="{93880CD7-FD62-489E-9C1B-FE67FCE31F9A}" dt="2024-04-05T17:23:15.740" v="995" actId="20577"/>
          <ac:spMkLst>
            <pc:docMk/>
            <pc:sldMk cId="4282134321" sldId="279"/>
            <ac:spMk id="25" creationId="{9B82B8E0-CE46-3451-DF2A-70676A73AA3A}"/>
          </ac:spMkLst>
        </pc:spChg>
        <pc:spChg chg="add mod">
          <ac:chgData name="Helmick, Christopher" userId="38b4df83-954a-48d0-81bc-cc49285d051b" providerId="ADAL" clId="{93880CD7-FD62-489E-9C1B-FE67FCE31F9A}" dt="2024-04-05T17:20:17.201" v="984" actId="1076"/>
          <ac:spMkLst>
            <pc:docMk/>
            <pc:sldMk cId="4282134321" sldId="279"/>
            <ac:spMk id="26" creationId="{97B33733-B929-5534-909B-1DB30927818B}"/>
          </ac:spMkLst>
        </pc:spChg>
        <pc:spChg chg="add mod">
          <ac:chgData name="Helmick, Christopher" userId="38b4df83-954a-48d0-81bc-cc49285d051b" providerId="ADAL" clId="{93880CD7-FD62-489E-9C1B-FE67FCE31F9A}" dt="2024-04-05T17:37:01.445" v="1115" actId="20577"/>
          <ac:spMkLst>
            <pc:docMk/>
            <pc:sldMk cId="4282134321" sldId="279"/>
            <ac:spMk id="27" creationId="{38A01EF4-B865-2AA2-B918-46F6E502C046}"/>
          </ac:spMkLst>
        </pc:spChg>
        <pc:picChg chg="del">
          <ac:chgData name="Helmick, Christopher" userId="38b4df83-954a-48d0-81bc-cc49285d051b" providerId="ADAL" clId="{93880CD7-FD62-489E-9C1B-FE67FCE31F9A}" dt="2024-04-05T17:18:33.316" v="980" actId="478"/>
          <ac:picMkLst>
            <pc:docMk/>
            <pc:sldMk cId="4282134321" sldId="279"/>
            <ac:picMk id="5" creationId="{CB2C016F-61A2-C18B-07D8-6B24310427B3}"/>
          </ac:picMkLst>
        </pc:picChg>
        <pc:picChg chg="del">
          <ac:chgData name="Helmick, Christopher" userId="38b4df83-954a-48d0-81bc-cc49285d051b" providerId="ADAL" clId="{93880CD7-FD62-489E-9C1B-FE67FCE31F9A}" dt="2024-04-05T17:18:33.316" v="980" actId="478"/>
          <ac:picMkLst>
            <pc:docMk/>
            <pc:sldMk cId="4282134321" sldId="279"/>
            <ac:picMk id="7" creationId="{12C769A7-8A0E-34CD-34EB-2F16C3B81A99}"/>
          </ac:picMkLst>
        </pc:picChg>
        <pc:picChg chg="del">
          <ac:chgData name="Helmick, Christopher" userId="38b4df83-954a-48d0-81bc-cc49285d051b" providerId="ADAL" clId="{93880CD7-FD62-489E-9C1B-FE67FCE31F9A}" dt="2024-04-05T17:18:33.316" v="980" actId="478"/>
          <ac:picMkLst>
            <pc:docMk/>
            <pc:sldMk cId="4282134321" sldId="279"/>
            <ac:picMk id="14" creationId="{5F89A0B2-390D-E364-AB0C-E35242D4EBD2}"/>
          </ac:picMkLst>
        </pc:picChg>
        <pc:picChg chg="add mod">
          <ac:chgData name="Helmick, Christopher" userId="38b4df83-954a-48d0-81bc-cc49285d051b" providerId="ADAL" clId="{93880CD7-FD62-489E-9C1B-FE67FCE31F9A}" dt="2024-04-05T18:31:53.986" v="1330" actId="962"/>
          <ac:picMkLst>
            <pc:docMk/>
            <pc:sldMk cId="4282134321" sldId="279"/>
            <ac:picMk id="15" creationId="{CAE31338-9BAF-5346-258F-4EA7DB5AFA05}"/>
          </ac:picMkLst>
        </pc:picChg>
        <pc:picChg chg="add mod">
          <ac:chgData name="Helmick, Christopher" userId="38b4df83-954a-48d0-81bc-cc49285d051b" providerId="ADAL" clId="{93880CD7-FD62-489E-9C1B-FE67FCE31F9A}" dt="2024-04-05T18:31:56.504" v="1331" actId="962"/>
          <ac:picMkLst>
            <pc:docMk/>
            <pc:sldMk cId="4282134321" sldId="279"/>
            <ac:picMk id="18" creationId="{4D93F7E0-7DD1-04DA-C80B-39A352DB2301}"/>
          </ac:picMkLst>
        </pc:picChg>
        <pc:picChg chg="add mod">
          <ac:chgData name="Helmick, Christopher" userId="38b4df83-954a-48d0-81bc-cc49285d051b" providerId="ADAL" clId="{93880CD7-FD62-489E-9C1B-FE67FCE31F9A}" dt="2024-04-05T18:31:58.672" v="1332" actId="962"/>
          <ac:picMkLst>
            <pc:docMk/>
            <pc:sldMk cId="4282134321" sldId="279"/>
            <ac:picMk id="20" creationId="{AFB1B2C9-5458-257B-246F-43EA21C4C6AF}"/>
          </ac:picMkLst>
        </pc:picChg>
        <pc:picChg chg="add mod">
          <ac:chgData name="Helmick, Christopher" userId="38b4df83-954a-48d0-81bc-cc49285d051b" providerId="ADAL" clId="{93880CD7-FD62-489E-9C1B-FE67FCE31F9A}" dt="2024-04-05T18:32:00.832" v="1333" actId="962"/>
          <ac:picMkLst>
            <pc:docMk/>
            <pc:sldMk cId="4282134321" sldId="279"/>
            <ac:picMk id="23" creationId="{487DD59A-65FB-F19B-A433-A803F926B9B8}"/>
          </ac:picMkLst>
        </pc:picChg>
        <pc:picChg chg="add mod">
          <ac:chgData name="Helmick, Christopher" userId="38b4df83-954a-48d0-81bc-cc49285d051b" providerId="ADAL" clId="{93880CD7-FD62-489E-9C1B-FE67FCE31F9A}" dt="2024-04-05T18:32:03.253" v="1334" actId="962"/>
          <ac:picMkLst>
            <pc:docMk/>
            <pc:sldMk cId="4282134321" sldId="279"/>
            <ac:picMk id="24" creationId="{BC3DAF35-1BFE-D694-7E80-05620D44D085}"/>
          </ac:picMkLst>
        </pc:picChg>
        <pc:picChg chg="add mod">
          <ac:chgData name="Helmick, Christopher" userId="38b4df83-954a-48d0-81bc-cc49285d051b" providerId="ADAL" clId="{93880CD7-FD62-489E-9C1B-FE67FCE31F9A}" dt="2024-04-05T18:32:05.017" v="1335" actId="962"/>
          <ac:picMkLst>
            <pc:docMk/>
            <pc:sldMk cId="4282134321" sldId="279"/>
            <ac:picMk id="28" creationId="{E984606E-F2EE-1DB8-F34D-07468207625E}"/>
          </ac:picMkLst>
        </pc:picChg>
        <pc:picChg chg="add mod">
          <ac:chgData name="Helmick, Christopher" userId="38b4df83-954a-48d0-81bc-cc49285d051b" providerId="ADAL" clId="{93880CD7-FD62-489E-9C1B-FE67FCE31F9A}" dt="2024-04-05T18:32:06.726" v="1336" actId="962"/>
          <ac:picMkLst>
            <pc:docMk/>
            <pc:sldMk cId="4282134321" sldId="279"/>
            <ac:picMk id="29" creationId="{47D32EDC-10CE-8DA8-7C2B-B6E41547B993}"/>
          </ac:picMkLst>
        </pc:picChg>
        <pc:picChg chg="add mod">
          <ac:chgData name="Helmick, Christopher" userId="38b4df83-954a-48d0-81bc-cc49285d051b" providerId="ADAL" clId="{93880CD7-FD62-489E-9C1B-FE67FCE31F9A}" dt="2024-04-05T18:32:10.655" v="1337" actId="962"/>
          <ac:picMkLst>
            <pc:docMk/>
            <pc:sldMk cId="4282134321" sldId="279"/>
            <ac:picMk id="30" creationId="{2E320A52-5208-5E6C-9F91-C48D4B6F6604}"/>
          </ac:picMkLst>
        </pc:picChg>
      </pc:sldChg>
      <pc:sldChg chg="addSp delSp modSp add mod">
        <pc:chgData name="Helmick, Christopher" userId="38b4df83-954a-48d0-81bc-cc49285d051b" providerId="ADAL" clId="{93880CD7-FD62-489E-9C1B-FE67FCE31F9A}" dt="2024-04-05T18:32:22.147" v="1342" actId="962"/>
        <pc:sldMkLst>
          <pc:docMk/>
          <pc:sldMk cId="4021987761" sldId="280"/>
        </pc:sldMkLst>
        <pc:spChg chg="mod">
          <ac:chgData name="Helmick, Christopher" userId="38b4df83-954a-48d0-81bc-cc49285d051b" providerId="ADAL" clId="{93880CD7-FD62-489E-9C1B-FE67FCE31F9A}" dt="2024-04-05T17:37:19.607" v="1117" actId="122"/>
          <ac:spMkLst>
            <pc:docMk/>
            <pc:sldMk cId="4021987761" sldId="280"/>
            <ac:spMk id="13" creationId="{2C68B933-402C-D560-A049-E0FCDFEEBF92}"/>
          </ac:spMkLst>
        </pc:spChg>
        <pc:spChg chg="mod">
          <ac:chgData name="Helmick, Christopher" userId="38b4df83-954a-48d0-81bc-cc49285d051b" providerId="ADAL" clId="{93880CD7-FD62-489E-9C1B-FE67FCE31F9A}" dt="2024-04-05T17:36:01.417" v="1110" actId="1076"/>
          <ac:spMkLst>
            <pc:docMk/>
            <pc:sldMk cId="4021987761" sldId="280"/>
            <ac:spMk id="16" creationId="{0E37B4AC-625C-AC53-67B9-F47CBED73061}"/>
          </ac:spMkLst>
        </pc:spChg>
        <pc:spChg chg="mod">
          <ac:chgData name="Helmick, Christopher" userId="38b4df83-954a-48d0-81bc-cc49285d051b" providerId="ADAL" clId="{93880CD7-FD62-489E-9C1B-FE67FCE31F9A}" dt="2024-04-05T17:35:55.805" v="1109" actId="12788"/>
          <ac:spMkLst>
            <pc:docMk/>
            <pc:sldMk cId="4021987761" sldId="280"/>
            <ac:spMk id="17" creationId="{B645C79E-A7B4-0EBA-9E12-7383459140AC}"/>
          </ac:spMkLst>
        </pc:spChg>
        <pc:spChg chg="mod">
          <ac:chgData name="Helmick, Christopher" userId="38b4df83-954a-48d0-81bc-cc49285d051b" providerId="ADAL" clId="{93880CD7-FD62-489E-9C1B-FE67FCE31F9A}" dt="2024-04-05T17:38:44.920" v="1166" actId="20577"/>
          <ac:spMkLst>
            <pc:docMk/>
            <pc:sldMk cId="4021987761" sldId="280"/>
            <ac:spMk id="19" creationId="{BC03ACDF-BA49-BADD-F0E1-6FC804CB708C}"/>
          </ac:spMkLst>
        </pc:spChg>
        <pc:spChg chg="mod">
          <ac:chgData name="Helmick, Christopher" userId="38b4df83-954a-48d0-81bc-cc49285d051b" providerId="ADAL" clId="{93880CD7-FD62-489E-9C1B-FE67FCE31F9A}" dt="2024-04-05T17:36:16.417" v="1112" actId="1076"/>
          <ac:spMkLst>
            <pc:docMk/>
            <pc:sldMk cId="4021987761" sldId="280"/>
            <ac:spMk id="21" creationId="{4EA5CE96-EB96-0FF7-6C9E-E16C3AE79B40}"/>
          </ac:spMkLst>
        </pc:spChg>
        <pc:spChg chg="mod">
          <ac:chgData name="Helmick, Christopher" userId="38b4df83-954a-48d0-81bc-cc49285d051b" providerId="ADAL" clId="{93880CD7-FD62-489E-9C1B-FE67FCE31F9A}" dt="2024-04-05T17:36:51.255" v="1114" actId="20577"/>
          <ac:spMkLst>
            <pc:docMk/>
            <pc:sldMk cId="4021987761" sldId="280"/>
            <ac:spMk id="22" creationId="{CF4208A9-856E-61A8-8CF6-911A6D9DA2D0}"/>
          </ac:spMkLst>
        </pc:spChg>
        <pc:spChg chg="del">
          <ac:chgData name="Helmick, Christopher" userId="38b4df83-954a-48d0-81bc-cc49285d051b" providerId="ADAL" clId="{93880CD7-FD62-489E-9C1B-FE67FCE31F9A}" dt="2024-04-05T17:35:17.425" v="1103" actId="478"/>
          <ac:spMkLst>
            <pc:docMk/>
            <pc:sldMk cId="4021987761" sldId="280"/>
            <ac:spMk id="25" creationId="{9B82B8E0-CE46-3451-DF2A-70676A73AA3A}"/>
          </ac:spMkLst>
        </pc:spChg>
        <pc:spChg chg="del">
          <ac:chgData name="Helmick, Christopher" userId="38b4df83-954a-48d0-81bc-cc49285d051b" providerId="ADAL" clId="{93880CD7-FD62-489E-9C1B-FE67FCE31F9A}" dt="2024-04-05T17:35:18.864" v="1104" actId="478"/>
          <ac:spMkLst>
            <pc:docMk/>
            <pc:sldMk cId="4021987761" sldId="280"/>
            <ac:spMk id="26" creationId="{97B33733-B929-5534-909B-1DB30927818B}"/>
          </ac:spMkLst>
        </pc:spChg>
        <pc:spChg chg="del">
          <ac:chgData name="Helmick, Christopher" userId="38b4df83-954a-48d0-81bc-cc49285d051b" providerId="ADAL" clId="{93880CD7-FD62-489E-9C1B-FE67FCE31F9A}" dt="2024-04-05T17:35:20.056" v="1105" actId="478"/>
          <ac:spMkLst>
            <pc:docMk/>
            <pc:sldMk cId="4021987761" sldId="280"/>
            <ac:spMk id="27" creationId="{38A01EF4-B865-2AA2-B918-46F6E502C046}"/>
          </ac:spMkLst>
        </pc:spChg>
        <pc:picChg chg="add mod">
          <ac:chgData name="Helmick, Christopher" userId="38b4df83-954a-48d0-81bc-cc49285d051b" providerId="ADAL" clId="{93880CD7-FD62-489E-9C1B-FE67FCE31F9A}" dt="2024-04-05T18:32:14.617" v="1338" actId="962"/>
          <ac:picMkLst>
            <pc:docMk/>
            <pc:sldMk cId="4021987761" sldId="280"/>
            <ac:picMk id="3" creationId="{8A259977-B42E-2BCC-36F4-9964BBC6FD2E}"/>
          </ac:picMkLst>
        </pc:picChg>
        <pc:picChg chg="add mod">
          <ac:chgData name="Helmick, Christopher" userId="38b4df83-954a-48d0-81bc-cc49285d051b" providerId="ADAL" clId="{93880CD7-FD62-489E-9C1B-FE67FCE31F9A}" dt="2024-04-05T18:32:16.400" v="1339" actId="962"/>
          <ac:picMkLst>
            <pc:docMk/>
            <pc:sldMk cId="4021987761" sldId="280"/>
            <ac:picMk id="5" creationId="{D935EA0A-9CA5-6370-5B8B-ACF0A9E82FE5}"/>
          </ac:picMkLst>
        </pc:picChg>
        <pc:picChg chg="add mod">
          <ac:chgData name="Helmick, Christopher" userId="38b4df83-954a-48d0-81bc-cc49285d051b" providerId="ADAL" clId="{93880CD7-FD62-489E-9C1B-FE67FCE31F9A}" dt="2024-04-05T18:32:17.954" v="1340" actId="962"/>
          <ac:picMkLst>
            <pc:docMk/>
            <pc:sldMk cId="4021987761" sldId="280"/>
            <ac:picMk id="7" creationId="{B4CFA5EF-86C6-5801-562A-C63E1EAA2B21}"/>
          </ac:picMkLst>
        </pc:picChg>
        <pc:picChg chg="add mod">
          <ac:chgData name="Helmick, Christopher" userId="38b4df83-954a-48d0-81bc-cc49285d051b" providerId="ADAL" clId="{93880CD7-FD62-489E-9C1B-FE67FCE31F9A}" dt="2024-04-05T18:32:19.882" v="1341" actId="962"/>
          <ac:picMkLst>
            <pc:docMk/>
            <pc:sldMk cId="4021987761" sldId="280"/>
            <ac:picMk id="11" creationId="{83B63035-BAB5-B3FB-0B2F-14A791FD222A}"/>
          </ac:picMkLst>
        </pc:picChg>
        <pc:picChg chg="del">
          <ac:chgData name="Helmick, Christopher" userId="38b4df83-954a-48d0-81bc-cc49285d051b" providerId="ADAL" clId="{93880CD7-FD62-489E-9C1B-FE67FCE31F9A}" dt="2024-04-05T17:29:45.056" v="1029" actId="478"/>
          <ac:picMkLst>
            <pc:docMk/>
            <pc:sldMk cId="4021987761" sldId="280"/>
            <ac:picMk id="15" creationId="{CAE31338-9BAF-5346-258F-4EA7DB5AFA05}"/>
          </ac:picMkLst>
        </pc:picChg>
        <pc:picChg chg="del">
          <ac:chgData name="Helmick, Christopher" userId="38b4df83-954a-48d0-81bc-cc49285d051b" providerId="ADAL" clId="{93880CD7-FD62-489E-9C1B-FE67FCE31F9A}" dt="2024-04-05T17:29:45.889" v="1030" actId="478"/>
          <ac:picMkLst>
            <pc:docMk/>
            <pc:sldMk cId="4021987761" sldId="280"/>
            <ac:picMk id="18" creationId="{4D93F7E0-7DD1-04DA-C80B-39A352DB2301}"/>
          </ac:picMkLst>
        </pc:picChg>
        <pc:picChg chg="del">
          <ac:chgData name="Helmick, Christopher" userId="38b4df83-954a-48d0-81bc-cc49285d051b" providerId="ADAL" clId="{93880CD7-FD62-489E-9C1B-FE67FCE31F9A}" dt="2024-04-05T17:29:46.540" v="1031" actId="478"/>
          <ac:picMkLst>
            <pc:docMk/>
            <pc:sldMk cId="4021987761" sldId="280"/>
            <ac:picMk id="20" creationId="{AFB1B2C9-5458-257B-246F-43EA21C4C6AF}"/>
          </ac:picMkLst>
        </pc:picChg>
        <pc:picChg chg="del">
          <ac:chgData name="Helmick, Christopher" userId="38b4df83-954a-48d0-81bc-cc49285d051b" providerId="ADAL" clId="{93880CD7-FD62-489E-9C1B-FE67FCE31F9A}" dt="2024-04-05T17:29:47.193" v="1032" actId="478"/>
          <ac:picMkLst>
            <pc:docMk/>
            <pc:sldMk cId="4021987761" sldId="280"/>
            <ac:picMk id="23" creationId="{487DD59A-65FB-F19B-A433-A803F926B9B8}"/>
          </ac:picMkLst>
        </pc:picChg>
        <pc:picChg chg="del">
          <ac:chgData name="Helmick, Christopher" userId="38b4df83-954a-48d0-81bc-cc49285d051b" providerId="ADAL" clId="{93880CD7-FD62-489E-9C1B-FE67FCE31F9A}" dt="2024-04-05T17:29:48.003" v="1033" actId="478"/>
          <ac:picMkLst>
            <pc:docMk/>
            <pc:sldMk cId="4021987761" sldId="280"/>
            <ac:picMk id="24" creationId="{BC3DAF35-1BFE-D694-7E80-05620D44D085}"/>
          </ac:picMkLst>
        </pc:picChg>
        <pc:picChg chg="del">
          <ac:chgData name="Helmick, Christopher" userId="38b4df83-954a-48d0-81bc-cc49285d051b" providerId="ADAL" clId="{93880CD7-FD62-489E-9C1B-FE67FCE31F9A}" dt="2024-04-05T17:29:48.633" v="1034" actId="478"/>
          <ac:picMkLst>
            <pc:docMk/>
            <pc:sldMk cId="4021987761" sldId="280"/>
            <ac:picMk id="28" creationId="{E984606E-F2EE-1DB8-F34D-07468207625E}"/>
          </ac:picMkLst>
        </pc:picChg>
        <pc:picChg chg="del">
          <ac:chgData name="Helmick, Christopher" userId="38b4df83-954a-48d0-81bc-cc49285d051b" providerId="ADAL" clId="{93880CD7-FD62-489E-9C1B-FE67FCE31F9A}" dt="2024-04-05T17:29:49.241" v="1035" actId="478"/>
          <ac:picMkLst>
            <pc:docMk/>
            <pc:sldMk cId="4021987761" sldId="280"/>
            <ac:picMk id="29" creationId="{47D32EDC-10CE-8DA8-7C2B-B6E41547B993}"/>
          </ac:picMkLst>
        </pc:picChg>
        <pc:picChg chg="del">
          <ac:chgData name="Helmick, Christopher" userId="38b4df83-954a-48d0-81bc-cc49285d051b" providerId="ADAL" clId="{93880CD7-FD62-489E-9C1B-FE67FCE31F9A}" dt="2024-04-05T17:29:49.960" v="1036" actId="478"/>
          <ac:picMkLst>
            <pc:docMk/>
            <pc:sldMk cId="4021987761" sldId="280"/>
            <ac:picMk id="30" creationId="{2E320A52-5208-5E6C-9F91-C48D4B6F6604}"/>
          </ac:picMkLst>
        </pc:picChg>
        <pc:picChg chg="add mod">
          <ac:chgData name="Helmick, Christopher" userId="38b4df83-954a-48d0-81bc-cc49285d051b" providerId="ADAL" clId="{93880CD7-FD62-489E-9C1B-FE67FCE31F9A}" dt="2024-04-05T18:32:22.147" v="1342" actId="962"/>
          <ac:picMkLst>
            <pc:docMk/>
            <pc:sldMk cId="4021987761" sldId="280"/>
            <ac:picMk id="31" creationId="{BCDE21B7-1BBC-3BA0-E5AE-8B2324B8C7FF}"/>
          </ac:picMkLst>
        </pc:picChg>
      </pc:sldChg>
      <pc:sldChg chg="addSp delSp modSp add mod">
        <pc:chgData name="Helmick, Christopher" userId="38b4df83-954a-48d0-81bc-cc49285d051b" providerId="ADAL" clId="{93880CD7-FD62-489E-9C1B-FE67FCE31F9A}" dt="2024-04-05T18:32:36.096" v="1348" actId="962"/>
        <pc:sldMkLst>
          <pc:docMk/>
          <pc:sldMk cId="354864746" sldId="281"/>
        </pc:sldMkLst>
        <pc:spChg chg="add mod">
          <ac:chgData name="Helmick, Christopher" userId="38b4df83-954a-48d0-81bc-cc49285d051b" providerId="ADAL" clId="{93880CD7-FD62-489E-9C1B-FE67FCE31F9A}" dt="2024-04-05T17:58:26.062" v="1270" actId="14100"/>
          <ac:spMkLst>
            <pc:docMk/>
            <pc:sldMk cId="354864746" sldId="281"/>
            <ac:spMk id="2" creationId="{88D6E233-9999-2A18-2A24-82E7652D2909}"/>
          </ac:spMkLst>
        </pc:spChg>
        <pc:spChg chg="mod">
          <ac:chgData name="Helmick, Christopher" userId="38b4df83-954a-48d0-81bc-cc49285d051b" providerId="ADAL" clId="{93880CD7-FD62-489E-9C1B-FE67FCE31F9A}" dt="2024-04-05T17:37:26.748" v="1118" actId="122"/>
          <ac:spMkLst>
            <pc:docMk/>
            <pc:sldMk cId="354864746" sldId="281"/>
            <ac:spMk id="13" creationId="{2C68B933-402C-D560-A049-E0FCDFEEBF92}"/>
          </ac:spMkLst>
        </pc:spChg>
        <pc:spChg chg="mod">
          <ac:chgData name="Helmick, Christopher" userId="38b4df83-954a-48d0-81bc-cc49285d051b" providerId="ADAL" clId="{93880CD7-FD62-489E-9C1B-FE67FCE31F9A}" dt="2024-04-05T17:41:54.191" v="1201" actId="1076"/>
          <ac:spMkLst>
            <pc:docMk/>
            <pc:sldMk cId="354864746" sldId="281"/>
            <ac:spMk id="16" creationId="{0E37B4AC-625C-AC53-67B9-F47CBED73061}"/>
          </ac:spMkLst>
        </pc:spChg>
        <pc:spChg chg="mod">
          <ac:chgData name="Helmick, Christopher" userId="38b4df83-954a-48d0-81bc-cc49285d051b" providerId="ADAL" clId="{93880CD7-FD62-489E-9C1B-FE67FCE31F9A}" dt="2024-04-05T17:41:37.045" v="1197" actId="12788"/>
          <ac:spMkLst>
            <pc:docMk/>
            <pc:sldMk cId="354864746" sldId="281"/>
            <ac:spMk id="17" creationId="{B645C79E-A7B4-0EBA-9E12-7383459140AC}"/>
          </ac:spMkLst>
        </pc:spChg>
        <pc:spChg chg="mod">
          <ac:chgData name="Helmick, Christopher" userId="38b4df83-954a-48d0-81bc-cc49285d051b" providerId="ADAL" clId="{93880CD7-FD62-489E-9C1B-FE67FCE31F9A}" dt="2024-04-05T17:42:05.554" v="1202" actId="1076"/>
          <ac:spMkLst>
            <pc:docMk/>
            <pc:sldMk cId="354864746" sldId="281"/>
            <ac:spMk id="19" creationId="{BC03ACDF-BA49-BADD-F0E1-6FC804CB708C}"/>
          </ac:spMkLst>
        </pc:spChg>
        <pc:spChg chg="mod">
          <ac:chgData name="Helmick, Christopher" userId="38b4df83-954a-48d0-81bc-cc49285d051b" providerId="ADAL" clId="{93880CD7-FD62-489E-9C1B-FE67FCE31F9A}" dt="2024-04-05T17:55:13.439" v="1252" actId="14100"/>
          <ac:spMkLst>
            <pc:docMk/>
            <pc:sldMk cId="354864746" sldId="281"/>
            <ac:spMk id="21" creationId="{4EA5CE96-EB96-0FF7-6C9E-E16C3AE79B40}"/>
          </ac:spMkLst>
        </pc:spChg>
        <pc:spChg chg="mod">
          <ac:chgData name="Helmick, Christopher" userId="38b4df83-954a-48d0-81bc-cc49285d051b" providerId="ADAL" clId="{93880CD7-FD62-489E-9C1B-FE67FCE31F9A}" dt="2024-04-05T17:42:12.874" v="1204" actId="1076"/>
          <ac:spMkLst>
            <pc:docMk/>
            <pc:sldMk cId="354864746" sldId="281"/>
            <ac:spMk id="22" creationId="{CF4208A9-856E-61A8-8CF6-911A6D9DA2D0}"/>
          </ac:spMkLst>
        </pc:spChg>
        <pc:spChg chg="del">
          <ac:chgData name="Helmick, Christopher" userId="38b4df83-954a-48d0-81bc-cc49285d051b" providerId="ADAL" clId="{93880CD7-FD62-489E-9C1B-FE67FCE31F9A}" dt="2024-04-05T17:40:35.624" v="1183" actId="478"/>
          <ac:spMkLst>
            <pc:docMk/>
            <pc:sldMk cId="354864746" sldId="281"/>
            <ac:spMk id="25" creationId="{9B82B8E0-CE46-3451-DF2A-70676A73AA3A}"/>
          </ac:spMkLst>
        </pc:spChg>
        <pc:spChg chg="del">
          <ac:chgData name="Helmick, Christopher" userId="38b4df83-954a-48d0-81bc-cc49285d051b" providerId="ADAL" clId="{93880CD7-FD62-489E-9C1B-FE67FCE31F9A}" dt="2024-04-05T17:40:36.905" v="1184" actId="478"/>
          <ac:spMkLst>
            <pc:docMk/>
            <pc:sldMk cId="354864746" sldId="281"/>
            <ac:spMk id="26" creationId="{97B33733-B929-5534-909B-1DB30927818B}"/>
          </ac:spMkLst>
        </pc:spChg>
        <pc:spChg chg="del">
          <ac:chgData name="Helmick, Christopher" userId="38b4df83-954a-48d0-81bc-cc49285d051b" providerId="ADAL" clId="{93880CD7-FD62-489E-9C1B-FE67FCE31F9A}" dt="2024-04-05T17:40:38.164" v="1185" actId="478"/>
          <ac:spMkLst>
            <pc:docMk/>
            <pc:sldMk cId="354864746" sldId="281"/>
            <ac:spMk id="27" creationId="{38A01EF4-B865-2AA2-B918-46F6E502C046}"/>
          </ac:spMkLst>
        </pc:spChg>
        <pc:picChg chg="add mod">
          <ac:chgData name="Helmick, Christopher" userId="38b4df83-954a-48d0-81bc-cc49285d051b" providerId="ADAL" clId="{93880CD7-FD62-489E-9C1B-FE67FCE31F9A}" dt="2024-04-05T18:32:25.215" v="1343" actId="962"/>
          <ac:picMkLst>
            <pc:docMk/>
            <pc:sldMk cId="354864746" sldId="281"/>
            <ac:picMk id="4" creationId="{5DCCCDA6-E6B4-3CD7-7F66-59DE66973544}"/>
          </ac:picMkLst>
        </pc:picChg>
        <pc:picChg chg="add mod">
          <ac:chgData name="Helmick, Christopher" userId="38b4df83-954a-48d0-81bc-cc49285d051b" providerId="ADAL" clId="{93880CD7-FD62-489E-9C1B-FE67FCE31F9A}" dt="2024-04-05T18:32:27.260" v="1344" actId="962"/>
          <ac:picMkLst>
            <pc:docMk/>
            <pc:sldMk cId="354864746" sldId="281"/>
            <ac:picMk id="6" creationId="{2A058EA5-1721-2F02-9973-38D6BBA92375}"/>
          </ac:picMkLst>
        </pc:picChg>
        <pc:picChg chg="add mod">
          <ac:chgData name="Helmick, Christopher" userId="38b4df83-954a-48d0-81bc-cc49285d051b" providerId="ADAL" clId="{93880CD7-FD62-489E-9C1B-FE67FCE31F9A}" dt="2024-04-05T18:32:29.593" v="1345" actId="962"/>
          <ac:picMkLst>
            <pc:docMk/>
            <pc:sldMk cId="354864746" sldId="281"/>
            <ac:picMk id="9" creationId="{7E501D26-E6E6-6D11-C347-0F4BCFC03F60}"/>
          </ac:picMkLst>
        </pc:picChg>
        <pc:picChg chg="add mod">
          <ac:chgData name="Helmick, Christopher" userId="38b4df83-954a-48d0-81bc-cc49285d051b" providerId="ADAL" clId="{93880CD7-FD62-489E-9C1B-FE67FCE31F9A}" dt="2024-04-05T18:32:31.882" v="1346" actId="962"/>
          <ac:picMkLst>
            <pc:docMk/>
            <pc:sldMk cId="354864746" sldId="281"/>
            <ac:picMk id="14" creationId="{C2064ED7-D25E-9FE5-D76F-8277EB6BEE9E}"/>
          </ac:picMkLst>
        </pc:picChg>
        <pc:picChg chg="del">
          <ac:chgData name="Helmick, Christopher" userId="38b4df83-954a-48d0-81bc-cc49285d051b" providerId="ADAL" clId="{93880CD7-FD62-489E-9C1B-FE67FCE31F9A}" dt="2024-04-05T17:37:29.232" v="1119" actId="478"/>
          <ac:picMkLst>
            <pc:docMk/>
            <pc:sldMk cId="354864746" sldId="281"/>
            <ac:picMk id="15" creationId="{CAE31338-9BAF-5346-258F-4EA7DB5AFA05}"/>
          </ac:picMkLst>
        </pc:picChg>
        <pc:picChg chg="del">
          <ac:chgData name="Helmick, Christopher" userId="38b4df83-954a-48d0-81bc-cc49285d051b" providerId="ADAL" clId="{93880CD7-FD62-489E-9C1B-FE67FCE31F9A}" dt="2024-04-05T17:37:30.130" v="1120" actId="478"/>
          <ac:picMkLst>
            <pc:docMk/>
            <pc:sldMk cId="354864746" sldId="281"/>
            <ac:picMk id="18" creationId="{4D93F7E0-7DD1-04DA-C80B-39A352DB2301}"/>
          </ac:picMkLst>
        </pc:picChg>
        <pc:picChg chg="del">
          <ac:chgData name="Helmick, Christopher" userId="38b4df83-954a-48d0-81bc-cc49285d051b" providerId="ADAL" clId="{93880CD7-FD62-489E-9C1B-FE67FCE31F9A}" dt="2024-04-05T17:37:30.827" v="1121" actId="478"/>
          <ac:picMkLst>
            <pc:docMk/>
            <pc:sldMk cId="354864746" sldId="281"/>
            <ac:picMk id="20" creationId="{AFB1B2C9-5458-257B-246F-43EA21C4C6AF}"/>
          </ac:picMkLst>
        </pc:picChg>
        <pc:picChg chg="del">
          <ac:chgData name="Helmick, Christopher" userId="38b4df83-954a-48d0-81bc-cc49285d051b" providerId="ADAL" clId="{93880CD7-FD62-489E-9C1B-FE67FCE31F9A}" dt="2024-04-05T17:37:31.526" v="1122" actId="478"/>
          <ac:picMkLst>
            <pc:docMk/>
            <pc:sldMk cId="354864746" sldId="281"/>
            <ac:picMk id="23" creationId="{487DD59A-65FB-F19B-A433-A803F926B9B8}"/>
          </ac:picMkLst>
        </pc:picChg>
        <pc:picChg chg="del">
          <ac:chgData name="Helmick, Christopher" userId="38b4df83-954a-48d0-81bc-cc49285d051b" providerId="ADAL" clId="{93880CD7-FD62-489E-9C1B-FE67FCE31F9A}" dt="2024-04-05T17:37:32.471" v="1123" actId="478"/>
          <ac:picMkLst>
            <pc:docMk/>
            <pc:sldMk cId="354864746" sldId="281"/>
            <ac:picMk id="24" creationId="{BC3DAF35-1BFE-D694-7E80-05620D44D085}"/>
          </ac:picMkLst>
        </pc:picChg>
        <pc:picChg chg="del">
          <ac:chgData name="Helmick, Christopher" userId="38b4df83-954a-48d0-81bc-cc49285d051b" providerId="ADAL" clId="{93880CD7-FD62-489E-9C1B-FE67FCE31F9A}" dt="2024-04-05T17:37:33.280" v="1124" actId="478"/>
          <ac:picMkLst>
            <pc:docMk/>
            <pc:sldMk cId="354864746" sldId="281"/>
            <ac:picMk id="28" creationId="{E984606E-F2EE-1DB8-F34D-07468207625E}"/>
          </ac:picMkLst>
        </pc:picChg>
        <pc:picChg chg="del">
          <ac:chgData name="Helmick, Christopher" userId="38b4df83-954a-48d0-81bc-cc49285d051b" providerId="ADAL" clId="{93880CD7-FD62-489E-9C1B-FE67FCE31F9A}" dt="2024-04-05T17:37:33.978" v="1125" actId="478"/>
          <ac:picMkLst>
            <pc:docMk/>
            <pc:sldMk cId="354864746" sldId="281"/>
            <ac:picMk id="29" creationId="{47D32EDC-10CE-8DA8-7C2B-B6E41547B993}"/>
          </ac:picMkLst>
        </pc:picChg>
        <pc:picChg chg="del">
          <ac:chgData name="Helmick, Christopher" userId="38b4df83-954a-48d0-81bc-cc49285d051b" providerId="ADAL" clId="{93880CD7-FD62-489E-9C1B-FE67FCE31F9A}" dt="2024-04-05T17:37:34.812" v="1126" actId="478"/>
          <ac:picMkLst>
            <pc:docMk/>
            <pc:sldMk cId="354864746" sldId="281"/>
            <ac:picMk id="30" creationId="{2E320A52-5208-5E6C-9F91-C48D4B6F6604}"/>
          </ac:picMkLst>
        </pc:picChg>
        <pc:picChg chg="add mod">
          <ac:chgData name="Helmick, Christopher" userId="38b4df83-954a-48d0-81bc-cc49285d051b" providerId="ADAL" clId="{93880CD7-FD62-489E-9C1B-FE67FCE31F9A}" dt="2024-04-05T18:32:33.786" v="1347" actId="962"/>
          <ac:picMkLst>
            <pc:docMk/>
            <pc:sldMk cId="354864746" sldId="281"/>
            <ac:picMk id="32" creationId="{133007D7-AD40-6158-D921-2F4889DFD399}"/>
          </ac:picMkLst>
        </pc:picChg>
        <pc:picChg chg="add mod">
          <ac:chgData name="Helmick, Christopher" userId="38b4df83-954a-48d0-81bc-cc49285d051b" providerId="ADAL" clId="{93880CD7-FD62-489E-9C1B-FE67FCE31F9A}" dt="2024-04-05T18:32:36.096" v="1348" actId="962"/>
          <ac:picMkLst>
            <pc:docMk/>
            <pc:sldMk cId="354864746" sldId="281"/>
            <ac:picMk id="34" creationId="{080BDFDE-7253-FE83-CB00-75BA579067B8}"/>
          </ac:picMkLst>
        </pc:picChg>
      </pc:sldChg>
    </pc:docChg>
  </pc:docChgLst>
  <pc:docChgLst>
    <pc:chgData name="Helmick, Christopher" userId="S::chelmick@slarc.org::38b4df83-954a-48d0-81bc-cc49285d051b" providerId="AD" clId="Web-{8F9CD7B4-B104-0D94-F8BD-9858DD946737}"/>
    <pc:docChg chg="addSld modSld">
      <pc:chgData name="Helmick, Christopher" userId="S::chelmick@slarc.org::38b4df83-954a-48d0-81bc-cc49285d051b" providerId="AD" clId="Web-{8F9CD7B4-B104-0D94-F8BD-9858DD946737}" dt="2024-04-04T17:50:37.826" v="14" actId="20577"/>
      <pc:docMkLst>
        <pc:docMk/>
      </pc:docMkLst>
      <pc:sldChg chg="modSp new">
        <pc:chgData name="Helmick, Christopher" userId="S::chelmick@slarc.org::38b4df83-954a-48d0-81bc-cc49285d051b" providerId="AD" clId="Web-{8F9CD7B4-B104-0D94-F8BD-9858DD946737}" dt="2024-04-04T17:50:37.826" v="14" actId="20577"/>
        <pc:sldMkLst>
          <pc:docMk/>
          <pc:sldMk cId="4077896651" sldId="276"/>
        </pc:sldMkLst>
        <pc:spChg chg="mod">
          <ac:chgData name="Helmick, Christopher" userId="S::chelmick@slarc.org::38b4df83-954a-48d0-81bc-cc49285d051b" providerId="AD" clId="Web-{8F9CD7B4-B104-0D94-F8BD-9858DD946737}" dt="2024-04-04T17:50:37.826" v="14" actId="20577"/>
          <ac:spMkLst>
            <pc:docMk/>
            <pc:sldMk cId="4077896651" sldId="276"/>
            <ac:spMk id="2" creationId="{F49AF4D3-9C7A-A746-BD4F-F29752E6D8B3}"/>
          </ac:spMkLst>
        </pc:spChg>
      </pc:sldChg>
    </pc:docChg>
  </pc:docChgLst>
  <pc:docChgLst>
    <pc:chgData name="Helmick, Christopher" userId="S::chelmick@slarc.org::38b4df83-954a-48d0-81bc-cc49285d051b" providerId="AD" clId="Web-{0A8A6C9E-3861-9184-F969-AAB30BF54066}"/>
    <pc:docChg chg="modSld">
      <pc:chgData name="Helmick, Christopher" userId="S::chelmick@slarc.org::38b4df83-954a-48d0-81bc-cc49285d051b" providerId="AD" clId="Web-{0A8A6C9E-3861-9184-F969-AAB30BF54066}" dt="2024-04-05T03:27:24.282" v="0"/>
      <pc:docMkLst>
        <pc:docMk/>
      </pc:docMkLst>
      <pc:sldChg chg="addSp modSp mod setBg">
        <pc:chgData name="Helmick, Christopher" userId="S::chelmick@slarc.org::38b4df83-954a-48d0-81bc-cc49285d051b" providerId="AD" clId="Web-{0A8A6C9E-3861-9184-F969-AAB30BF54066}" dt="2024-04-05T03:27:24.282" v="0"/>
        <pc:sldMkLst>
          <pc:docMk/>
          <pc:sldMk cId="2410290347" sldId="264"/>
        </pc:sldMkLst>
        <pc:spChg chg="mod">
          <ac:chgData name="Helmick, Christopher" userId="S::chelmick@slarc.org::38b4df83-954a-48d0-81bc-cc49285d051b" providerId="AD" clId="Web-{0A8A6C9E-3861-9184-F969-AAB30BF54066}" dt="2024-04-05T03:27:24.282" v="0"/>
          <ac:spMkLst>
            <pc:docMk/>
            <pc:sldMk cId="2410290347" sldId="264"/>
            <ac:spMk id="2" creationId="{29A2F489-CAE7-6E08-6BAC-85D83CF015EC}"/>
          </ac:spMkLst>
        </pc:spChg>
        <pc:spChg chg="mod">
          <ac:chgData name="Helmick, Christopher" userId="S::chelmick@slarc.org::38b4df83-954a-48d0-81bc-cc49285d051b" providerId="AD" clId="Web-{0A8A6C9E-3861-9184-F969-AAB30BF54066}" dt="2024-04-05T03:27:24.282" v="0"/>
          <ac:spMkLst>
            <pc:docMk/>
            <pc:sldMk cId="2410290347" sldId="264"/>
            <ac:spMk id="3" creationId="{6BCB9540-834A-8483-C100-9E7BFBE72FC7}"/>
          </ac:spMkLst>
        </pc:spChg>
        <pc:spChg chg="add">
          <ac:chgData name="Helmick, Christopher" userId="S::chelmick@slarc.org::38b4df83-954a-48d0-81bc-cc49285d051b" providerId="AD" clId="Web-{0A8A6C9E-3861-9184-F969-AAB30BF54066}" dt="2024-04-05T03:27:24.282" v="0"/>
          <ac:spMkLst>
            <pc:docMk/>
            <pc:sldMk cId="2410290347" sldId="264"/>
            <ac:spMk id="9" creationId="{3AFE8227-C443-417B-BA91-520EB1EF4559}"/>
          </ac:spMkLst>
        </pc:spChg>
        <pc:spChg chg="add">
          <ac:chgData name="Helmick, Christopher" userId="S::chelmick@slarc.org::38b4df83-954a-48d0-81bc-cc49285d051b" providerId="AD" clId="Web-{0A8A6C9E-3861-9184-F969-AAB30BF54066}" dt="2024-04-05T03:27:24.282" v="0"/>
          <ac:spMkLst>
            <pc:docMk/>
            <pc:sldMk cId="2410290347" sldId="264"/>
            <ac:spMk id="11" creationId="{907741FC-B544-4A6E-B831-6789D042333D}"/>
          </ac:spMkLst>
        </pc:spChg>
        <pc:spChg chg="add">
          <ac:chgData name="Helmick, Christopher" userId="S::chelmick@slarc.org::38b4df83-954a-48d0-81bc-cc49285d051b" providerId="AD" clId="Web-{0A8A6C9E-3861-9184-F969-AAB30BF54066}" dt="2024-04-05T03:27:24.282" v="0"/>
          <ac:spMkLst>
            <pc:docMk/>
            <pc:sldMk cId="2410290347" sldId="264"/>
            <ac:spMk id="13" creationId="{3F0BE7ED-7814-4273-B18A-F26CC0380380}"/>
          </ac:spMkLst>
        </pc:spChg>
        <pc:picChg chg="add">
          <ac:chgData name="Helmick, Christopher" userId="S::chelmick@slarc.org::38b4df83-954a-48d0-81bc-cc49285d051b" providerId="AD" clId="Web-{0A8A6C9E-3861-9184-F969-AAB30BF54066}" dt="2024-04-05T03:27:24.282" v="0"/>
          <ac:picMkLst>
            <pc:docMk/>
            <pc:sldMk cId="2410290347" sldId="264"/>
            <ac:picMk id="5" creationId="{84447A54-44FA-115A-7146-AB41EB493A46}"/>
          </ac:picMkLst>
        </pc:picChg>
      </pc:sldChg>
    </pc:docChg>
  </pc:docChgLst>
  <pc:docChgLst>
    <pc:chgData name="Helmick, Christopher" userId="S::chelmick@slarc.org::38b4df83-954a-48d0-81bc-cc49285d051b" providerId="AD" clId="Web-{5C46AAF3-33A5-60DB-EAE3-35B11322BA1B}"/>
    <pc:docChg chg="modSld">
      <pc:chgData name="Helmick, Christopher" userId="S::chelmick@slarc.org::38b4df83-954a-48d0-81bc-cc49285d051b" providerId="AD" clId="Web-{5C46AAF3-33A5-60DB-EAE3-35B11322BA1B}" dt="2024-04-05T00:18:22.043" v="10"/>
      <pc:docMkLst>
        <pc:docMk/>
      </pc:docMkLst>
      <pc:sldChg chg="modSp">
        <pc:chgData name="Helmick, Christopher" userId="S::chelmick@slarc.org::38b4df83-954a-48d0-81bc-cc49285d051b" providerId="AD" clId="Web-{5C46AAF3-33A5-60DB-EAE3-35B11322BA1B}" dt="2024-04-05T00:11:26.435" v="3" actId="14100"/>
        <pc:sldMkLst>
          <pc:docMk/>
          <pc:sldMk cId="1408199829" sldId="257"/>
        </pc:sldMkLst>
        <pc:spChg chg="mod">
          <ac:chgData name="Helmick, Christopher" userId="S::chelmick@slarc.org::38b4df83-954a-48d0-81bc-cc49285d051b" providerId="AD" clId="Web-{5C46AAF3-33A5-60DB-EAE3-35B11322BA1B}" dt="2024-04-05T00:11:19.497" v="2" actId="14100"/>
          <ac:spMkLst>
            <pc:docMk/>
            <pc:sldMk cId="1408199829" sldId="257"/>
            <ac:spMk id="2" creationId="{A7DFA967-BE4D-DD8D-9E19-B31ECDEA1208}"/>
          </ac:spMkLst>
        </pc:spChg>
        <pc:spChg chg="mod">
          <ac:chgData name="Helmick, Christopher" userId="S::chelmick@slarc.org::38b4df83-954a-48d0-81bc-cc49285d051b" providerId="AD" clId="Web-{5C46AAF3-33A5-60DB-EAE3-35B11322BA1B}" dt="2024-04-05T00:11:26.435" v="3" actId="14100"/>
          <ac:spMkLst>
            <pc:docMk/>
            <pc:sldMk cId="1408199829" sldId="257"/>
            <ac:spMk id="3" creationId="{53FB7362-825B-29A6-6C60-A76595E53089}"/>
          </ac:spMkLst>
        </pc:spChg>
        <pc:picChg chg="mod">
          <ac:chgData name="Helmick, Christopher" userId="S::chelmick@slarc.org::38b4df83-954a-48d0-81bc-cc49285d051b" providerId="AD" clId="Web-{5C46AAF3-33A5-60DB-EAE3-35B11322BA1B}" dt="2024-04-05T00:11:15.653" v="1" actId="14100"/>
          <ac:picMkLst>
            <pc:docMk/>
            <pc:sldMk cId="1408199829" sldId="257"/>
            <ac:picMk id="5" creationId="{B5153076-9195-2D89-AA69-B31F2A5E86BC}"/>
          </ac:picMkLst>
        </pc:picChg>
      </pc:sldChg>
      <pc:sldChg chg="addSp delSp modSp">
        <pc:chgData name="Helmick, Christopher" userId="S::chelmick@slarc.org::38b4df83-954a-48d0-81bc-cc49285d051b" providerId="AD" clId="Web-{5C46AAF3-33A5-60DB-EAE3-35B11322BA1B}" dt="2024-04-05T00:18:22.043" v="10"/>
        <pc:sldMkLst>
          <pc:docMk/>
          <pc:sldMk cId="1781361215" sldId="271"/>
        </pc:sldMkLst>
        <pc:spChg chg="mod ord">
          <ac:chgData name="Helmick, Christopher" userId="S::chelmick@slarc.org::38b4df83-954a-48d0-81bc-cc49285d051b" providerId="AD" clId="Web-{5C46AAF3-33A5-60DB-EAE3-35B11322BA1B}" dt="2024-04-05T00:18:22.043" v="10"/>
          <ac:spMkLst>
            <pc:docMk/>
            <pc:sldMk cId="1781361215" sldId="271"/>
            <ac:spMk id="2" creationId="{2333DA31-38A0-E9D9-636E-C146047D7D7B}"/>
          </ac:spMkLst>
        </pc:spChg>
        <pc:spChg chg="mod ord">
          <ac:chgData name="Helmick, Christopher" userId="S::chelmick@slarc.org::38b4df83-954a-48d0-81bc-cc49285d051b" providerId="AD" clId="Web-{5C46AAF3-33A5-60DB-EAE3-35B11322BA1B}" dt="2024-04-05T00:18:22.043" v="10"/>
          <ac:spMkLst>
            <pc:docMk/>
            <pc:sldMk cId="1781361215" sldId="271"/>
            <ac:spMk id="3" creationId="{231D52BE-C82F-283F-4D19-56E4E028B34E}"/>
          </ac:spMkLst>
        </pc:spChg>
        <pc:spChg chg="del">
          <ac:chgData name="Helmick, Christopher" userId="S::chelmick@slarc.org::38b4df83-954a-48d0-81bc-cc49285d051b" providerId="AD" clId="Web-{5C46AAF3-33A5-60DB-EAE3-35B11322BA1B}" dt="2024-04-05T00:17:41.073" v="5"/>
          <ac:spMkLst>
            <pc:docMk/>
            <pc:sldMk cId="1781361215" sldId="271"/>
            <ac:spMk id="9" creationId="{F13C74B1-5B17-4795-BED0-7140497B445A}"/>
          </ac:spMkLst>
        </pc:spChg>
        <pc:spChg chg="del">
          <ac:chgData name="Helmick, Christopher" userId="S::chelmick@slarc.org::38b4df83-954a-48d0-81bc-cc49285d051b" providerId="AD" clId="Web-{5C46AAF3-33A5-60DB-EAE3-35B11322BA1B}" dt="2024-04-05T00:17:41.073" v="5"/>
          <ac:spMkLst>
            <pc:docMk/>
            <pc:sldMk cId="1781361215" sldId="271"/>
            <ac:spMk id="11" creationId="{D4974D33-8DC5-464E-8C6D-BE58F0669C17}"/>
          </ac:spMkLst>
        </pc:spChg>
        <pc:spChg chg="add del">
          <ac:chgData name="Helmick, Christopher" userId="S::chelmick@slarc.org::38b4df83-954a-48d0-81bc-cc49285d051b" providerId="AD" clId="Web-{5C46AAF3-33A5-60DB-EAE3-35B11322BA1B}" dt="2024-04-05T00:18:22.043" v="10"/>
          <ac:spMkLst>
            <pc:docMk/>
            <pc:sldMk cId="1781361215" sldId="271"/>
            <ac:spMk id="16" creationId="{2596F992-698C-48C0-9D89-70DA4CE927EF}"/>
          </ac:spMkLst>
        </pc:spChg>
        <pc:spChg chg="add del">
          <ac:chgData name="Helmick, Christopher" userId="S::chelmick@slarc.org::38b4df83-954a-48d0-81bc-cc49285d051b" providerId="AD" clId="Web-{5C46AAF3-33A5-60DB-EAE3-35B11322BA1B}" dt="2024-04-05T00:18:22.043" v="10"/>
          <ac:spMkLst>
            <pc:docMk/>
            <pc:sldMk cId="1781361215" sldId="271"/>
            <ac:spMk id="18" creationId="{E7BFF8DC-0AE7-4AD2-9B28-2E5F26D62C30}"/>
          </ac:spMkLst>
        </pc:spChg>
        <pc:spChg chg="add del">
          <ac:chgData name="Helmick, Christopher" userId="S::chelmick@slarc.org::38b4df83-954a-48d0-81bc-cc49285d051b" providerId="AD" clId="Web-{5C46AAF3-33A5-60DB-EAE3-35B11322BA1B}" dt="2024-04-05T00:18:22.043" v="10"/>
          <ac:spMkLst>
            <pc:docMk/>
            <pc:sldMk cId="1781361215" sldId="271"/>
            <ac:spMk id="20" creationId="{7E0162AD-C6E5-4BF8-A453-76ADB36877D3}"/>
          </ac:spMkLst>
        </pc:spChg>
        <pc:spChg chg="add">
          <ac:chgData name="Helmick, Christopher" userId="S::chelmick@slarc.org::38b4df83-954a-48d0-81bc-cc49285d051b" providerId="AD" clId="Web-{5C46AAF3-33A5-60DB-EAE3-35B11322BA1B}" dt="2024-04-05T00:18:22.043" v="10"/>
          <ac:spMkLst>
            <pc:docMk/>
            <pc:sldMk cId="1781361215" sldId="271"/>
            <ac:spMk id="25" creationId="{D7A453D2-15D8-4403-815F-291FA16340D9}"/>
          </ac:spMkLst>
        </pc:spChg>
        <pc:spChg chg="add">
          <ac:chgData name="Helmick, Christopher" userId="S::chelmick@slarc.org::38b4df83-954a-48d0-81bc-cc49285d051b" providerId="AD" clId="Web-{5C46AAF3-33A5-60DB-EAE3-35B11322BA1B}" dt="2024-04-05T00:18:22.043" v="10"/>
          <ac:spMkLst>
            <pc:docMk/>
            <pc:sldMk cId="1781361215" sldId="271"/>
            <ac:spMk id="27" creationId="{8161EA6B-09CA-445B-AB0D-8DF76FA92DEF}"/>
          </ac:spMkLst>
        </pc:spChg>
        <pc:spChg chg="add">
          <ac:chgData name="Helmick, Christopher" userId="S::chelmick@slarc.org::38b4df83-954a-48d0-81bc-cc49285d051b" providerId="AD" clId="Web-{5C46AAF3-33A5-60DB-EAE3-35B11322BA1B}" dt="2024-04-05T00:18:22.043" v="10"/>
          <ac:spMkLst>
            <pc:docMk/>
            <pc:sldMk cId="1781361215" sldId="271"/>
            <ac:spMk id="37" creationId="{B8114C98-A349-4111-A123-E8EAB86ABE30}"/>
          </ac:spMkLst>
        </pc:spChg>
        <pc:spChg chg="add">
          <ac:chgData name="Helmick, Christopher" userId="S::chelmick@slarc.org::38b4df83-954a-48d0-81bc-cc49285d051b" providerId="AD" clId="Web-{5C46AAF3-33A5-60DB-EAE3-35B11322BA1B}" dt="2024-04-05T00:18:22.043" v="10"/>
          <ac:spMkLst>
            <pc:docMk/>
            <pc:sldMk cId="1781361215" sldId="271"/>
            <ac:spMk id="51" creationId="{E2D3D3F2-ABBB-4453-B1C5-1BEBF7E4DD56}"/>
          </ac:spMkLst>
        </pc:spChg>
        <pc:grpChg chg="add">
          <ac:chgData name="Helmick, Christopher" userId="S::chelmick@slarc.org::38b4df83-954a-48d0-81bc-cc49285d051b" providerId="AD" clId="Web-{5C46AAF3-33A5-60DB-EAE3-35B11322BA1B}" dt="2024-04-05T00:18:22.043" v="10"/>
          <ac:grpSpMkLst>
            <pc:docMk/>
            <pc:sldMk cId="1781361215" sldId="271"/>
            <ac:grpSpMk id="29" creationId="{1EA1DAFF-CECA-492F-BFA1-22C64956B8D9}"/>
          </ac:grpSpMkLst>
        </pc:grpChg>
        <pc:grpChg chg="add">
          <ac:chgData name="Helmick, Christopher" userId="S::chelmick@slarc.org::38b4df83-954a-48d0-81bc-cc49285d051b" providerId="AD" clId="Web-{5C46AAF3-33A5-60DB-EAE3-35B11322BA1B}" dt="2024-04-05T00:18:22.043" v="10"/>
          <ac:grpSpMkLst>
            <pc:docMk/>
            <pc:sldMk cId="1781361215" sldId="271"/>
            <ac:grpSpMk id="39" creationId="{670FB431-AE18-414D-92F4-1D12D1991152}"/>
          </ac:grpSpMkLst>
        </pc:grpChg>
        <pc:grpChg chg="add">
          <ac:chgData name="Helmick, Christopher" userId="S::chelmick@slarc.org::38b4df83-954a-48d0-81bc-cc49285d051b" providerId="AD" clId="Web-{5C46AAF3-33A5-60DB-EAE3-35B11322BA1B}" dt="2024-04-05T00:18:22.043" v="10"/>
          <ac:grpSpMkLst>
            <pc:docMk/>
            <pc:sldMk cId="1781361215" sldId="271"/>
            <ac:grpSpMk id="45" creationId="{AF19A774-30A5-488B-9BAF-629C6440294E}"/>
          </ac:grpSpMkLst>
        </pc:grpChg>
        <pc:grpChg chg="add">
          <ac:chgData name="Helmick, Christopher" userId="S::chelmick@slarc.org::38b4df83-954a-48d0-81bc-cc49285d051b" providerId="AD" clId="Web-{5C46AAF3-33A5-60DB-EAE3-35B11322BA1B}" dt="2024-04-05T00:18:22.043" v="10"/>
          <ac:grpSpMkLst>
            <pc:docMk/>
            <pc:sldMk cId="1781361215" sldId="271"/>
            <ac:grpSpMk id="53" creationId="{8214E4A5-A0D2-42C4-8D14-D2A7E495F041}"/>
          </ac:grpSpMkLst>
        </pc:grpChg>
        <pc:picChg chg="mod modCrop">
          <ac:chgData name="Helmick, Christopher" userId="S::chelmick@slarc.org::38b4df83-954a-48d0-81bc-cc49285d051b" providerId="AD" clId="Web-{5C46AAF3-33A5-60DB-EAE3-35B11322BA1B}" dt="2024-04-05T00:18:22.043" v="10"/>
          <ac:picMkLst>
            <pc:docMk/>
            <pc:sldMk cId="1781361215" sldId="271"/>
            <ac:picMk id="5" creationId="{BA7A8F94-6BCB-EFDE-FD96-03811C6668B5}"/>
          </ac:picMkLst>
        </pc:picChg>
      </pc:sldChg>
    </pc:docChg>
  </pc:docChgLst>
  <pc:docChgLst>
    <pc:chgData name="Helmick, Christopher" userId="S::chelmick@slarc.org::38b4df83-954a-48d0-81bc-cc49285d051b" providerId="AD" clId="Web-{871D056D-ACC1-903A-5C24-FE4D899BB222}"/>
    <pc:docChg chg="delSld modSld">
      <pc:chgData name="Helmick, Christopher" userId="S::chelmick@slarc.org::38b4df83-954a-48d0-81bc-cc49285d051b" providerId="AD" clId="Web-{871D056D-ACC1-903A-5C24-FE4D899BB222}" dt="2024-04-04T21:45:28.518" v="76"/>
      <pc:docMkLst>
        <pc:docMk/>
      </pc:docMkLst>
      <pc:sldChg chg="addSp delSp modSp">
        <pc:chgData name="Helmick, Christopher" userId="S::chelmick@slarc.org::38b4df83-954a-48d0-81bc-cc49285d051b" providerId="AD" clId="Web-{871D056D-ACC1-903A-5C24-FE4D899BB222}" dt="2024-04-04T21:45:22.955" v="74" actId="1076"/>
        <pc:sldMkLst>
          <pc:docMk/>
          <pc:sldMk cId="588340867" sldId="259"/>
        </pc:sldMkLst>
        <pc:spChg chg="add mod">
          <ac:chgData name="Helmick, Christopher" userId="S::chelmick@slarc.org::38b4df83-954a-48d0-81bc-cc49285d051b" providerId="AD" clId="Web-{871D056D-ACC1-903A-5C24-FE4D899BB222}" dt="2024-04-04T21:45:07.814" v="63" actId="1076"/>
          <ac:spMkLst>
            <pc:docMk/>
            <pc:sldMk cId="588340867" sldId="259"/>
            <ac:spMk id="4" creationId="{A82840B4-862C-1E27-D41C-1537B539EF97}"/>
          </ac:spMkLst>
        </pc:spChg>
        <pc:spChg chg="add mod">
          <ac:chgData name="Helmick, Christopher" userId="S::chelmick@slarc.org::38b4df83-954a-48d0-81bc-cc49285d051b" providerId="AD" clId="Web-{871D056D-ACC1-903A-5C24-FE4D899BB222}" dt="2024-04-04T21:45:07.845" v="65" actId="1076"/>
          <ac:spMkLst>
            <pc:docMk/>
            <pc:sldMk cId="588340867" sldId="259"/>
            <ac:spMk id="6" creationId="{2E481D23-86FD-209A-BC46-66D315A00865}"/>
          </ac:spMkLst>
        </pc:spChg>
        <pc:spChg chg="add mod">
          <ac:chgData name="Helmick, Christopher" userId="S::chelmick@slarc.org::38b4df83-954a-48d0-81bc-cc49285d051b" providerId="AD" clId="Web-{871D056D-ACC1-903A-5C24-FE4D899BB222}" dt="2024-04-04T21:45:07.877" v="67" actId="1076"/>
          <ac:spMkLst>
            <pc:docMk/>
            <pc:sldMk cId="588340867" sldId="259"/>
            <ac:spMk id="8" creationId="{F72CC339-C4C6-A708-6CB9-490525FF92C6}"/>
          </ac:spMkLst>
        </pc:spChg>
        <pc:spChg chg="add del">
          <ac:chgData name="Helmick, Christopher" userId="S::chelmick@slarc.org::38b4df83-954a-48d0-81bc-cc49285d051b" providerId="AD" clId="Web-{871D056D-ACC1-903A-5C24-FE4D899BB222}" dt="2024-04-04T21:44:48.814" v="59"/>
          <ac:spMkLst>
            <pc:docMk/>
            <pc:sldMk cId="588340867" sldId="259"/>
            <ac:spMk id="9" creationId="{0C239E97-304C-50AF-147C-4644572F2367}"/>
          </ac:spMkLst>
        </pc:spChg>
        <pc:spChg chg="add del">
          <ac:chgData name="Helmick, Christopher" userId="S::chelmick@slarc.org::38b4df83-954a-48d0-81bc-cc49285d051b" providerId="AD" clId="Web-{871D056D-ACC1-903A-5C24-FE4D899BB222}" dt="2024-04-04T21:44:48.814" v="59"/>
          <ac:spMkLst>
            <pc:docMk/>
            <pc:sldMk cId="588340867" sldId="259"/>
            <ac:spMk id="11" creationId="{1E52745F-9162-B395-8B57-B0DC9B1E3477}"/>
          </ac:spMkLst>
        </pc:spChg>
        <pc:spChg chg="add mod">
          <ac:chgData name="Helmick, Christopher" userId="S::chelmick@slarc.org::38b4df83-954a-48d0-81bc-cc49285d051b" providerId="AD" clId="Web-{871D056D-ACC1-903A-5C24-FE4D899BB222}" dt="2024-04-04T21:45:22.939" v="72" actId="1076"/>
          <ac:spMkLst>
            <pc:docMk/>
            <pc:sldMk cId="588340867" sldId="259"/>
            <ac:spMk id="12" creationId="{94B3F1C6-2870-5425-B3C8-6ABF4700BF00}"/>
          </ac:spMkLst>
        </pc:spChg>
        <pc:spChg chg="add mod">
          <ac:chgData name="Helmick, Christopher" userId="S::chelmick@slarc.org::38b4df83-954a-48d0-81bc-cc49285d051b" providerId="AD" clId="Web-{871D056D-ACC1-903A-5C24-FE4D899BB222}" dt="2024-04-04T21:45:22.955" v="74" actId="1076"/>
          <ac:spMkLst>
            <pc:docMk/>
            <pc:sldMk cId="588340867" sldId="259"/>
            <ac:spMk id="14" creationId="{8046393E-A191-B2FB-F080-040E25442899}"/>
          </ac:spMkLst>
        </pc:spChg>
        <pc:picChg chg="add mod">
          <ac:chgData name="Helmick, Christopher" userId="S::chelmick@slarc.org::38b4df83-954a-48d0-81bc-cc49285d051b" providerId="AD" clId="Web-{871D056D-ACC1-903A-5C24-FE4D899BB222}" dt="2024-04-04T21:45:07.830" v="64" actId="1076"/>
          <ac:picMkLst>
            <pc:docMk/>
            <pc:sldMk cId="588340867" sldId="259"/>
            <ac:picMk id="5" creationId="{C7593E3A-EB4B-399B-27D9-F90ED61B22AE}"/>
          </ac:picMkLst>
        </pc:picChg>
        <pc:picChg chg="add mod">
          <ac:chgData name="Helmick, Christopher" userId="S::chelmick@slarc.org::38b4df83-954a-48d0-81bc-cc49285d051b" providerId="AD" clId="Web-{871D056D-ACC1-903A-5C24-FE4D899BB222}" dt="2024-04-04T21:45:07.861" v="66" actId="1076"/>
          <ac:picMkLst>
            <pc:docMk/>
            <pc:sldMk cId="588340867" sldId="259"/>
            <ac:picMk id="7" creationId="{B335305F-BCA3-591C-51F4-113CEDC3731D}"/>
          </ac:picMkLst>
        </pc:picChg>
        <pc:picChg chg="add del">
          <ac:chgData name="Helmick, Christopher" userId="S::chelmick@slarc.org::38b4df83-954a-48d0-81bc-cc49285d051b" providerId="AD" clId="Web-{871D056D-ACC1-903A-5C24-FE4D899BB222}" dt="2024-04-04T21:44:48.814" v="59"/>
          <ac:picMkLst>
            <pc:docMk/>
            <pc:sldMk cId="588340867" sldId="259"/>
            <ac:picMk id="10" creationId="{35B645B7-A807-1EAB-1DE2-01614620B76F}"/>
          </ac:picMkLst>
        </pc:picChg>
        <pc:picChg chg="add mod">
          <ac:chgData name="Helmick, Christopher" userId="S::chelmick@slarc.org::38b4df83-954a-48d0-81bc-cc49285d051b" providerId="AD" clId="Web-{871D056D-ACC1-903A-5C24-FE4D899BB222}" dt="2024-04-04T21:45:22.955" v="73" actId="1076"/>
          <ac:picMkLst>
            <pc:docMk/>
            <pc:sldMk cId="588340867" sldId="259"/>
            <ac:picMk id="13" creationId="{17985A3E-351F-CD6E-0036-82AA8EE25F4E}"/>
          </ac:picMkLst>
        </pc:picChg>
      </pc:sldChg>
      <pc:sldChg chg="addSp delSp modSp del">
        <pc:chgData name="Helmick, Christopher" userId="S::chelmick@slarc.org::38b4df83-954a-48d0-81bc-cc49285d051b" providerId="AD" clId="Web-{871D056D-ACC1-903A-5C24-FE4D899BB222}" dt="2024-04-04T21:45:28.518" v="76"/>
        <pc:sldMkLst>
          <pc:docMk/>
          <pc:sldMk cId="3381004182" sldId="265"/>
        </pc:sldMkLst>
        <pc:spChg chg="add del mod">
          <ac:chgData name="Helmick, Christopher" userId="S::chelmick@slarc.org::38b4df83-954a-48d0-81bc-cc49285d051b" providerId="AD" clId="Web-{871D056D-ACC1-903A-5C24-FE4D899BB222}" dt="2024-04-04T21:44:49.673" v="61"/>
          <ac:spMkLst>
            <pc:docMk/>
            <pc:sldMk cId="3381004182" sldId="265"/>
            <ac:spMk id="5" creationId="{B8A76FBC-443A-3F1F-55D3-B5D988304CC6}"/>
          </ac:spMkLst>
        </pc:spChg>
        <pc:spChg chg="add del mod">
          <ac:chgData name="Helmick, Christopher" userId="S::chelmick@slarc.org::38b4df83-954a-48d0-81bc-cc49285d051b" providerId="AD" clId="Web-{871D056D-ACC1-903A-5C24-FE4D899BB222}" dt="2024-04-04T21:44:49.673" v="60"/>
          <ac:spMkLst>
            <pc:docMk/>
            <pc:sldMk cId="3381004182" sldId="265"/>
            <ac:spMk id="7" creationId="{87CDAB1A-36CC-58C7-B673-3448C964B0A4}"/>
          </ac:spMkLst>
        </pc:spChg>
        <pc:spChg chg="add mod">
          <ac:chgData name="Helmick, Christopher" userId="S::chelmick@slarc.org::38b4df83-954a-48d0-81bc-cc49285d051b" providerId="AD" clId="Web-{871D056D-ACC1-903A-5C24-FE4D899BB222}" dt="2024-04-04T21:45:15.049" v="69"/>
          <ac:spMkLst>
            <pc:docMk/>
            <pc:sldMk cId="3381004182" sldId="265"/>
            <ac:spMk id="10" creationId="{7B941BFB-05ED-3BC1-A374-D5F7B3CA9167}"/>
          </ac:spMkLst>
        </pc:spChg>
        <pc:spChg chg="add mod">
          <ac:chgData name="Helmick, Christopher" userId="S::chelmick@slarc.org::38b4df83-954a-48d0-81bc-cc49285d051b" providerId="AD" clId="Web-{871D056D-ACC1-903A-5C24-FE4D899BB222}" dt="2024-04-04T21:45:15.111" v="70"/>
          <ac:spMkLst>
            <pc:docMk/>
            <pc:sldMk cId="3381004182" sldId="265"/>
            <ac:spMk id="12" creationId="{E351FF68-E0FC-DE99-1907-B5AB56151EF9}"/>
          </ac:spMkLst>
        </pc:spChg>
        <pc:spChg chg="add del">
          <ac:chgData name="Helmick, Christopher" userId="S::chelmick@slarc.org::38b4df83-954a-48d0-81bc-cc49285d051b" providerId="AD" clId="Web-{871D056D-ACC1-903A-5C24-FE4D899BB222}" dt="2024-04-04T21:45:15.111" v="70"/>
          <ac:spMkLst>
            <pc:docMk/>
            <pc:sldMk cId="3381004182" sldId="265"/>
            <ac:spMk id="19" creationId="{00000000-0000-0000-0000-000000000000}"/>
          </ac:spMkLst>
        </pc:spChg>
        <pc:spChg chg="add del">
          <ac:chgData name="Helmick, Christopher" userId="S::chelmick@slarc.org::38b4df83-954a-48d0-81bc-cc49285d051b" providerId="AD" clId="Web-{871D056D-ACC1-903A-5C24-FE4D899BB222}" dt="2024-04-04T21:45:14.986" v="68"/>
          <ac:spMkLst>
            <pc:docMk/>
            <pc:sldMk cId="3381004182" sldId="265"/>
            <ac:spMk id="22" creationId="{00000000-0000-0000-0000-000000000000}"/>
          </ac:spMkLst>
        </pc:spChg>
        <pc:picChg chg="add del">
          <ac:chgData name="Helmick, Christopher" userId="S::chelmick@slarc.org::38b4df83-954a-48d0-81bc-cc49285d051b" providerId="AD" clId="Web-{871D056D-ACC1-903A-5C24-FE4D899BB222}" dt="2024-04-04T21:45:15.049" v="69"/>
          <ac:picMkLst>
            <pc:docMk/>
            <pc:sldMk cId="3381004182" sldId="265"/>
            <ac:picMk id="18" creationId="{00000000-0000-0000-0000-000000000000}"/>
          </ac:picMkLst>
        </pc:picChg>
      </pc:sldChg>
      <pc:sldChg chg="addSp delSp modSp">
        <pc:chgData name="Helmick, Christopher" userId="S::chelmick@slarc.org::38b4df83-954a-48d0-81bc-cc49285d051b" providerId="AD" clId="Web-{871D056D-ACC1-903A-5C24-FE4D899BB222}" dt="2024-04-04T21:08:39.525" v="43" actId="14100"/>
        <pc:sldMkLst>
          <pc:docMk/>
          <pc:sldMk cId="4077896651" sldId="276"/>
        </pc:sldMkLst>
        <pc:spChg chg="mod ord">
          <ac:chgData name="Helmick, Christopher" userId="S::chelmick@slarc.org::38b4df83-954a-48d0-81bc-cc49285d051b" providerId="AD" clId="Web-{871D056D-ACC1-903A-5C24-FE4D899BB222}" dt="2024-04-04T21:08:09.837" v="39" actId="1076"/>
          <ac:spMkLst>
            <pc:docMk/>
            <pc:sldMk cId="4077896651" sldId="276"/>
            <ac:spMk id="2" creationId="{F49AF4D3-9C7A-A746-BD4F-F29752E6D8B3}"/>
          </ac:spMkLst>
        </pc:spChg>
        <pc:spChg chg="mod ord">
          <ac:chgData name="Helmick, Christopher" userId="S::chelmick@slarc.org::38b4df83-954a-48d0-81bc-cc49285d051b" providerId="AD" clId="Web-{871D056D-ACC1-903A-5C24-FE4D899BB222}" dt="2024-04-04T21:08:39.525" v="43" actId="14100"/>
          <ac:spMkLst>
            <pc:docMk/>
            <pc:sldMk cId="4077896651" sldId="276"/>
            <ac:spMk id="3" creationId="{57AA5EBF-1CA7-0AE3-8ED7-F7BC80F9D033}"/>
          </ac:spMkLst>
        </pc:spChg>
        <pc:spChg chg="add del">
          <ac:chgData name="Helmick, Christopher" userId="S::chelmick@slarc.org::38b4df83-954a-48d0-81bc-cc49285d051b" providerId="AD" clId="Web-{871D056D-ACC1-903A-5C24-FE4D899BB222}" dt="2024-04-04T21:06:52.537" v="36"/>
          <ac:spMkLst>
            <pc:docMk/>
            <pc:sldMk cId="4077896651" sldId="276"/>
            <ac:spMk id="5" creationId="{F4AFDDCA-6ABA-4D23-8A5C-1BF0F4308148}"/>
          </ac:spMkLst>
        </pc:spChg>
        <pc:spChg chg="add del">
          <ac:chgData name="Helmick, Christopher" userId="S::chelmick@slarc.org::38b4df83-954a-48d0-81bc-cc49285d051b" providerId="AD" clId="Web-{871D056D-ACC1-903A-5C24-FE4D899BB222}" dt="2024-04-04T21:03:24.202" v="15"/>
          <ac:spMkLst>
            <pc:docMk/>
            <pc:sldMk cId="4077896651" sldId="276"/>
            <ac:spMk id="10" creationId="{EDDBB197-D710-4A4F-A9CA-FD2177498BE8}"/>
          </ac:spMkLst>
        </pc:spChg>
        <pc:spChg chg="add del">
          <ac:chgData name="Helmick, Christopher" userId="S::chelmick@slarc.org::38b4df83-954a-48d0-81bc-cc49285d051b" providerId="AD" clId="Web-{871D056D-ACC1-903A-5C24-FE4D899BB222}" dt="2024-04-04T21:03:24.202" v="15"/>
          <ac:spMkLst>
            <pc:docMk/>
            <pc:sldMk cId="4077896651" sldId="276"/>
            <ac:spMk id="12" creationId="{975D1CFA-2CDB-4B64-BD9F-85744E8DA12F}"/>
          </ac:spMkLst>
        </pc:spChg>
        <pc:spChg chg="add del">
          <ac:chgData name="Helmick, Christopher" userId="S::chelmick@slarc.org::38b4df83-954a-48d0-81bc-cc49285d051b" providerId="AD" clId="Web-{871D056D-ACC1-903A-5C24-FE4D899BB222}" dt="2024-04-04T21:03:16.889" v="12"/>
          <ac:spMkLst>
            <pc:docMk/>
            <pc:sldMk cId="4077896651" sldId="276"/>
            <ac:spMk id="23" creationId="{0D05C9B4-B5C9-2D4D-23C9-CEE72646F923}"/>
          </ac:spMkLst>
        </pc:spChg>
        <pc:spChg chg="add del ord">
          <ac:chgData name="Helmick, Christopher" userId="S::chelmick@slarc.org::38b4df83-954a-48d0-81bc-cc49285d051b" providerId="AD" clId="Web-{871D056D-ACC1-903A-5C24-FE4D899BB222}" dt="2024-04-04T21:07:58.227" v="37"/>
          <ac:spMkLst>
            <pc:docMk/>
            <pc:sldMk cId="4077896651" sldId="276"/>
            <ac:spMk id="27" creationId="{AC8F6C8C-AB5A-4548-942D-E3FD40ACBC49}"/>
          </ac:spMkLst>
        </pc:spChg>
        <pc:spChg chg="add del">
          <ac:chgData name="Helmick, Christopher" userId="S::chelmick@slarc.org::38b4df83-954a-48d0-81bc-cc49285d051b" providerId="AD" clId="Web-{871D056D-ACC1-903A-5C24-FE4D899BB222}" dt="2024-04-04T21:07:58.227" v="37"/>
          <ac:spMkLst>
            <pc:docMk/>
            <pc:sldMk cId="4077896651" sldId="276"/>
            <ac:spMk id="28" creationId="{979E27D9-03C7-44E2-9FF8-15D0C8506AF7}"/>
          </ac:spMkLst>
        </pc:spChg>
        <pc:spChg chg="add del ord">
          <ac:chgData name="Helmick, Christopher" userId="S::chelmick@slarc.org::38b4df83-954a-48d0-81bc-cc49285d051b" providerId="AD" clId="Web-{871D056D-ACC1-903A-5C24-FE4D899BB222}" dt="2024-04-04T21:07:58.227" v="37"/>
          <ac:spMkLst>
            <pc:docMk/>
            <pc:sldMk cId="4077896651" sldId="276"/>
            <ac:spMk id="29" creationId="{EEBF1590-3B36-48EE-A89D-3B6F3CB256AB}"/>
          </ac:spMkLst>
        </pc:spChg>
        <pc:spChg chg="add">
          <ac:chgData name="Helmick, Christopher" userId="S::chelmick@slarc.org::38b4df83-954a-48d0-81bc-cc49285d051b" providerId="AD" clId="Web-{871D056D-ACC1-903A-5C24-FE4D899BB222}" dt="2024-04-04T21:07:58.227" v="37"/>
          <ac:spMkLst>
            <pc:docMk/>
            <pc:sldMk cId="4077896651" sldId="276"/>
            <ac:spMk id="34" creationId="{979E27D9-03C7-44E2-9FF8-15D0C8506AF7}"/>
          </ac:spMkLst>
        </pc:spChg>
        <pc:spChg chg="add">
          <ac:chgData name="Helmick, Christopher" userId="S::chelmick@slarc.org::38b4df83-954a-48d0-81bc-cc49285d051b" providerId="AD" clId="Web-{871D056D-ACC1-903A-5C24-FE4D899BB222}" dt="2024-04-04T21:07:58.227" v="37"/>
          <ac:spMkLst>
            <pc:docMk/>
            <pc:sldMk cId="4077896651" sldId="276"/>
            <ac:spMk id="36" creationId="{EEBF1590-3B36-48EE-A89D-3B6F3CB256AB}"/>
          </ac:spMkLst>
        </pc:spChg>
        <pc:spChg chg="add">
          <ac:chgData name="Helmick, Christopher" userId="S::chelmick@slarc.org::38b4df83-954a-48d0-81bc-cc49285d051b" providerId="AD" clId="Web-{871D056D-ACC1-903A-5C24-FE4D899BB222}" dt="2024-04-04T21:07:58.227" v="37"/>
          <ac:spMkLst>
            <pc:docMk/>
            <pc:sldMk cId="4077896651" sldId="276"/>
            <ac:spMk id="38" creationId="{AC8F6C8C-AB5A-4548-942D-E3FD40ACBC49}"/>
          </ac:spMkLst>
        </pc:spChg>
        <pc:grpChg chg="add del">
          <ac:chgData name="Helmick, Christopher" userId="S::chelmick@slarc.org::38b4df83-954a-48d0-81bc-cc49285d051b" providerId="AD" clId="Web-{871D056D-ACC1-903A-5C24-FE4D899BB222}" dt="2024-04-04T21:03:24.202" v="15"/>
          <ac:grpSpMkLst>
            <pc:docMk/>
            <pc:sldMk cId="4077896651" sldId="276"/>
            <ac:grpSpMk id="14" creationId="{25EE5136-01F1-466C-962D-BA9B4C6757AA}"/>
          </ac:grpSpMkLst>
        </pc:grpChg>
        <pc:picChg chg="add mod ord">
          <ac:chgData name="Helmick, Christopher" userId="S::chelmick@slarc.org::38b4df83-954a-48d0-81bc-cc49285d051b" providerId="AD" clId="Web-{871D056D-ACC1-903A-5C24-FE4D899BB222}" dt="2024-04-04T21:07:58.227" v="37"/>
          <ac:picMkLst>
            <pc:docMk/>
            <pc:sldMk cId="4077896651" sldId="276"/>
            <ac:picMk id="4" creationId="{19A88206-CB8B-82D7-71C9-17823296FB96}"/>
          </ac:picMkLst>
        </pc:picChg>
        <pc:picChg chg="del mod">
          <ac:chgData name="Helmick, Christopher" userId="S::chelmick@slarc.org::38b4df83-954a-48d0-81bc-cc49285d051b" providerId="AD" clId="Web-{871D056D-ACC1-903A-5C24-FE4D899BB222}" dt="2024-04-04T21:04:53.549" v="17"/>
          <ac:picMkLst>
            <pc:docMk/>
            <pc:sldMk cId="4077896651" sldId="276"/>
            <ac:picMk id="7" creationId="{55EAE143-4B61-ECF3-DF0A-7E9AF058609E}"/>
          </ac:picMkLst>
        </pc:picChg>
        <pc:cxnChg chg="add del">
          <ac:chgData name="Helmick, Christopher" userId="S::chelmick@slarc.org::38b4df83-954a-48d0-81bc-cc49285d051b" providerId="AD" clId="Web-{871D056D-ACC1-903A-5C24-FE4D899BB222}" dt="2024-04-04T21:03:24.187" v="14"/>
          <ac:cxnSpMkLst>
            <pc:docMk/>
            <pc:sldMk cId="4077896651" sldId="276"/>
            <ac:cxnSpMk id="25" creationId="{FC23E3B9-5ABF-58B3-E2B0-E9A5DAA90037}"/>
          </ac:cxnSpMkLst>
        </pc:cxnChg>
      </pc:sldChg>
      <pc:sldChg chg="addSp delSp modSp del">
        <pc:chgData name="Helmick, Christopher" userId="S::chelmick@slarc.org::38b4df83-954a-48d0-81bc-cc49285d051b" providerId="AD" clId="Web-{871D056D-ACC1-903A-5C24-FE4D899BB222}" dt="2024-04-04T21:45:27.611" v="75"/>
        <pc:sldMkLst>
          <pc:docMk/>
          <pc:sldMk cId="3389569924" sldId="277"/>
        </pc:sldMkLst>
        <pc:spChg chg="add mod">
          <ac:chgData name="Helmick, Christopher" userId="S::chelmick@slarc.org::38b4df83-954a-48d0-81bc-cc49285d051b" providerId="AD" clId="Web-{871D056D-ACC1-903A-5C24-FE4D899BB222}" dt="2024-04-04T21:44:05.781" v="44"/>
          <ac:spMkLst>
            <pc:docMk/>
            <pc:sldMk cId="3389569924" sldId="277"/>
            <ac:spMk id="5" creationId="{5D5D1892-3E9F-643D-09A4-5B6CF36AF4E7}"/>
          </ac:spMkLst>
        </pc:spChg>
        <pc:spChg chg="add mod">
          <ac:chgData name="Helmick, Christopher" userId="S::chelmick@slarc.org::38b4df83-954a-48d0-81bc-cc49285d051b" providerId="AD" clId="Web-{871D056D-ACC1-903A-5C24-FE4D899BB222}" dt="2024-04-04T21:44:05.844" v="45"/>
          <ac:spMkLst>
            <pc:docMk/>
            <pc:sldMk cId="3389569924" sldId="277"/>
            <ac:spMk id="8" creationId="{F08BCEEA-6E30-CAD9-DFFD-9EF2E28AF95D}"/>
          </ac:spMkLst>
        </pc:spChg>
        <pc:spChg chg="add mod">
          <ac:chgData name="Helmick, Christopher" userId="S::chelmick@slarc.org::38b4df83-954a-48d0-81bc-cc49285d051b" providerId="AD" clId="Web-{871D056D-ACC1-903A-5C24-FE4D899BB222}" dt="2024-04-04T21:44:05.906" v="46"/>
          <ac:spMkLst>
            <pc:docMk/>
            <pc:sldMk cId="3389569924" sldId="277"/>
            <ac:spMk id="11" creationId="{8C2DE71A-FA72-7D6B-F7DA-00E59B93B138}"/>
          </ac:spMkLst>
        </pc:spChg>
        <pc:spChg chg="del">
          <ac:chgData name="Helmick, Christopher" userId="S::chelmick@slarc.org::38b4df83-954a-48d0-81bc-cc49285d051b" providerId="AD" clId="Web-{871D056D-ACC1-903A-5C24-FE4D899BB222}" dt="2024-04-04T21:44:05.953" v="48"/>
          <ac:spMkLst>
            <pc:docMk/>
            <pc:sldMk cId="3389569924" sldId="277"/>
            <ac:spMk id="15" creationId="{00000000-0000-0000-0000-000000000000}"/>
          </ac:spMkLst>
        </pc:spChg>
        <pc:spChg chg="add mod">
          <ac:chgData name="Helmick, Christopher" userId="S::chelmick@slarc.org::38b4df83-954a-48d0-81bc-cc49285d051b" providerId="AD" clId="Web-{871D056D-ACC1-903A-5C24-FE4D899BB222}" dt="2024-04-04T21:44:05.953" v="47"/>
          <ac:spMkLst>
            <pc:docMk/>
            <pc:sldMk cId="3389569924" sldId="277"/>
            <ac:spMk id="17" creationId="{9E3B9A29-DA34-0CEC-6513-620290B78CB4}"/>
          </ac:spMkLst>
        </pc:spChg>
        <pc:spChg chg="del">
          <ac:chgData name="Helmick, Christopher" userId="S::chelmick@slarc.org::38b4df83-954a-48d0-81bc-cc49285d051b" providerId="AD" clId="Web-{871D056D-ACC1-903A-5C24-FE4D899BB222}" dt="2024-04-04T21:44:05.781" v="44"/>
          <ac:spMkLst>
            <pc:docMk/>
            <pc:sldMk cId="3389569924" sldId="277"/>
            <ac:spMk id="19" creationId="{00000000-0000-0000-0000-000000000000}"/>
          </ac:spMkLst>
        </pc:spChg>
        <pc:spChg chg="del">
          <ac:chgData name="Helmick, Christopher" userId="S::chelmick@slarc.org::38b4df83-954a-48d0-81bc-cc49285d051b" providerId="AD" clId="Web-{871D056D-ACC1-903A-5C24-FE4D899BB222}" dt="2024-04-04T21:44:05.906" v="46"/>
          <ac:spMkLst>
            <pc:docMk/>
            <pc:sldMk cId="3389569924" sldId="277"/>
            <ac:spMk id="20" creationId="{00000000-0000-0000-0000-000000000000}"/>
          </ac:spMkLst>
        </pc:spChg>
        <pc:picChg chg="del">
          <ac:chgData name="Helmick, Christopher" userId="S::chelmick@slarc.org::38b4df83-954a-48d0-81bc-cc49285d051b" providerId="AD" clId="Web-{871D056D-ACC1-903A-5C24-FE4D899BB222}" dt="2024-04-04T21:44:05.844" v="45"/>
          <ac:picMkLst>
            <pc:docMk/>
            <pc:sldMk cId="3389569924" sldId="277"/>
            <ac:picMk id="6" creationId="{00000000-0000-0000-0000-000000000000}"/>
          </ac:picMkLst>
        </pc:picChg>
        <pc:picChg chg="del">
          <ac:chgData name="Helmick, Christopher" userId="S::chelmick@slarc.org::38b4df83-954a-48d0-81bc-cc49285d051b" providerId="AD" clId="Web-{871D056D-ACC1-903A-5C24-FE4D899BB222}" dt="2024-04-04T21:44:05.953" v="47"/>
          <ac:picMkLst>
            <pc:docMk/>
            <pc:sldMk cId="3389569924" sldId="277"/>
            <ac:picMk id="9" creationId="{00000000-0000-0000-0000-000000000000}"/>
          </ac:picMkLst>
        </pc:picChg>
      </pc:sldChg>
    </pc:docChg>
  </pc:docChgLst>
  <pc:docChgLst>
    <pc:chgData name="Helmick, Christopher" userId="S::chelmick@slarc.org::38b4df83-954a-48d0-81bc-cc49285d051b" providerId="AD" clId="Web-{C581CCBD-DD9C-92C7-8B44-2BFE4F57EE4C}"/>
    <pc:docChg chg="modSld">
      <pc:chgData name="Helmick, Christopher" userId="S::chelmick@slarc.org::38b4df83-954a-48d0-81bc-cc49285d051b" providerId="AD" clId="Web-{C581CCBD-DD9C-92C7-8B44-2BFE4F57EE4C}" dt="2024-04-04T17:18:07.826" v="9" actId="20577"/>
      <pc:docMkLst>
        <pc:docMk/>
      </pc:docMkLst>
      <pc:sldChg chg="addSp delSp modSp mod modClrScheme chgLayout">
        <pc:chgData name="Helmick, Christopher" userId="S::chelmick@slarc.org::38b4df83-954a-48d0-81bc-cc49285d051b" providerId="AD" clId="Web-{C581CCBD-DD9C-92C7-8B44-2BFE4F57EE4C}" dt="2024-04-04T17:18:07.826" v="9" actId="20577"/>
        <pc:sldMkLst>
          <pc:docMk/>
          <pc:sldMk cId="4281173763" sldId="274"/>
        </pc:sldMkLst>
        <pc:spChg chg="mod ord">
          <ac:chgData name="Helmick, Christopher" userId="S::chelmick@slarc.org::38b4df83-954a-48d0-81bc-cc49285d051b" providerId="AD" clId="Web-{C581CCBD-DD9C-92C7-8B44-2BFE4F57EE4C}" dt="2024-04-04T17:12:18.490" v="1"/>
          <ac:spMkLst>
            <pc:docMk/>
            <pc:sldMk cId="4281173763" sldId="274"/>
            <ac:spMk id="2" creationId="{53755918-338A-1D88-641D-12E6CDF04D54}"/>
          </ac:spMkLst>
        </pc:spChg>
        <pc:spChg chg="mod ord">
          <ac:chgData name="Helmick, Christopher" userId="S::chelmick@slarc.org::38b4df83-954a-48d0-81bc-cc49285d051b" providerId="AD" clId="Web-{C581CCBD-DD9C-92C7-8B44-2BFE4F57EE4C}" dt="2024-04-04T17:18:07.826" v="9" actId="20577"/>
          <ac:spMkLst>
            <pc:docMk/>
            <pc:sldMk cId="4281173763" sldId="274"/>
            <ac:spMk id="3" creationId="{5EC4EB4E-79E0-D001-B242-7CC7C450E8D9}"/>
          </ac:spMkLst>
        </pc:spChg>
        <pc:spChg chg="add del mod ord">
          <ac:chgData name="Helmick, Christopher" userId="S::chelmick@slarc.org::38b4df83-954a-48d0-81bc-cc49285d051b" providerId="AD" clId="Web-{C581CCBD-DD9C-92C7-8B44-2BFE4F57EE4C}" dt="2024-04-04T17:12:18.490" v="1"/>
          <ac:spMkLst>
            <pc:docMk/>
            <pc:sldMk cId="4281173763" sldId="274"/>
            <ac:spMk id="4" creationId="{F35BB627-7C94-3682-756B-8F1379829044}"/>
          </ac:spMkLst>
        </pc:spChg>
      </pc:sldChg>
    </pc:docChg>
  </pc:docChgLst>
  <pc:docChgLst>
    <pc:chgData name="Helmick, Christopher" userId="S::chelmick@slarc.org::38b4df83-954a-48d0-81bc-cc49285d051b" providerId="AD" clId="Web-{97A7546C-EFD4-DCD8-69AB-13809FBD1C78}"/>
    <pc:docChg chg="modSld sldOrd">
      <pc:chgData name="Helmick, Christopher" userId="S::chelmick@slarc.org::38b4df83-954a-48d0-81bc-cc49285d051b" providerId="AD" clId="Web-{97A7546C-EFD4-DCD8-69AB-13809FBD1C78}" dt="2024-04-04T21:00:29.607" v="317" actId="20577"/>
      <pc:docMkLst>
        <pc:docMk/>
      </pc:docMkLst>
      <pc:sldChg chg="addSp delSp modSp mod setBg">
        <pc:chgData name="Helmick, Christopher" userId="S::chelmick@slarc.org::38b4df83-954a-48d0-81bc-cc49285d051b" providerId="AD" clId="Web-{97A7546C-EFD4-DCD8-69AB-13809FBD1C78}" dt="2024-04-04T20:36:39.796" v="136"/>
        <pc:sldMkLst>
          <pc:docMk/>
          <pc:sldMk cId="2198585006" sldId="256"/>
        </pc:sldMkLst>
        <pc:spChg chg="mod">
          <ac:chgData name="Helmick, Christopher" userId="S::chelmick@slarc.org::38b4df83-954a-48d0-81bc-cc49285d051b" providerId="AD" clId="Web-{97A7546C-EFD4-DCD8-69AB-13809FBD1C78}" dt="2024-04-04T20:32:03.884" v="93"/>
          <ac:spMkLst>
            <pc:docMk/>
            <pc:sldMk cId="2198585006" sldId="256"/>
            <ac:spMk id="2" creationId="{CF85D4DF-F826-6D54-FE13-BC6795C55B90}"/>
          </ac:spMkLst>
        </pc:spChg>
        <pc:spChg chg="mod">
          <ac:chgData name="Helmick, Christopher" userId="S::chelmick@slarc.org::38b4df83-954a-48d0-81bc-cc49285d051b" providerId="AD" clId="Web-{97A7546C-EFD4-DCD8-69AB-13809FBD1C78}" dt="2024-04-04T20:31:44.587" v="88" actId="1076"/>
          <ac:spMkLst>
            <pc:docMk/>
            <pc:sldMk cId="2198585006" sldId="256"/>
            <ac:spMk id="3" creationId="{1F73A708-AEB4-7843-ADC1-A3AF5B39B7A7}"/>
          </ac:spMkLst>
        </pc:spChg>
        <pc:spChg chg="add del">
          <ac:chgData name="Helmick, Christopher" userId="S::chelmick@slarc.org::38b4df83-954a-48d0-81bc-cc49285d051b" providerId="AD" clId="Web-{97A7546C-EFD4-DCD8-69AB-13809FBD1C78}" dt="2024-04-04T20:22:41.435" v="10"/>
          <ac:spMkLst>
            <pc:docMk/>
            <pc:sldMk cId="2198585006" sldId="256"/>
            <ac:spMk id="6" creationId="{DF4FC13D-9B22-E49D-35AC-4E2B54DC9DF0}"/>
          </ac:spMkLst>
        </pc:spChg>
        <pc:spChg chg="add del mod">
          <ac:chgData name="Helmick, Christopher" userId="S::chelmick@slarc.org::38b4df83-954a-48d0-81bc-cc49285d051b" providerId="AD" clId="Web-{97A7546C-EFD4-DCD8-69AB-13809FBD1C78}" dt="2024-04-04T20:25:33.345" v="33"/>
          <ac:spMkLst>
            <pc:docMk/>
            <pc:sldMk cId="2198585006" sldId="256"/>
            <ac:spMk id="8" creationId="{E799087C-ED98-3479-BD8D-9BDBA99CE701}"/>
          </ac:spMkLst>
        </pc:spChg>
        <pc:spChg chg="add">
          <ac:chgData name="Helmick, Christopher" userId="S::chelmick@slarc.org::38b4df83-954a-48d0-81bc-cc49285d051b" providerId="AD" clId="Web-{97A7546C-EFD4-DCD8-69AB-13809FBD1C78}" dt="2024-04-04T20:21:01.058" v="1"/>
          <ac:spMkLst>
            <pc:docMk/>
            <pc:sldMk cId="2198585006" sldId="256"/>
            <ac:spMk id="9" creationId="{8555C5B3-193A-4749-9AFD-682E53CDDE8F}"/>
          </ac:spMkLst>
        </pc:spChg>
        <pc:spChg chg="add">
          <ac:chgData name="Helmick, Christopher" userId="S::chelmick@slarc.org::38b4df83-954a-48d0-81bc-cc49285d051b" providerId="AD" clId="Web-{97A7546C-EFD4-DCD8-69AB-13809FBD1C78}" dt="2024-04-04T20:21:01.058" v="1"/>
          <ac:spMkLst>
            <pc:docMk/>
            <pc:sldMk cId="2198585006" sldId="256"/>
            <ac:spMk id="10" creationId="{2EAE06A6-F76A-41C9-827A-C561B004485C}"/>
          </ac:spMkLst>
        </pc:spChg>
        <pc:spChg chg="add">
          <ac:chgData name="Helmick, Christopher" userId="S::chelmick@slarc.org::38b4df83-954a-48d0-81bc-cc49285d051b" providerId="AD" clId="Web-{97A7546C-EFD4-DCD8-69AB-13809FBD1C78}" dt="2024-04-04T20:21:01.058" v="1"/>
          <ac:spMkLst>
            <pc:docMk/>
            <pc:sldMk cId="2198585006" sldId="256"/>
            <ac:spMk id="11" creationId="{89F9D4E8-0639-444B-949B-9518585061AF}"/>
          </ac:spMkLst>
        </pc:spChg>
        <pc:spChg chg="add">
          <ac:chgData name="Helmick, Christopher" userId="S::chelmick@slarc.org::38b4df83-954a-48d0-81bc-cc49285d051b" providerId="AD" clId="Web-{97A7546C-EFD4-DCD8-69AB-13809FBD1C78}" dt="2024-04-04T20:21:01.058" v="1"/>
          <ac:spMkLst>
            <pc:docMk/>
            <pc:sldMk cId="2198585006" sldId="256"/>
            <ac:spMk id="13" creationId="{7E3DA7A2-ED70-4BBA-AB72-00AD461FA405}"/>
          </ac:spMkLst>
        </pc:spChg>
        <pc:spChg chg="add del mod">
          <ac:chgData name="Helmick, Christopher" userId="S::chelmick@slarc.org::38b4df83-954a-48d0-81bc-cc49285d051b" providerId="AD" clId="Web-{97A7546C-EFD4-DCD8-69AB-13809FBD1C78}" dt="2024-04-04T20:34:37.309" v="110"/>
          <ac:spMkLst>
            <pc:docMk/>
            <pc:sldMk cId="2198585006" sldId="256"/>
            <ac:spMk id="14" creationId="{076FCCA3-3356-FA7E-2A6F-40C66CD0CBCB}"/>
          </ac:spMkLst>
        </pc:spChg>
        <pc:spChg chg="add">
          <ac:chgData name="Helmick, Christopher" userId="S::chelmick@slarc.org::38b4df83-954a-48d0-81bc-cc49285d051b" providerId="AD" clId="Web-{97A7546C-EFD4-DCD8-69AB-13809FBD1C78}" dt="2024-04-04T20:21:01.058" v="1"/>
          <ac:spMkLst>
            <pc:docMk/>
            <pc:sldMk cId="2198585006" sldId="256"/>
            <ac:spMk id="15" creationId="{FC485432-3647-4218-B5D3-15D3FA222B13}"/>
          </ac:spMkLst>
        </pc:spChg>
        <pc:spChg chg="add del mod">
          <ac:chgData name="Helmick, Christopher" userId="S::chelmick@slarc.org::38b4df83-954a-48d0-81bc-cc49285d051b" providerId="AD" clId="Web-{97A7546C-EFD4-DCD8-69AB-13809FBD1C78}" dt="2024-04-04T20:35:51.186" v="128"/>
          <ac:spMkLst>
            <pc:docMk/>
            <pc:sldMk cId="2198585006" sldId="256"/>
            <ac:spMk id="17" creationId="{24D14B65-7233-6A01-226B-41D7C34F6B33}"/>
          </ac:spMkLst>
        </pc:spChg>
        <pc:spChg chg="add del mod">
          <ac:chgData name="Helmick, Christopher" userId="S::chelmick@slarc.org::38b4df83-954a-48d0-81bc-cc49285d051b" providerId="AD" clId="Web-{97A7546C-EFD4-DCD8-69AB-13809FBD1C78}" dt="2024-04-04T20:34:52.091" v="114"/>
          <ac:spMkLst>
            <pc:docMk/>
            <pc:sldMk cId="2198585006" sldId="256"/>
            <ac:spMk id="18" creationId="{59E6B396-50D9-780B-4C1C-11B6B0EE187B}"/>
          </ac:spMkLst>
        </pc:spChg>
        <pc:spChg chg="add mod ord">
          <ac:chgData name="Helmick, Christopher" userId="S::chelmick@slarc.org::38b4df83-954a-48d0-81bc-cc49285d051b" providerId="AD" clId="Web-{97A7546C-EFD4-DCD8-69AB-13809FBD1C78}" dt="2024-04-04T20:36:21.483" v="133" actId="14100"/>
          <ac:spMkLst>
            <pc:docMk/>
            <pc:sldMk cId="2198585006" sldId="256"/>
            <ac:spMk id="19" creationId="{ECAC6567-9784-B28E-60E1-0011CAF2B5FE}"/>
          </ac:spMkLst>
        </pc:spChg>
        <pc:spChg chg="add mod">
          <ac:chgData name="Helmick, Christopher" userId="S::chelmick@slarc.org::38b4df83-954a-48d0-81bc-cc49285d051b" providerId="AD" clId="Web-{97A7546C-EFD4-DCD8-69AB-13809FBD1C78}" dt="2024-04-04T20:36:39.796" v="136"/>
          <ac:spMkLst>
            <pc:docMk/>
            <pc:sldMk cId="2198585006" sldId="256"/>
            <ac:spMk id="20" creationId="{35AD3A60-3969-79CE-493F-B5F13B208A6A}"/>
          </ac:spMkLst>
        </pc:spChg>
        <pc:spChg chg="add mod">
          <ac:chgData name="Helmick, Christopher" userId="S::chelmick@slarc.org::38b4df83-954a-48d0-81bc-cc49285d051b" providerId="AD" clId="Web-{97A7546C-EFD4-DCD8-69AB-13809FBD1C78}" dt="2024-04-04T20:35:44.842" v="126" actId="20577"/>
          <ac:spMkLst>
            <pc:docMk/>
            <pc:sldMk cId="2198585006" sldId="256"/>
            <ac:spMk id="22" creationId="{F4AFDDCA-6ABA-4D23-8A5C-1BF0F4308148}"/>
          </ac:spMkLst>
        </pc:spChg>
        <pc:picChg chg="del">
          <ac:chgData name="Helmick, Christopher" userId="S::chelmick@slarc.org::38b4df83-954a-48d0-81bc-cc49285d051b" providerId="AD" clId="Web-{97A7546C-EFD4-DCD8-69AB-13809FBD1C78}" dt="2024-04-04T20:20:41.917" v="0"/>
          <ac:picMkLst>
            <pc:docMk/>
            <pc:sldMk cId="2198585006" sldId="256"/>
            <ac:picMk id="4" creationId="{0AAFBC52-BCB3-F7FB-EAAA-2B1953EEB17E}"/>
          </ac:picMkLst>
        </pc:picChg>
        <pc:picChg chg="add del mod">
          <ac:chgData name="Helmick, Christopher" userId="S::chelmick@slarc.org::38b4df83-954a-48d0-81bc-cc49285d051b" providerId="AD" clId="Web-{97A7546C-EFD4-DCD8-69AB-13809FBD1C78}" dt="2024-04-04T20:21:27.277" v="8"/>
          <ac:picMkLst>
            <pc:docMk/>
            <pc:sldMk cId="2198585006" sldId="256"/>
            <ac:picMk id="5" creationId="{D9F7D965-477E-EAE3-20B2-470596D9583C}"/>
          </ac:picMkLst>
        </pc:picChg>
        <pc:picChg chg="mod">
          <ac:chgData name="Helmick, Christopher" userId="S::chelmick@slarc.org::38b4df83-954a-48d0-81bc-cc49285d051b" providerId="AD" clId="Web-{97A7546C-EFD4-DCD8-69AB-13809FBD1C78}" dt="2024-04-04T20:35:48.467" v="127" actId="1076"/>
          <ac:picMkLst>
            <pc:docMk/>
            <pc:sldMk cId="2198585006" sldId="256"/>
            <ac:picMk id="7" creationId="{52BC46F2-5769-C7D8-ECC4-CCBBE19D14CE}"/>
          </ac:picMkLst>
        </pc:picChg>
        <pc:picChg chg="add del mod">
          <ac:chgData name="Helmick, Christopher" userId="S::chelmick@slarc.org::38b4df83-954a-48d0-81bc-cc49285d051b" providerId="AD" clId="Web-{97A7546C-EFD4-DCD8-69AB-13809FBD1C78}" dt="2024-04-04T20:25:34.907" v="34"/>
          <ac:picMkLst>
            <pc:docMk/>
            <pc:sldMk cId="2198585006" sldId="256"/>
            <ac:picMk id="12" creationId="{61D34F7D-19A3-840A-8EF5-937D99FF6EB0}"/>
          </ac:picMkLst>
        </pc:picChg>
        <pc:picChg chg="add mod">
          <ac:chgData name="Helmick, Christopher" userId="S::chelmick@slarc.org::38b4df83-954a-48d0-81bc-cc49285d051b" providerId="AD" clId="Web-{97A7546C-EFD4-DCD8-69AB-13809FBD1C78}" dt="2024-04-04T20:36:23.655" v="134" actId="1076"/>
          <ac:picMkLst>
            <pc:docMk/>
            <pc:sldMk cId="2198585006" sldId="256"/>
            <ac:picMk id="16" creationId="{017BC505-D48E-C493-EB00-9A61B363875A}"/>
          </ac:picMkLst>
        </pc:picChg>
      </pc:sldChg>
      <pc:sldChg chg="ord">
        <pc:chgData name="Helmick, Christopher" userId="S::chelmick@slarc.org::38b4df83-954a-48d0-81bc-cc49285d051b" providerId="AD" clId="Web-{97A7546C-EFD4-DCD8-69AB-13809FBD1C78}" dt="2024-04-04T20:50:16.157" v="174"/>
        <pc:sldMkLst>
          <pc:docMk/>
          <pc:sldMk cId="1678975089" sldId="273"/>
        </pc:sldMkLst>
      </pc:sldChg>
      <pc:sldChg chg="ord">
        <pc:chgData name="Helmick, Christopher" userId="S::chelmick@slarc.org::38b4df83-954a-48d0-81bc-cc49285d051b" providerId="AD" clId="Web-{97A7546C-EFD4-DCD8-69AB-13809FBD1C78}" dt="2024-04-04T20:51:18.721" v="203"/>
        <pc:sldMkLst>
          <pc:docMk/>
          <pc:sldMk cId="539952785" sldId="275"/>
        </pc:sldMkLst>
      </pc:sldChg>
      <pc:sldChg chg="addSp modSp mod setBg">
        <pc:chgData name="Helmick, Christopher" userId="S::chelmick@slarc.org::38b4df83-954a-48d0-81bc-cc49285d051b" providerId="AD" clId="Web-{97A7546C-EFD4-DCD8-69AB-13809FBD1C78}" dt="2024-04-04T21:00:29.607" v="317" actId="20577"/>
        <pc:sldMkLst>
          <pc:docMk/>
          <pc:sldMk cId="4077896651" sldId="276"/>
        </pc:sldMkLst>
        <pc:spChg chg="mod">
          <ac:chgData name="Helmick, Christopher" userId="S::chelmick@slarc.org::38b4df83-954a-48d0-81bc-cc49285d051b" providerId="AD" clId="Web-{97A7546C-EFD4-DCD8-69AB-13809FBD1C78}" dt="2024-04-04T21:00:29.607" v="317" actId="20577"/>
          <ac:spMkLst>
            <pc:docMk/>
            <pc:sldMk cId="4077896651" sldId="276"/>
            <ac:spMk id="2" creationId="{F49AF4D3-9C7A-A746-BD4F-F29752E6D8B3}"/>
          </ac:spMkLst>
        </pc:spChg>
        <pc:spChg chg="mod">
          <ac:chgData name="Helmick, Christopher" userId="S::chelmick@slarc.org::38b4df83-954a-48d0-81bc-cc49285d051b" providerId="AD" clId="Web-{97A7546C-EFD4-DCD8-69AB-13809FBD1C78}" dt="2024-04-04T21:00:13.091" v="313" actId="14100"/>
          <ac:spMkLst>
            <pc:docMk/>
            <pc:sldMk cId="4077896651" sldId="276"/>
            <ac:spMk id="3" creationId="{57AA5EBF-1CA7-0AE3-8ED7-F7BC80F9D033}"/>
          </ac:spMkLst>
        </pc:spChg>
        <pc:spChg chg="add">
          <ac:chgData name="Helmick, Christopher" userId="S::chelmick@slarc.org::38b4df83-954a-48d0-81bc-cc49285d051b" providerId="AD" clId="Web-{97A7546C-EFD4-DCD8-69AB-13809FBD1C78}" dt="2024-04-04T20:56:56.072" v="301"/>
          <ac:spMkLst>
            <pc:docMk/>
            <pc:sldMk cId="4077896651" sldId="276"/>
            <ac:spMk id="10" creationId="{EDDBB197-D710-4A4F-A9CA-FD2177498BE8}"/>
          </ac:spMkLst>
        </pc:spChg>
        <pc:spChg chg="add">
          <ac:chgData name="Helmick, Christopher" userId="S::chelmick@slarc.org::38b4df83-954a-48d0-81bc-cc49285d051b" providerId="AD" clId="Web-{97A7546C-EFD4-DCD8-69AB-13809FBD1C78}" dt="2024-04-04T20:56:56.072" v="301"/>
          <ac:spMkLst>
            <pc:docMk/>
            <pc:sldMk cId="4077896651" sldId="276"/>
            <ac:spMk id="12" creationId="{975D1CFA-2CDB-4B64-BD9F-85744E8DA12F}"/>
          </ac:spMkLst>
        </pc:spChg>
        <pc:grpChg chg="add">
          <ac:chgData name="Helmick, Christopher" userId="S::chelmick@slarc.org::38b4df83-954a-48d0-81bc-cc49285d051b" providerId="AD" clId="Web-{97A7546C-EFD4-DCD8-69AB-13809FBD1C78}" dt="2024-04-04T20:56:56.072" v="301"/>
          <ac:grpSpMkLst>
            <pc:docMk/>
            <pc:sldMk cId="4077896651" sldId="276"/>
            <ac:grpSpMk id="14" creationId="{25EE5136-01F1-466C-962D-BA9B4C6757AA}"/>
          </ac:grpSpMkLst>
        </pc:grpChg>
        <pc:picChg chg="add mod">
          <ac:chgData name="Helmick, Christopher" userId="S::chelmick@slarc.org::38b4df83-954a-48d0-81bc-cc49285d051b" providerId="AD" clId="Web-{97A7546C-EFD4-DCD8-69AB-13809FBD1C78}" dt="2024-04-04T20:59:47.435" v="308" actId="1076"/>
          <ac:picMkLst>
            <pc:docMk/>
            <pc:sldMk cId="4077896651" sldId="276"/>
            <ac:picMk id="7" creationId="{55EAE143-4B61-ECF3-DF0A-7E9AF058609E}"/>
          </ac:picMkLst>
        </pc:picChg>
      </pc:sldChg>
    </pc:docChg>
  </pc:docChgLst>
  <pc:docChgLst>
    <pc:chgData name="Helmick, Christopher" userId="S::chelmick@slarc.org::38b4df83-954a-48d0-81bc-cc49285d051b" providerId="AD" clId="Web-{7006CBB9-5DC3-AC2D-5279-DF22472B3456}"/>
    <pc:docChg chg="addSld delSld modSld sldOrd">
      <pc:chgData name="Helmick, Christopher" userId="S::chelmick@slarc.org::38b4df83-954a-48d0-81bc-cc49285d051b" providerId="AD" clId="Web-{7006CBB9-5DC3-AC2D-5279-DF22472B3456}" dt="2024-04-04T16:12:19.678" v="447"/>
      <pc:docMkLst>
        <pc:docMk/>
      </pc:docMkLst>
      <pc:sldChg chg="addSp delSp modSp">
        <pc:chgData name="Helmick, Christopher" userId="S::chelmick@slarc.org::38b4df83-954a-48d0-81bc-cc49285d051b" providerId="AD" clId="Web-{7006CBB9-5DC3-AC2D-5279-DF22472B3456}" dt="2024-04-04T16:07:51.764" v="431"/>
        <pc:sldMkLst>
          <pc:docMk/>
          <pc:sldMk cId="2198585006" sldId="256"/>
        </pc:sldMkLst>
        <pc:spChg chg="mod">
          <ac:chgData name="Helmick, Christopher" userId="S::chelmick@slarc.org::38b4df83-954a-48d0-81bc-cc49285d051b" providerId="AD" clId="Web-{7006CBB9-5DC3-AC2D-5279-DF22472B3456}" dt="2024-04-04T16:07:51.764" v="431"/>
          <ac:spMkLst>
            <pc:docMk/>
            <pc:sldMk cId="2198585006" sldId="256"/>
            <ac:spMk id="2" creationId="{CF85D4DF-F826-6D54-FE13-BC6795C55B90}"/>
          </ac:spMkLst>
        </pc:spChg>
        <pc:picChg chg="add del mod">
          <ac:chgData name="Helmick, Christopher" userId="S::chelmick@slarc.org::38b4df83-954a-48d0-81bc-cc49285d051b" providerId="AD" clId="Web-{7006CBB9-5DC3-AC2D-5279-DF22472B3456}" dt="2024-04-04T16:00:09.048" v="398"/>
          <ac:picMkLst>
            <pc:docMk/>
            <pc:sldMk cId="2198585006" sldId="256"/>
            <ac:picMk id="5" creationId="{4E2E76B5-BBA3-C322-E890-64F851964684}"/>
          </ac:picMkLst>
        </pc:picChg>
      </pc:sldChg>
      <pc:sldChg chg="addSp modSp mod setBg">
        <pc:chgData name="Helmick, Christopher" userId="S::chelmick@slarc.org::38b4df83-954a-48d0-81bc-cc49285d051b" providerId="AD" clId="Web-{7006CBB9-5DC3-AC2D-5279-DF22472B3456}" dt="2024-04-04T16:01:05.987" v="399"/>
        <pc:sldMkLst>
          <pc:docMk/>
          <pc:sldMk cId="1408199829" sldId="257"/>
        </pc:sldMkLst>
        <pc:spChg chg="mod">
          <ac:chgData name="Helmick, Christopher" userId="S::chelmick@slarc.org::38b4df83-954a-48d0-81bc-cc49285d051b" providerId="AD" clId="Web-{7006CBB9-5DC3-AC2D-5279-DF22472B3456}" dt="2024-04-04T16:01:05.987" v="399"/>
          <ac:spMkLst>
            <pc:docMk/>
            <pc:sldMk cId="1408199829" sldId="257"/>
            <ac:spMk id="2" creationId="{A7DFA967-BE4D-DD8D-9E19-B31ECDEA1208}"/>
          </ac:spMkLst>
        </pc:spChg>
        <pc:spChg chg="mod">
          <ac:chgData name="Helmick, Christopher" userId="S::chelmick@slarc.org::38b4df83-954a-48d0-81bc-cc49285d051b" providerId="AD" clId="Web-{7006CBB9-5DC3-AC2D-5279-DF22472B3456}" dt="2024-04-04T16:01:05.987" v="399"/>
          <ac:spMkLst>
            <pc:docMk/>
            <pc:sldMk cId="1408199829" sldId="257"/>
            <ac:spMk id="3" creationId="{53FB7362-825B-29A6-6C60-A76595E53089}"/>
          </ac:spMkLst>
        </pc:spChg>
        <pc:spChg chg="add">
          <ac:chgData name="Helmick, Christopher" userId="S::chelmick@slarc.org::38b4df83-954a-48d0-81bc-cc49285d051b" providerId="AD" clId="Web-{7006CBB9-5DC3-AC2D-5279-DF22472B3456}" dt="2024-04-04T16:01:05.987" v="399"/>
          <ac:spMkLst>
            <pc:docMk/>
            <pc:sldMk cId="1408199829" sldId="257"/>
            <ac:spMk id="9" creationId="{2C61293E-6EBE-43EF-A52C-9BEBFD7679D4}"/>
          </ac:spMkLst>
        </pc:spChg>
        <pc:spChg chg="add">
          <ac:chgData name="Helmick, Christopher" userId="S::chelmick@slarc.org::38b4df83-954a-48d0-81bc-cc49285d051b" providerId="AD" clId="Web-{7006CBB9-5DC3-AC2D-5279-DF22472B3456}" dt="2024-04-04T16:01:05.987" v="399"/>
          <ac:spMkLst>
            <pc:docMk/>
            <pc:sldMk cId="1408199829" sldId="257"/>
            <ac:spMk id="11" creationId="{21540236-BFD5-4A9D-8840-4703E7F76825}"/>
          </ac:spMkLst>
        </pc:spChg>
        <pc:picChg chg="add">
          <ac:chgData name="Helmick, Christopher" userId="S::chelmick@slarc.org::38b4df83-954a-48d0-81bc-cc49285d051b" providerId="AD" clId="Web-{7006CBB9-5DC3-AC2D-5279-DF22472B3456}" dt="2024-04-04T16:01:05.987" v="399"/>
          <ac:picMkLst>
            <pc:docMk/>
            <pc:sldMk cId="1408199829" sldId="257"/>
            <ac:picMk id="5" creationId="{B5153076-9195-2D89-AA69-B31F2A5E86BC}"/>
          </ac:picMkLst>
        </pc:picChg>
      </pc:sldChg>
      <pc:sldChg chg="addSp delSp modSp mod ord setBg">
        <pc:chgData name="Helmick, Christopher" userId="S::chelmick@slarc.org::38b4df83-954a-48d0-81bc-cc49285d051b" providerId="AD" clId="Web-{7006CBB9-5DC3-AC2D-5279-DF22472B3456}" dt="2024-04-04T16:12:19.678" v="447"/>
        <pc:sldMkLst>
          <pc:docMk/>
          <pc:sldMk cId="2814882782" sldId="258"/>
        </pc:sldMkLst>
        <pc:spChg chg="mod">
          <ac:chgData name="Helmick, Christopher" userId="S::chelmick@slarc.org::38b4df83-954a-48d0-81bc-cc49285d051b" providerId="AD" clId="Web-{7006CBB9-5DC3-AC2D-5279-DF22472B3456}" dt="2024-04-04T16:12:19.678" v="447"/>
          <ac:spMkLst>
            <pc:docMk/>
            <pc:sldMk cId="2814882782" sldId="258"/>
            <ac:spMk id="2" creationId="{BABEA3A9-6D83-4FAA-73BF-E85ACA954CB3}"/>
          </ac:spMkLst>
        </pc:spChg>
        <pc:spChg chg="mod ord">
          <ac:chgData name="Helmick, Christopher" userId="S::chelmick@slarc.org::38b4df83-954a-48d0-81bc-cc49285d051b" providerId="AD" clId="Web-{7006CBB9-5DC3-AC2D-5279-DF22472B3456}" dt="2024-04-04T16:11:56.786" v="444"/>
          <ac:spMkLst>
            <pc:docMk/>
            <pc:sldMk cId="2814882782" sldId="258"/>
            <ac:spMk id="3" creationId="{81D3C361-642F-DBEA-790C-8EE35AE617B3}"/>
          </ac:spMkLst>
        </pc:spChg>
        <pc:spChg chg="add del">
          <ac:chgData name="Helmick, Christopher" userId="S::chelmick@slarc.org::38b4df83-954a-48d0-81bc-cc49285d051b" providerId="AD" clId="Web-{7006CBB9-5DC3-AC2D-5279-DF22472B3456}" dt="2024-04-04T16:10:59.644" v="439"/>
          <ac:spMkLst>
            <pc:docMk/>
            <pc:sldMk cId="2814882782" sldId="258"/>
            <ac:spMk id="9" creationId="{9F7D5CDA-D291-4307-BF55-1381FED29634}"/>
          </ac:spMkLst>
        </pc:spChg>
        <pc:spChg chg="add del">
          <ac:chgData name="Helmick, Christopher" userId="S::chelmick@slarc.org::38b4df83-954a-48d0-81bc-cc49285d051b" providerId="AD" clId="Web-{7006CBB9-5DC3-AC2D-5279-DF22472B3456}" dt="2024-04-04T16:11:06.301" v="440"/>
          <ac:spMkLst>
            <pc:docMk/>
            <pc:sldMk cId="2814882782" sldId="258"/>
            <ac:spMk id="14" creationId="{2C61293E-6EBE-43EF-A52C-9BEBFD7679D4}"/>
          </ac:spMkLst>
        </pc:spChg>
        <pc:spChg chg="add del">
          <ac:chgData name="Helmick, Christopher" userId="S::chelmick@slarc.org::38b4df83-954a-48d0-81bc-cc49285d051b" providerId="AD" clId="Web-{7006CBB9-5DC3-AC2D-5279-DF22472B3456}" dt="2024-04-04T16:11:06.301" v="440"/>
          <ac:spMkLst>
            <pc:docMk/>
            <pc:sldMk cId="2814882782" sldId="258"/>
            <ac:spMk id="16" creationId="{21540236-BFD5-4A9D-8840-4703E7F76825}"/>
          </ac:spMkLst>
        </pc:spChg>
        <pc:spChg chg="add del">
          <ac:chgData name="Helmick, Christopher" userId="S::chelmick@slarc.org::38b4df83-954a-48d0-81bc-cc49285d051b" providerId="AD" clId="Web-{7006CBB9-5DC3-AC2D-5279-DF22472B3456}" dt="2024-04-04T16:11:56.786" v="444"/>
          <ac:spMkLst>
            <pc:docMk/>
            <pc:sldMk cId="2814882782" sldId="258"/>
            <ac:spMk id="21" creationId="{F13C74B1-5B17-4795-BED0-7140497B445A}"/>
          </ac:spMkLst>
        </pc:spChg>
        <pc:spChg chg="add del">
          <ac:chgData name="Helmick, Christopher" userId="S::chelmick@slarc.org::38b4df83-954a-48d0-81bc-cc49285d051b" providerId="AD" clId="Web-{7006CBB9-5DC3-AC2D-5279-DF22472B3456}" dt="2024-04-04T16:11:56.786" v="444"/>
          <ac:spMkLst>
            <pc:docMk/>
            <pc:sldMk cId="2814882782" sldId="258"/>
            <ac:spMk id="23" creationId="{D4974D33-8DC5-464E-8C6D-BE58F0669C17}"/>
          </ac:spMkLst>
        </pc:spChg>
        <pc:spChg chg="add">
          <ac:chgData name="Helmick, Christopher" userId="S::chelmick@slarc.org::38b4df83-954a-48d0-81bc-cc49285d051b" providerId="AD" clId="Web-{7006CBB9-5DC3-AC2D-5279-DF22472B3456}" dt="2024-04-04T16:11:56.786" v="444"/>
          <ac:spMkLst>
            <pc:docMk/>
            <pc:sldMk cId="2814882782" sldId="258"/>
            <ac:spMk id="28" creationId="{F13C74B1-5B17-4795-BED0-7140497B445A}"/>
          </ac:spMkLst>
        </pc:spChg>
        <pc:spChg chg="add">
          <ac:chgData name="Helmick, Christopher" userId="S::chelmick@slarc.org::38b4df83-954a-48d0-81bc-cc49285d051b" providerId="AD" clId="Web-{7006CBB9-5DC3-AC2D-5279-DF22472B3456}" dt="2024-04-04T16:11:56.786" v="444"/>
          <ac:spMkLst>
            <pc:docMk/>
            <pc:sldMk cId="2814882782" sldId="258"/>
            <ac:spMk id="30" creationId="{D4974D33-8DC5-464E-8C6D-BE58F0669C17}"/>
          </ac:spMkLst>
        </pc:spChg>
        <pc:picChg chg="add mod ord">
          <ac:chgData name="Helmick, Christopher" userId="S::chelmick@slarc.org::38b4df83-954a-48d0-81bc-cc49285d051b" providerId="AD" clId="Web-{7006CBB9-5DC3-AC2D-5279-DF22472B3456}" dt="2024-04-04T16:11:56.786" v="444"/>
          <ac:picMkLst>
            <pc:docMk/>
            <pc:sldMk cId="2814882782" sldId="258"/>
            <ac:picMk id="5" creationId="{F655BC91-65EC-7DE0-30EF-7A4751AF8EF8}"/>
          </ac:picMkLst>
        </pc:picChg>
      </pc:sldChg>
      <pc:sldChg chg="modSp">
        <pc:chgData name="Helmick, Christopher" userId="S::chelmick@slarc.org::38b4df83-954a-48d0-81bc-cc49285d051b" providerId="AD" clId="Web-{7006CBB9-5DC3-AC2D-5279-DF22472B3456}" dt="2024-04-04T15:23:46.269" v="30" actId="20577"/>
        <pc:sldMkLst>
          <pc:docMk/>
          <pc:sldMk cId="588340867" sldId="259"/>
        </pc:sldMkLst>
        <pc:spChg chg="mod">
          <ac:chgData name="Helmick, Christopher" userId="S::chelmick@slarc.org::38b4df83-954a-48d0-81bc-cc49285d051b" providerId="AD" clId="Web-{7006CBB9-5DC3-AC2D-5279-DF22472B3456}" dt="2024-04-04T15:23:40.237" v="26" actId="20577"/>
          <ac:spMkLst>
            <pc:docMk/>
            <pc:sldMk cId="588340867" sldId="259"/>
            <ac:spMk id="2" creationId="{BC9C384A-35DF-674B-D586-8A9B850D0C84}"/>
          </ac:spMkLst>
        </pc:spChg>
        <pc:spChg chg="mod">
          <ac:chgData name="Helmick, Christopher" userId="S::chelmick@slarc.org::38b4df83-954a-48d0-81bc-cc49285d051b" providerId="AD" clId="Web-{7006CBB9-5DC3-AC2D-5279-DF22472B3456}" dt="2024-04-04T15:23:46.269" v="30" actId="20577"/>
          <ac:spMkLst>
            <pc:docMk/>
            <pc:sldMk cId="588340867" sldId="259"/>
            <ac:spMk id="3" creationId="{9B6FDFB3-1429-784D-D0F2-47ED34B8B2E8}"/>
          </ac:spMkLst>
        </pc:spChg>
      </pc:sldChg>
      <pc:sldChg chg="modSp">
        <pc:chgData name="Helmick, Christopher" userId="S::chelmick@slarc.org::38b4df83-954a-48d0-81bc-cc49285d051b" providerId="AD" clId="Web-{7006CBB9-5DC3-AC2D-5279-DF22472B3456}" dt="2024-04-04T15:24:26.957" v="39" actId="20577"/>
        <pc:sldMkLst>
          <pc:docMk/>
          <pc:sldMk cId="682888737" sldId="260"/>
        </pc:sldMkLst>
        <pc:spChg chg="mod">
          <ac:chgData name="Helmick, Christopher" userId="S::chelmick@slarc.org::38b4df83-954a-48d0-81bc-cc49285d051b" providerId="AD" clId="Web-{7006CBB9-5DC3-AC2D-5279-DF22472B3456}" dt="2024-04-04T15:24:06.679" v="35" actId="20577"/>
          <ac:spMkLst>
            <pc:docMk/>
            <pc:sldMk cId="682888737" sldId="260"/>
            <ac:spMk id="2" creationId="{00EE6122-3DD1-0FC0-1FE1-F0570EC7D191}"/>
          </ac:spMkLst>
        </pc:spChg>
        <pc:spChg chg="mod">
          <ac:chgData name="Helmick, Christopher" userId="S::chelmick@slarc.org::38b4df83-954a-48d0-81bc-cc49285d051b" providerId="AD" clId="Web-{7006CBB9-5DC3-AC2D-5279-DF22472B3456}" dt="2024-04-04T15:24:26.957" v="39" actId="20577"/>
          <ac:spMkLst>
            <pc:docMk/>
            <pc:sldMk cId="682888737" sldId="260"/>
            <ac:spMk id="3" creationId="{F7CB5DA2-3DD4-4BDF-C9C2-053CBF0462CC}"/>
          </ac:spMkLst>
        </pc:spChg>
      </pc:sldChg>
      <pc:sldChg chg="modSp">
        <pc:chgData name="Helmick, Christopher" userId="S::chelmick@slarc.org::38b4df83-954a-48d0-81bc-cc49285d051b" providerId="AD" clId="Web-{7006CBB9-5DC3-AC2D-5279-DF22472B3456}" dt="2024-04-04T15:24:47.567" v="48" actId="20577"/>
        <pc:sldMkLst>
          <pc:docMk/>
          <pc:sldMk cId="347153620" sldId="261"/>
        </pc:sldMkLst>
        <pc:spChg chg="mod">
          <ac:chgData name="Helmick, Christopher" userId="S::chelmick@slarc.org::38b4df83-954a-48d0-81bc-cc49285d051b" providerId="AD" clId="Web-{7006CBB9-5DC3-AC2D-5279-DF22472B3456}" dt="2024-04-04T15:24:41.458" v="44" actId="20577"/>
          <ac:spMkLst>
            <pc:docMk/>
            <pc:sldMk cId="347153620" sldId="261"/>
            <ac:spMk id="2" creationId="{24315DF0-57B0-1829-6BA1-7EB3005A5284}"/>
          </ac:spMkLst>
        </pc:spChg>
        <pc:spChg chg="mod">
          <ac:chgData name="Helmick, Christopher" userId="S::chelmick@slarc.org::38b4df83-954a-48d0-81bc-cc49285d051b" providerId="AD" clId="Web-{7006CBB9-5DC3-AC2D-5279-DF22472B3456}" dt="2024-04-04T15:24:47.567" v="48" actId="20577"/>
          <ac:spMkLst>
            <pc:docMk/>
            <pc:sldMk cId="347153620" sldId="261"/>
            <ac:spMk id="3" creationId="{0F23C1B4-4C2B-91C7-B6C4-093A46984F03}"/>
          </ac:spMkLst>
        </pc:spChg>
      </pc:sldChg>
      <pc:sldChg chg="addSp delSp modSp mod setBg">
        <pc:chgData name="Helmick, Christopher" userId="S::chelmick@slarc.org::38b4df83-954a-48d0-81bc-cc49285d051b" providerId="AD" clId="Web-{7006CBB9-5DC3-AC2D-5279-DF22472B3456}" dt="2024-04-04T16:08:39.547" v="438"/>
        <pc:sldMkLst>
          <pc:docMk/>
          <pc:sldMk cId="980362115" sldId="262"/>
        </pc:sldMkLst>
        <pc:spChg chg="mod">
          <ac:chgData name="Helmick, Christopher" userId="S::chelmick@slarc.org::38b4df83-954a-48d0-81bc-cc49285d051b" providerId="AD" clId="Web-{7006CBB9-5DC3-AC2D-5279-DF22472B3456}" dt="2024-04-04T16:08:39.547" v="438"/>
          <ac:spMkLst>
            <pc:docMk/>
            <pc:sldMk cId="980362115" sldId="262"/>
            <ac:spMk id="2" creationId="{04F721E6-1F5C-79F1-FE01-D0D0D6DF48E7}"/>
          </ac:spMkLst>
        </pc:spChg>
        <pc:spChg chg="mod ord">
          <ac:chgData name="Helmick, Christopher" userId="S::chelmick@slarc.org::38b4df83-954a-48d0-81bc-cc49285d051b" providerId="AD" clId="Web-{7006CBB9-5DC3-AC2D-5279-DF22472B3456}" dt="2024-04-04T16:05:47.057" v="420"/>
          <ac:spMkLst>
            <pc:docMk/>
            <pc:sldMk cId="980362115" sldId="262"/>
            <ac:spMk id="3" creationId="{9F823C09-9199-ABB2-89BD-3C4F7F03E37E}"/>
          </ac:spMkLst>
        </pc:spChg>
        <pc:spChg chg="add del">
          <ac:chgData name="Helmick, Christopher" userId="S::chelmick@slarc.org::38b4df83-954a-48d0-81bc-cc49285d051b" providerId="AD" clId="Web-{7006CBB9-5DC3-AC2D-5279-DF22472B3456}" dt="2024-04-04T16:05:47.057" v="420"/>
          <ac:spMkLst>
            <pc:docMk/>
            <pc:sldMk cId="980362115" sldId="262"/>
            <ac:spMk id="9" creationId="{9F7D5CDA-D291-4307-BF55-1381FED29634}"/>
          </ac:spMkLst>
        </pc:spChg>
        <pc:spChg chg="add">
          <ac:chgData name="Helmick, Christopher" userId="S::chelmick@slarc.org::38b4df83-954a-48d0-81bc-cc49285d051b" providerId="AD" clId="Web-{7006CBB9-5DC3-AC2D-5279-DF22472B3456}" dt="2024-04-04T16:05:47.057" v="420"/>
          <ac:spMkLst>
            <pc:docMk/>
            <pc:sldMk cId="980362115" sldId="262"/>
            <ac:spMk id="14" creationId="{2C61293E-6EBE-43EF-A52C-9BEBFD7679D4}"/>
          </ac:spMkLst>
        </pc:spChg>
        <pc:spChg chg="add">
          <ac:chgData name="Helmick, Christopher" userId="S::chelmick@slarc.org::38b4df83-954a-48d0-81bc-cc49285d051b" providerId="AD" clId="Web-{7006CBB9-5DC3-AC2D-5279-DF22472B3456}" dt="2024-04-04T16:05:47.057" v="420"/>
          <ac:spMkLst>
            <pc:docMk/>
            <pc:sldMk cId="980362115" sldId="262"/>
            <ac:spMk id="16" creationId="{21540236-BFD5-4A9D-8840-4703E7F76825}"/>
          </ac:spMkLst>
        </pc:spChg>
        <pc:picChg chg="add mod">
          <ac:chgData name="Helmick, Christopher" userId="S::chelmick@slarc.org::38b4df83-954a-48d0-81bc-cc49285d051b" providerId="AD" clId="Web-{7006CBB9-5DC3-AC2D-5279-DF22472B3456}" dt="2024-04-04T16:05:47.057" v="420"/>
          <ac:picMkLst>
            <pc:docMk/>
            <pc:sldMk cId="980362115" sldId="262"/>
            <ac:picMk id="5" creationId="{A08DF108-19BF-A5C5-B0F4-13071756AFAA}"/>
          </ac:picMkLst>
        </pc:picChg>
      </pc:sldChg>
      <pc:sldChg chg="modSp">
        <pc:chgData name="Helmick, Christopher" userId="S::chelmick@slarc.org::38b4df83-954a-48d0-81bc-cc49285d051b" providerId="AD" clId="Web-{7006CBB9-5DC3-AC2D-5279-DF22472B3456}" dt="2024-04-04T16:06:37.512" v="421" actId="20577"/>
        <pc:sldMkLst>
          <pc:docMk/>
          <pc:sldMk cId="1604478354" sldId="263"/>
        </pc:sldMkLst>
        <pc:spChg chg="mod">
          <ac:chgData name="Helmick, Christopher" userId="S::chelmick@slarc.org::38b4df83-954a-48d0-81bc-cc49285d051b" providerId="AD" clId="Web-{7006CBB9-5DC3-AC2D-5279-DF22472B3456}" dt="2024-04-04T16:06:37.512" v="421" actId="20577"/>
          <ac:spMkLst>
            <pc:docMk/>
            <pc:sldMk cId="1604478354" sldId="263"/>
            <ac:spMk id="2" creationId="{6147A9CB-C15D-8521-3E83-4A080E6BE3B0}"/>
          </ac:spMkLst>
        </pc:spChg>
        <pc:spChg chg="mod">
          <ac:chgData name="Helmick, Christopher" userId="S::chelmick@slarc.org::38b4df83-954a-48d0-81bc-cc49285d051b" providerId="AD" clId="Web-{7006CBB9-5DC3-AC2D-5279-DF22472B3456}" dt="2024-04-04T15:54:11.226" v="335" actId="20577"/>
          <ac:spMkLst>
            <pc:docMk/>
            <pc:sldMk cId="1604478354" sldId="263"/>
            <ac:spMk id="3" creationId="{204DF292-B73C-711B-D312-2F775DCF90A6}"/>
          </ac:spMkLst>
        </pc:spChg>
      </pc:sldChg>
      <pc:sldChg chg="modSp">
        <pc:chgData name="Helmick, Christopher" userId="S::chelmick@slarc.org::38b4df83-954a-48d0-81bc-cc49285d051b" providerId="AD" clId="Web-{7006CBB9-5DC3-AC2D-5279-DF22472B3456}" dt="2024-04-04T15:55:01.758" v="379" actId="20577"/>
        <pc:sldMkLst>
          <pc:docMk/>
          <pc:sldMk cId="2410290347" sldId="264"/>
        </pc:sldMkLst>
        <pc:spChg chg="mod">
          <ac:chgData name="Helmick, Christopher" userId="S::chelmick@slarc.org::38b4df83-954a-48d0-81bc-cc49285d051b" providerId="AD" clId="Web-{7006CBB9-5DC3-AC2D-5279-DF22472B3456}" dt="2024-04-04T15:54:27.335" v="343" actId="20577"/>
          <ac:spMkLst>
            <pc:docMk/>
            <pc:sldMk cId="2410290347" sldId="264"/>
            <ac:spMk id="2" creationId="{29A2F489-CAE7-6E08-6BAC-85D83CF015EC}"/>
          </ac:spMkLst>
        </pc:spChg>
        <pc:spChg chg="mod">
          <ac:chgData name="Helmick, Christopher" userId="S::chelmick@slarc.org::38b4df83-954a-48d0-81bc-cc49285d051b" providerId="AD" clId="Web-{7006CBB9-5DC3-AC2D-5279-DF22472B3456}" dt="2024-04-04T15:55:01.758" v="379" actId="20577"/>
          <ac:spMkLst>
            <pc:docMk/>
            <pc:sldMk cId="2410290347" sldId="264"/>
            <ac:spMk id="3" creationId="{6BCB9540-834A-8483-C100-9E7BFBE72FC7}"/>
          </ac:spMkLst>
        </pc:spChg>
      </pc:sldChg>
      <pc:sldChg chg="del">
        <pc:chgData name="Helmick, Christopher" userId="S::chelmick@slarc.org::38b4df83-954a-48d0-81bc-cc49285d051b" providerId="AD" clId="Web-{7006CBB9-5DC3-AC2D-5279-DF22472B3456}" dt="2024-04-04T15:59:23.125" v="396"/>
        <pc:sldMkLst>
          <pc:docMk/>
          <pc:sldMk cId="1203527747" sldId="265"/>
        </pc:sldMkLst>
      </pc:sldChg>
      <pc:sldChg chg="del">
        <pc:chgData name="Helmick, Christopher" userId="S::chelmick@slarc.org::38b4df83-954a-48d0-81bc-cc49285d051b" providerId="AD" clId="Web-{7006CBB9-5DC3-AC2D-5279-DF22472B3456}" dt="2024-04-04T15:36:10.836" v="267"/>
        <pc:sldMkLst>
          <pc:docMk/>
          <pc:sldMk cId="615561444" sldId="266"/>
        </pc:sldMkLst>
      </pc:sldChg>
      <pc:sldChg chg="del">
        <pc:chgData name="Helmick, Christopher" userId="S::chelmick@slarc.org::38b4df83-954a-48d0-81bc-cc49285d051b" providerId="AD" clId="Web-{7006CBB9-5DC3-AC2D-5279-DF22472B3456}" dt="2024-04-04T15:36:09.743" v="266"/>
        <pc:sldMkLst>
          <pc:docMk/>
          <pc:sldMk cId="1232577109" sldId="267"/>
        </pc:sldMkLst>
      </pc:sldChg>
      <pc:sldChg chg="del">
        <pc:chgData name="Helmick, Christopher" userId="S::chelmick@slarc.org::38b4df83-954a-48d0-81bc-cc49285d051b" providerId="AD" clId="Web-{7006CBB9-5DC3-AC2D-5279-DF22472B3456}" dt="2024-04-04T15:36:08.867" v="265"/>
        <pc:sldMkLst>
          <pc:docMk/>
          <pc:sldMk cId="1020131434" sldId="268"/>
        </pc:sldMkLst>
      </pc:sldChg>
      <pc:sldChg chg="del">
        <pc:chgData name="Helmick, Christopher" userId="S::chelmick@slarc.org::38b4df83-954a-48d0-81bc-cc49285d051b" providerId="AD" clId="Web-{7006CBB9-5DC3-AC2D-5279-DF22472B3456}" dt="2024-04-04T15:36:07.727" v="264"/>
        <pc:sldMkLst>
          <pc:docMk/>
          <pc:sldMk cId="3541581462" sldId="269"/>
        </pc:sldMkLst>
      </pc:sldChg>
      <pc:sldChg chg="del">
        <pc:chgData name="Helmick, Christopher" userId="S::chelmick@slarc.org::38b4df83-954a-48d0-81bc-cc49285d051b" providerId="AD" clId="Web-{7006CBB9-5DC3-AC2D-5279-DF22472B3456}" dt="2024-04-04T15:27:32.822" v="86"/>
        <pc:sldMkLst>
          <pc:docMk/>
          <pc:sldMk cId="2086250507" sldId="270"/>
        </pc:sldMkLst>
      </pc:sldChg>
      <pc:sldChg chg="addSp modSp new mod setBg">
        <pc:chgData name="Helmick, Christopher" userId="S::chelmick@slarc.org::38b4df83-954a-48d0-81bc-cc49285d051b" providerId="AD" clId="Web-{7006CBB9-5DC3-AC2D-5279-DF22472B3456}" dt="2024-04-04T16:07:36.498" v="429" actId="20577"/>
        <pc:sldMkLst>
          <pc:docMk/>
          <pc:sldMk cId="1781361215" sldId="271"/>
        </pc:sldMkLst>
        <pc:spChg chg="mod">
          <ac:chgData name="Helmick, Christopher" userId="S::chelmick@slarc.org::38b4df83-954a-48d0-81bc-cc49285d051b" providerId="AD" clId="Web-{7006CBB9-5DC3-AC2D-5279-DF22472B3456}" dt="2024-04-04T16:07:36.498" v="429" actId="20577"/>
          <ac:spMkLst>
            <pc:docMk/>
            <pc:sldMk cId="1781361215" sldId="271"/>
            <ac:spMk id="2" creationId="{2333DA31-38A0-E9D9-636E-C146047D7D7B}"/>
          </ac:spMkLst>
        </pc:spChg>
        <pc:spChg chg="mod">
          <ac:chgData name="Helmick, Christopher" userId="S::chelmick@slarc.org::38b4df83-954a-48d0-81bc-cc49285d051b" providerId="AD" clId="Web-{7006CBB9-5DC3-AC2D-5279-DF22472B3456}" dt="2024-04-04T16:01:44.613" v="402" actId="20577"/>
          <ac:spMkLst>
            <pc:docMk/>
            <pc:sldMk cId="1781361215" sldId="271"/>
            <ac:spMk id="3" creationId="{231D52BE-C82F-283F-4D19-56E4E028B34E}"/>
          </ac:spMkLst>
        </pc:spChg>
        <pc:spChg chg="add">
          <ac:chgData name="Helmick, Christopher" userId="S::chelmick@slarc.org::38b4df83-954a-48d0-81bc-cc49285d051b" providerId="AD" clId="Web-{7006CBB9-5DC3-AC2D-5279-DF22472B3456}" dt="2024-04-04T16:01:24.691" v="400"/>
          <ac:spMkLst>
            <pc:docMk/>
            <pc:sldMk cId="1781361215" sldId="271"/>
            <ac:spMk id="9" creationId="{F13C74B1-5B17-4795-BED0-7140497B445A}"/>
          </ac:spMkLst>
        </pc:spChg>
        <pc:spChg chg="add">
          <ac:chgData name="Helmick, Christopher" userId="S::chelmick@slarc.org::38b4df83-954a-48d0-81bc-cc49285d051b" providerId="AD" clId="Web-{7006CBB9-5DC3-AC2D-5279-DF22472B3456}" dt="2024-04-04T16:01:24.691" v="400"/>
          <ac:spMkLst>
            <pc:docMk/>
            <pc:sldMk cId="1781361215" sldId="271"/>
            <ac:spMk id="11" creationId="{D4974D33-8DC5-464E-8C6D-BE58F0669C17}"/>
          </ac:spMkLst>
        </pc:spChg>
        <pc:picChg chg="add">
          <ac:chgData name="Helmick, Christopher" userId="S::chelmick@slarc.org::38b4df83-954a-48d0-81bc-cc49285d051b" providerId="AD" clId="Web-{7006CBB9-5DC3-AC2D-5279-DF22472B3456}" dt="2024-04-04T16:01:24.691" v="400"/>
          <ac:picMkLst>
            <pc:docMk/>
            <pc:sldMk cId="1781361215" sldId="271"/>
            <ac:picMk id="5" creationId="{BA7A8F94-6BCB-EFDE-FD96-03811C6668B5}"/>
          </ac:picMkLst>
        </pc:picChg>
      </pc:sldChg>
      <pc:sldChg chg="addSp delSp modSp new mod setBg">
        <pc:chgData name="Helmick, Christopher" userId="S::chelmick@slarc.org::38b4df83-954a-48d0-81bc-cc49285d051b" providerId="AD" clId="Web-{7006CBB9-5DC3-AC2D-5279-DF22472B3456}" dt="2024-04-04T16:07:17.607" v="425" actId="20577"/>
        <pc:sldMkLst>
          <pc:docMk/>
          <pc:sldMk cId="4114518935" sldId="272"/>
        </pc:sldMkLst>
        <pc:spChg chg="mod">
          <ac:chgData name="Helmick, Christopher" userId="S::chelmick@slarc.org::38b4df83-954a-48d0-81bc-cc49285d051b" providerId="AD" clId="Web-{7006CBB9-5DC3-AC2D-5279-DF22472B3456}" dt="2024-04-04T16:07:17.607" v="425" actId="20577"/>
          <ac:spMkLst>
            <pc:docMk/>
            <pc:sldMk cId="4114518935" sldId="272"/>
            <ac:spMk id="2" creationId="{F1018301-84D7-3E4C-7C25-FAAE975EAE36}"/>
          </ac:spMkLst>
        </pc:spChg>
        <pc:spChg chg="mod">
          <ac:chgData name="Helmick, Christopher" userId="S::chelmick@slarc.org::38b4df83-954a-48d0-81bc-cc49285d051b" providerId="AD" clId="Web-{7006CBB9-5DC3-AC2D-5279-DF22472B3456}" dt="2024-04-04T16:07:09.436" v="423" actId="20577"/>
          <ac:spMkLst>
            <pc:docMk/>
            <pc:sldMk cId="4114518935" sldId="272"/>
            <ac:spMk id="3" creationId="{5EFCD19B-18ED-32CF-43B5-8C8A2CD6533A}"/>
          </ac:spMkLst>
        </pc:spChg>
        <pc:spChg chg="add del">
          <ac:chgData name="Helmick, Christopher" userId="S::chelmick@slarc.org::38b4df83-954a-48d0-81bc-cc49285d051b" providerId="AD" clId="Web-{7006CBB9-5DC3-AC2D-5279-DF22472B3456}" dt="2024-04-04T16:02:33.411" v="406"/>
          <ac:spMkLst>
            <pc:docMk/>
            <pc:sldMk cId="4114518935" sldId="272"/>
            <ac:spMk id="11" creationId="{21540236-BFD5-4A9D-8840-4703E7F76825}"/>
          </ac:spMkLst>
        </pc:spChg>
        <pc:spChg chg="add del">
          <ac:chgData name="Helmick, Christopher" userId="S::chelmick@slarc.org::38b4df83-954a-48d0-81bc-cc49285d051b" providerId="AD" clId="Web-{7006CBB9-5DC3-AC2D-5279-DF22472B3456}" dt="2024-04-04T16:02:33.411" v="406"/>
          <ac:spMkLst>
            <pc:docMk/>
            <pc:sldMk cId="4114518935" sldId="272"/>
            <ac:spMk id="12" creationId="{2C61293E-6EBE-43EF-A52C-9BEBFD7679D4}"/>
          </ac:spMkLst>
        </pc:spChg>
        <pc:spChg chg="add del">
          <ac:chgData name="Helmick, Christopher" userId="S::chelmick@slarc.org::38b4df83-954a-48d0-81bc-cc49285d051b" providerId="AD" clId="Web-{7006CBB9-5DC3-AC2D-5279-DF22472B3456}" dt="2024-04-04T16:02:50.115" v="409"/>
          <ac:spMkLst>
            <pc:docMk/>
            <pc:sldMk cId="4114518935" sldId="272"/>
            <ac:spMk id="21" creationId="{F13C74B1-5B17-4795-BED0-7140497B445A}"/>
          </ac:spMkLst>
        </pc:spChg>
        <pc:spChg chg="add del">
          <ac:chgData name="Helmick, Christopher" userId="S::chelmick@slarc.org::38b4df83-954a-48d0-81bc-cc49285d051b" providerId="AD" clId="Web-{7006CBB9-5DC3-AC2D-5279-DF22472B3456}" dt="2024-04-04T16:02:50.115" v="409"/>
          <ac:spMkLst>
            <pc:docMk/>
            <pc:sldMk cId="4114518935" sldId="272"/>
            <ac:spMk id="23" creationId="{D4974D33-8DC5-464E-8C6D-BE58F0669C17}"/>
          </ac:spMkLst>
        </pc:spChg>
        <pc:spChg chg="add">
          <ac:chgData name="Helmick, Christopher" userId="S::chelmick@slarc.org::38b4df83-954a-48d0-81bc-cc49285d051b" providerId="AD" clId="Web-{7006CBB9-5DC3-AC2D-5279-DF22472B3456}" dt="2024-04-04T16:02:50.115" v="410"/>
          <ac:spMkLst>
            <pc:docMk/>
            <pc:sldMk cId="4114518935" sldId="272"/>
            <ac:spMk id="25" creationId="{2C61293E-6EBE-43EF-A52C-9BEBFD7679D4}"/>
          </ac:spMkLst>
        </pc:spChg>
        <pc:spChg chg="add">
          <ac:chgData name="Helmick, Christopher" userId="S::chelmick@slarc.org::38b4df83-954a-48d0-81bc-cc49285d051b" providerId="AD" clId="Web-{7006CBB9-5DC3-AC2D-5279-DF22472B3456}" dt="2024-04-04T16:02:50.115" v="410"/>
          <ac:spMkLst>
            <pc:docMk/>
            <pc:sldMk cId="4114518935" sldId="272"/>
            <ac:spMk id="26" creationId="{21540236-BFD5-4A9D-8840-4703E7F76825}"/>
          </ac:spMkLst>
        </pc:spChg>
        <pc:picChg chg="add del">
          <ac:chgData name="Helmick, Christopher" userId="S::chelmick@slarc.org::38b4df83-954a-48d0-81bc-cc49285d051b" providerId="AD" clId="Web-{7006CBB9-5DC3-AC2D-5279-DF22472B3456}" dt="2024-04-04T16:02:30.740" v="404"/>
          <ac:picMkLst>
            <pc:docMk/>
            <pc:sldMk cId="4114518935" sldId="272"/>
            <ac:picMk id="5" creationId="{B6B01E17-0035-0354-1642-B635296C6E00}"/>
          </ac:picMkLst>
        </pc:picChg>
        <pc:picChg chg="add del">
          <ac:chgData name="Helmick, Christopher" userId="S::chelmick@slarc.org::38b4df83-954a-48d0-81bc-cc49285d051b" providerId="AD" clId="Web-{7006CBB9-5DC3-AC2D-5279-DF22472B3456}" dt="2024-04-04T16:02:33.411" v="406"/>
          <ac:picMkLst>
            <pc:docMk/>
            <pc:sldMk cId="4114518935" sldId="272"/>
            <ac:picMk id="13" creationId="{D772F166-2A6C-4ECE-DC2F-7328C87F1482}"/>
          </ac:picMkLst>
        </pc:picChg>
        <pc:picChg chg="add mod ord">
          <ac:chgData name="Helmick, Christopher" userId="S::chelmick@slarc.org::38b4df83-954a-48d0-81bc-cc49285d051b" providerId="AD" clId="Web-{7006CBB9-5DC3-AC2D-5279-DF22472B3456}" dt="2024-04-04T16:02:50.115" v="410"/>
          <ac:picMkLst>
            <pc:docMk/>
            <pc:sldMk cId="4114518935" sldId="272"/>
            <ac:picMk id="15" creationId="{B6B01E17-0035-0354-1642-B635296C6E00}"/>
          </ac:picMkLst>
        </pc:picChg>
        <pc:cxnChg chg="add del">
          <ac:chgData name="Helmick, Christopher" userId="S::chelmick@slarc.org::38b4df83-954a-48d0-81bc-cc49285d051b" providerId="AD" clId="Web-{7006CBB9-5DC3-AC2D-5279-DF22472B3456}" dt="2024-04-04T16:02:30.740" v="404"/>
          <ac:cxnSpMkLst>
            <pc:docMk/>
            <pc:sldMk cId="4114518935" sldId="272"/>
            <ac:cxnSpMk id="9" creationId="{1503BFE4-729B-D9D0-C17B-501E6AF1127A}"/>
          </ac:cxnSpMkLst>
        </pc:cxnChg>
        <pc:cxnChg chg="add del">
          <ac:chgData name="Helmick, Christopher" userId="S::chelmick@slarc.org::38b4df83-954a-48d0-81bc-cc49285d051b" providerId="AD" clId="Web-{7006CBB9-5DC3-AC2D-5279-DF22472B3456}" dt="2024-04-04T16:02:50.115" v="410"/>
          <ac:cxnSpMkLst>
            <pc:docMk/>
            <pc:sldMk cId="4114518935" sldId="272"/>
            <ac:cxnSpMk id="16" creationId="{1503BFE4-729B-D9D0-C17B-501E6AF1127A}"/>
          </ac:cxnSpMkLst>
        </pc:cxnChg>
      </pc:sldChg>
      <pc:sldChg chg="addSp modSp new mod setBg">
        <pc:chgData name="Helmick, Christopher" userId="S::chelmick@slarc.org::38b4df83-954a-48d0-81bc-cc49285d051b" providerId="AD" clId="Web-{7006CBB9-5DC3-AC2D-5279-DF22472B3456}" dt="2024-04-04T16:08:00.061" v="432"/>
        <pc:sldMkLst>
          <pc:docMk/>
          <pc:sldMk cId="1678975089" sldId="273"/>
        </pc:sldMkLst>
        <pc:spChg chg="mod">
          <ac:chgData name="Helmick, Christopher" userId="S::chelmick@slarc.org::38b4df83-954a-48d0-81bc-cc49285d051b" providerId="AD" clId="Web-{7006CBB9-5DC3-AC2D-5279-DF22472B3456}" dt="2024-04-04T16:08:00.061" v="432"/>
          <ac:spMkLst>
            <pc:docMk/>
            <pc:sldMk cId="1678975089" sldId="273"/>
            <ac:spMk id="2" creationId="{BF64808C-357A-C791-71DB-43AFA3271654}"/>
          </ac:spMkLst>
        </pc:spChg>
        <pc:spChg chg="mod">
          <ac:chgData name="Helmick, Christopher" userId="S::chelmick@slarc.org::38b4df83-954a-48d0-81bc-cc49285d051b" providerId="AD" clId="Web-{7006CBB9-5DC3-AC2D-5279-DF22472B3456}" dt="2024-04-04T16:04:02.055" v="412"/>
          <ac:spMkLst>
            <pc:docMk/>
            <pc:sldMk cId="1678975089" sldId="273"/>
            <ac:spMk id="3" creationId="{174A4FEC-EF15-0730-7293-308578C31241}"/>
          </ac:spMkLst>
        </pc:spChg>
        <pc:spChg chg="add">
          <ac:chgData name="Helmick, Christopher" userId="S::chelmick@slarc.org::38b4df83-954a-48d0-81bc-cc49285d051b" providerId="AD" clId="Web-{7006CBB9-5DC3-AC2D-5279-DF22472B3456}" dt="2024-04-04T16:04:02.055" v="412"/>
          <ac:spMkLst>
            <pc:docMk/>
            <pc:sldMk cId="1678975089" sldId="273"/>
            <ac:spMk id="9" creationId="{2C61293E-6EBE-43EF-A52C-9BEBFD7679D4}"/>
          </ac:spMkLst>
        </pc:spChg>
        <pc:spChg chg="add">
          <ac:chgData name="Helmick, Christopher" userId="S::chelmick@slarc.org::38b4df83-954a-48d0-81bc-cc49285d051b" providerId="AD" clId="Web-{7006CBB9-5DC3-AC2D-5279-DF22472B3456}" dt="2024-04-04T16:04:02.055" v="412"/>
          <ac:spMkLst>
            <pc:docMk/>
            <pc:sldMk cId="1678975089" sldId="273"/>
            <ac:spMk id="11" creationId="{21540236-BFD5-4A9D-8840-4703E7F76825}"/>
          </ac:spMkLst>
        </pc:spChg>
        <pc:picChg chg="add">
          <ac:chgData name="Helmick, Christopher" userId="S::chelmick@slarc.org::38b4df83-954a-48d0-81bc-cc49285d051b" providerId="AD" clId="Web-{7006CBB9-5DC3-AC2D-5279-DF22472B3456}" dt="2024-04-04T16:04:02.055" v="412"/>
          <ac:picMkLst>
            <pc:docMk/>
            <pc:sldMk cId="1678975089" sldId="273"/>
            <ac:picMk id="5" creationId="{7C9265A7-0B16-418C-AC3B-61605F856887}"/>
          </ac:picMkLst>
        </pc:picChg>
      </pc:sldChg>
      <pc:sldChg chg="addSp delSp modSp new mod ord setBg">
        <pc:chgData name="Helmick, Christopher" userId="S::chelmick@slarc.org::38b4df83-954a-48d0-81bc-cc49285d051b" providerId="AD" clId="Web-{7006CBB9-5DC3-AC2D-5279-DF22472B3456}" dt="2024-04-04T16:08:14.390" v="434"/>
        <pc:sldMkLst>
          <pc:docMk/>
          <pc:sldMk cId="4281173763" sldId="274"/>
        </pc:sldMkLst>
        <pc:spChg chg="mod">
          <ac:chgData name="Helmick, Christopher" userId="S::chelmick@slarc.org::38b4df83-954a-48d0-81bc-cc49285d051b" providerId="AD" clId="Web-{7006CBB9-5DC3-AC2D-5279-DF22472B3456}" dt="2024-04-04T16:08:14.390" v="434"/>
          <ac:spMkLst>
            <pc:docMk/>
            <pc:sldMk cId="4281173763" sldId="274"/>
            <ac:spMk id="2" creationId="{53755918-338A-1D88-641D-12E6CDF04D54}"/>
          </ac:spMkLst>
        </pc:spChg>
        <pc:spChg chg="mod">
          <ac:chgData name="Helmick, Christopher" userId="S::chelmick@slarc.org::38b4df83-954a-48d0-81bc-cc49285d051b" providerId="AD" clId="Web-{7006CBB9-5DC3-AC2D-5279-DF22472B3456}" dt="2024-04-04T16:04:30.024" v="414"/>
          <ac:spMkLst>
            <pc:docMk/>
            <pc:sldMk cId="4281173763" sldId="274"/>
            <ac:spMk id="3" creationId="{5EC4EB4E-79E0-D001-B242-7CC7C450E8D9}"/>
          </ac:spMkLst>
        </pc:spChg>
        <pc:spChg chg="add del">
          <ac:chgData name="Helmick, Christopher" userId="S::chelmick@slarc.org::38b4df83-954a-48d0-81bc-cc49285d051b" providerId="AD" clId="Web-{7006CBB9-5DC3-AC2D-5279-DF22472B3456}" dt="2024-04-04T16:04:30.024" v="414"/>
          <ac:spMkLst>
            <pc:docMk/>
            <pc:sldMk cId="4281173763" sldId="274"/>
            <ac:spMk id="9" creationId="{9F7D5CDA-D291-4307-BF55-1381FED29634}"/>
          </ac:spMkLst>
        </pc:spChg>
        <pc:picChg chg="add del">
          <ac:chgData name="Helmick, Christopher" userId="S::chelmick@slarc.org::38b4df83-954a-48d0-81bc-cc49285d051b" providerId="AD" clId="Web-{7006CBB9-5DC3-AC2D-5279-DF22472B3456}" dt="2024-04-04T16:04:30.024" v="414"/>
          <ac:picMkLst>
            <pc:docMk/>
            <pc:sldMk cId="4281173763" sldId="274"/>
            <ac:picMk id="5" creationId="{86085531-F40E-35A5-87E1-5554905B4E65}"/>
          </ac:picMkLst>
        </pc:picChg>
      </pc:sldChg>
      <pc:sldChg chg="addSp delSp modSp new mod setBg">
        <pc:chgData name="Helmick, Christopher" userId="S::chelmick@slarc.org::38b4df83-954a-48d0-81bc-cc49285d051b" providerId="AD" clId="Web-{7006CBB9-5DC3-AC2D-5279-DF22472B3456}" dt="2024-04-04T16:08:22.999" v="435"/>
        <pc:sldMkLst>
          <pc:docMk/>
          <pc:sldMk cId="539952785" sldId="275"/>
        </pc:sldMkLst>
        <pc:spChg chg="mod">
          <ac:chgData name="Helmick, Christopher" userId="S::chelmick@slarc.org::38b4df83-954a-48d0-81bc-cc49285d051b" providerId="AD" clId="Web-{7006CBB9-5DC3-AC2D-5279-DF22472B3456}" dt="2024-04-04T16:08:22.999" v="435"/>
          <ac:spMkLst>
            <pc:docMk/>
            <pc:sldMk cId="539952785" sldId="275"/>
            <ac:spMk id="2" creationId="{8F0666A7-0A2C-314F-FC72-21CF4A6C8174}"/>
          </ac:spMkLst>
        </pc:spChg>
        <pc:spChg chg="mod">
          <ac:chgData name="Helmick, Christopher" userId="S::chelmick@slarc.org::38b4df83-954a-48d0-81bc-cc49285d051b" providerId="AD" clId="Web-{7006CBB9-5DC3-AC2D-5279-DF22472B3456}" dt="2024-04-04T16:04:49.712" v="418"/>
          <ac:spMkLst>
            <pc:docMk/>
            <pc:sldMk cId="539952785" sldId="275"/>
            <ac:spMk id="3" creationId="{BA34D59F-FD05-1C58-EF73-BB9DF9A6A8FF}"/>
          </ac:spMkLst>
        </pc:spChg>
        <pc:spChg chg="add del">
          <ac:chgData name="Helmick, Christopher" userId="S::chelmick@slarc.org::38b4df83-954a-48d0-81bc-cc49285d051b" providerId="AD" clId="Web-{7006CBB9-5DC3-AC2D-5279-DF22472B3456}" dt="2024-04-04T16:04:49.712" v="418"/>
          <ac:spMkLst>
            <pc:docMk/>
            <pc:sldMk cId="539952785" sldId="275"/>
            <ac:spMk id="9" creationId="{3ECBE1F1-D69B-4AFA-ABD5-8E41720EF6DE}"/>
          </ac:spMkLst>
        </pc:spChg>
        <pc:spChg chg="add del">
          <ac:chgData name="Helmick, Christopher" userId="S::chelmick@slarc.org::38b4df83-954a-48d0-81bc-cc49285d051b" providerId="AD" clId="Web-{7006CBB9-5DC3-AC2D-5279-DF22472B3456}" dt="2024-04-04T16:04:49.712" v="418"/>
          <ac:spMkLst>
            <pc:docMk/>
            <pc:sldMk cId="539952785" sldId="275"/>
            <ac:spMk id="11" creationId="{603A6265-E10C-4B85-9C20-E75FCAF9CC63}"/>
          </ac:spMkLst>
        </pc:spChg>
        <pc:spChg chg="add del">
          <ac:chgData name="Helmick, Christopher" userId="S::chelmick@slarc.org::38b4df83-954a-48d0-81bc-cc49285d051b" providerId="AD" clId="Web-{7006CBB9-5DC3-AC2D-5279-DF22472B3456}" dt="2024-04-04T16:04:49.696" v="417"/>
          <ac:spMkLst>
            <pc:docMk/>
            <pc:sldMk cId="539952785" sldId="275"/>
            <ac:spMk id="16" creationId="{3ECBE1F1-D69B-4AFA-ABD5-8E41720EF6DE}"/>
          </ac:spMkLst>
        </pc:spChg>
        <pc:spChg chg="add del">
          <ac:chgData name="Helmick, Christopher" userId="S::chelmick@slarc.org::38b4df83-954a-48d0-81bc-cc49285d051b" providerId="AD" clId="Web-{7006CBB9-5DC3-AC2D-5279-DF22472B3456}" dt="2024-04-04T16:04:49.696" v="417"/>
          <ac:spMkLst>
            <pc:docMk/>
            <pc:sldMk cId="539952785" sldId="275"/>
            <ac:spMk id="18" creationId="{603A6265-E10C-4B85-9C20-E75FCAF9CC63}"/>
          </ac:spMkLst>
        </pc:spChg>
        <pc:spChg chg="add">
          <ac:chgData name="Helmick, Christopher" userId="S::chelmick@slarc.org::38b4df83-954a-48d0-81bc-cc49285d051b" providerId="AD" clId="Web-{7006CBB9-5DC3-AC2D-5279-DF22472B3456}" dt="2024-04-04T16:04:49.712" v="418"/>
          <ac:spMkLst>
            <pc:docMk/>
            <pc:sldMk cId="539952785" sldId="275"/>
            <ac:spMk id="20" creationId="{2C61293E-6EBE-43EF-A52C-9BEBFD7679D4}"/>
          </ac:spMkLst>
        </pc:spChg>
        <pc:spChg chg="add">
          <ac:chgData name="Helmick, Christopher" userId="S::chelmick@slarc.org::38b4df83-954a-48d0-81bc-cc49285d051b" providerId="AD" clId="Web-{7006CBB9-5DC3-AC2D-5279-DF22472B3456}" dt="2024-04-04T16:04:49.712" v="418"/>
          <ac:spMkLst>
            <pc:docMk/>
            <pc:sldMk cId="539952785" sldId="275"/>
            <ac:spMk id="21" creationId="{21540236-BFD5-4A9D-8840-4703E7F76825}"/>
          </ac:spMkLst>
        </pc:spChg>
        <pc:picChg chg="add mod ord">
          <ac:chgData name="Helmick, Christopher" userId="S::chelmick@slarc.org::38b4df83-954a-48d0-81bc-cc49285d051b" providerId="AD" clId="Web-{7006CBB9-5DC3-AC2D-5279-DF22472B3456}" dt="2024-04-04T16:04:49.712" v="418"/>
          <ac:picMkLst>
            <pc:docMk/>
            <pc:sldMk cId="539952785" sldId="275"/>
            <ac:picMk id="5" creationId="{0A996486-1875-BD5F-808E-6209E3BA83CF}"/>
          </ac:picMkLst>
        </pc:picChg>
      </pc:sldChg>
    </pc:docChg>
  </pc:docChgLst>
  <pc:docChgLst>
    <pc:chgData name="Helmick, Christopher" userId="S::chelmick@slarc.org::38b4df83-954a-48d0-81bc-cc49285d051b" providerId="AD" clId="Web-{3ED89FBA-B53B-C58A-6D78-1C03F5D677A4}"/>
    <pc:docChg chg="modSld">
      <pc:chgData name="Helmick, Christopher" userId="S::chelmick@slarc.org::38b4df83-954a-48d0-81bc-cc49285d051b" providerId="AD" clId="Web-{3ED89FBA-B53B-C58A-6D78-1C03F5D677A4}" dt="2024-04-04T17:37:56.650" v="20" actId="20577"/>
      <pc:docMkLst>
        <pc:docMk/>
      </pc:docMkLst>
      <pc:sldChg chg="addSp delSp modSp">
        <pc:chgData name="Helmick, Christopher" userId="S::chelmick@slarc.org::38b4df83-954a-48d0-81bc-cc49285d051b" providerId="AD" clId="Web-{3ED89FBA-B53B-C58A-6D78-1C03F5D677A4}" dt="2024-04-04T17:37:56.650" v="20" actId="20577"/>
        <pc:sldMkLst>
          <pc:docMk/>
          <pc:sldMk cId="539952785" sldId="275"/>
        </pc:sldMkLst>
        <pc:spChg chg="mod ord">
          <ac:chgData name="Helmick, Christopher" userId="S::chelmick@slarc.org::38b4df83-954a-48d0-81bc-cc49285d051b" providerId="AD" clId="Web-{3ED89FBA-B53B-C58A-6D78-1C03F5D677A4}" dt="2024-04-04T17:37:55.712" v="18"/>
          <ac:spMkLst>
            <pc:docMk/>
            <pc:sldMk cId="539952785" sldId="275"/>
            <ac:spMk id="2" creationId="{8F0666A7-0A2C-314F-FC72-21CF4A6C8174}"/>
          </ac:spMkLst>
        </pc:spChg>
        <pc:spChg chg="mod ord">
          <ac:chgData name="Helmick, Christopher" userId="S::chelmick@slarc.org::38b4df83-954a-48d0-81bc-cc49285d051b" providerId="AD" clId="Web-{3ED89FBA-B53B-C58A-6D78-1C03F5D677A4}" dt="2024-04-04T17:37:56.650" v="20" actId="20577"/>
          <ac:spMkLst>
            <pc:docMk/>
            <pc:sldMk cId="539952785" sldId="275"/>
            <ac:spMk id="3" creationId="{BA34D59F-FD05-1C58-EF73-BB9DF9A6A8FF}"/>
          </ac:spMkLst>
        </pc:spChg>
        <pc:spChg chg="del">
          <ac:chgData name="Helmick, Christopher" userId="S::chelmick@slarc.org::38b4df83-954a-48d0-81bc-cc49285d051b" providerId="AD" clId="Web-{3ED89FBA-B53B-C58A-6D78-1C03F5D677A4}" dt="2024-04-04T17:35:14.474" v="0"/>
          <ac:spMkLst>
            <pc:docMk/>
            <pc:sldMk cId="539952785" sldId="275"/>
            <ac:spMk id="20" creationId="{2C61293E-6EBE-43EF-A52C-9BEBFD7679D4}"/>
          </ac:spMkLst>
        </pc:spChg>
        <pc:spChg chg="del">
          <ac:chgData name="Helmick, Christopher" userId="S::chelmick@slarc.org::38b4df83-954a-48d0-81bc-cc49285d051b" providerId="AD" clId="Web-{3ED89FBA-B53B-C58A-6D78-1C03F5D677A4}" dt="2024-04-04T17:35:14.474" v="0"/>
          <ac:spMkLst>
            <pc:docMk/>
            <pc:sldMk cId="539952785" sldId="275"/>
            <ac:spMk id="21" creationId="{21540236-BFD5-4A9D-8840-4703E7F76825}"/>
          </ac:spMkLst>
        </pc:spChg>
        <pc:spChg chg="add del">
          <ac:chgData name="Helmick, Christopher" userId="S::chelmick@slarc.org::38b4df83-954a-48d0-81bc-cc49285d051b" providerId="AD" clId="Web-{3ED89FBA-B53B-C58A-6D78-1C03F5D677A4}" dt="2024-04-04T17:35:34.459" v="5"/>
          <ac:spMkLst>
            <pc:docMk/>
            <pc:sldMk cId="539952785" sldId="275"/>
            <ac:spMk id="26" creationId="{2C61293E-6EBE-43EF-A52C-9BEBFD7679D4}"/>
          </ac:spMkLst>
        </pc:spChg>
        <pc:spChg chg="add del">
          <ac:chgData name="Helmick, Christopher" userId="S::chelmick@slarc.org::38b4df83-954a-48d0-81bc-cc49285d051b" providerId="AD" clId="Web-{3ED89FBA-B53B-C58A-6D78-1C03F5D677A4}" dt="2024-04-04T17:35:34.459" v="5"/>
          <ac:spMkLst>
            <pc:docMk/>
            <pc:sldMk cId="539952785" sldId="275"/>
            <ac:spMk id="28" creationId="{21540236-BFD5-4A9D-8840-4703E7F76825}"/>
          </ac:spMkLst>
        </pc:spChg>
        <pc:spChg chg="add del">
          <ac:chgData name="Helmick, Christopher" userId="S::chelmick@slarc.org::38b4df83-954a-48d0-81bc-cc49285d051b" providerId="AD" clId="Web-{3ED89FBA-B53B-C58A-6D78-1C03F5D677A4}" dt="2024-04-04T17:35:31.850" v="2"/>
          <ac:spMkLst>
            <pc:docMk/>
            <pc:sldMk cId="539952785" sldId="275"/>
            <ac:spMk id="33" creationId="{2C61293E-6EBE-43EF-A52C-9BEBFD7679D4}"/>
          </ac:spMkLst>
        </pc:spChg>
        <pc:spChg chg="add del">
          <ac:chgData name="Helmick, Christopher" userId="S::chelmick@slarc.org::38b4df83-954a-48d0-81bc-cc49285d051b" providerId="AD" clId="Web-{3ED89FBA-B53B-C58A-6D78-1C03F5D677A4}" dt="2024-04-04T17:35:31.850" v="2"/>
          <ac:spMkLst>
            <pc:docMk/>
            <pc:sldMk cId="539952785" sldId="275"/>
            <ac:spMk id="35" creationId="{21540236-BFD5-4A9D-8840-4703E7F76825}"/>
          </ac:spMkLst>
        </pc:spChg>
        <pc:spChg chg="add del">
          <ac:chgData name="Helmick, Christopher" userId="S::chelmick@slarc.org::38b4df83-954a-48d0-81bc-cc49285d051b" providerId="AD" clId="Web-{3ED89FBA-B53B-C58A-6D78-1C03F5D677A4}" dt="2024-04-04T17:35:34.459" v="4"/>
          <ac:spMkLst>
            <pc:docMk/>
            <pc:sldMk cId="539952785" sldId="275"/>
            <ac:spMk id="37" creationId="{F13C74B1-5B17-4795-BED0-7140497B445A}"/>
          </ac:spMkLst>
        </pc:spChg>
        <pc:spChg chg="add del">
          <ac:chgData name="Helmick, Christopher" userId="S::chelmick@slarc.org::38b4df83-954a-48d0-81bc-cc49285d051b" providerId="AD" clId="Web-{3ED89FBA-B53B-C58A-6D78-1C03F5D677A4}" dt="2024-04-04T17:35:34.459" v="4"/>
          <ac:spMkLst>
            <pc:docMk/>
            <pc:sldMk cId="539952785" sldId="275"/>
            <ac:spMk id="38" creationId="{D4974D33-8DC5-464E-8C6D-BE58F0669C17}"/>
          </ac:spMkLst>
        </pc:spChg>
        <pc:spChg chg="add del">
          <ac:chgData name="Helmick, Christopher" userId="S::chelmick@slarc.org::38b4df83-954a-48d0-81bc-cc49285d051b" providerId="AD" clId="Web-{3ED89FBA-B53B-C58A-6D78-1C03F5D677A4}" dt="2024-04-04T17:37:55.712" v="18"/>
          <ac:spMkLst>
            <pc:docMk/>
            <pc:sldMk cId="539952785" sldId="275"/>
            <ac:spMk id="40" creationId="{2C61293E-6EBE-43EF-A52C-9BEBFD7679D4}"/>
          </ac:spMkLst>
        </pc:spChg>
        <pc:spChg chg="add del">
          <ac:chgData name="Helmick, Christopher" userId="S::chelmick@slarc.org::38b4df83-954a-48d0-81bc-cc49285d051b" providerId="AD" clId="Web-{3ED89FBA-B53B-C58A-6D78-1C03F5D677A4}" dt="2024-04-04T17:37:55.712" v="18"/>
          <ac:spMkLst>
            <pc:docMk/>
            <pc:sldMk cId="539952785" sldId="275"/>
            <ac:spMk id="41" creationId="{21540236-BFD5-4A9D-8840-4703E7F76825}"/>
          </ac:spMkLst>
        </pc:spChg>
        <pc:spChg chg="add del">
          <ac:chgData name="Helmick, Christopher" userId="S::chelmick@slarc.org::38b4df83-954a-48d0-81bc-cc49285d051b" providerId="AD" clId="Web-{3ED89FBA-B53B-C58A-6D78-1C03F5D677A4}" dt="2024-04-04T17:37:44.822" v="14"/>
          <ac:spMkLst>
            <pc:docMk/>
            <pc:sldMk cId="539952785" sldId="275"/>
            <ac:spMk id="46" creationId="{45D37F4E-DDB4-456B-97E0-9937730A039F}"/>
          </ac:spMkLst>
        </pc:spChg>
        <pc:spChg chg="add del">
          <ac:chgData name="Helmick, Christopher" userId="S::chelmick@slarc.org::38b4df83-954a-48d0-81bc-cc49285d051b" providerId="AD" clId="Web-{3ED89FBA-B53B-C58A-6D78-1C03F5D677A4}" dt="2024-04-04T17:37:44.822" v="14"/>
          <ac:spMkLst>
            <pc:docMk/>
            <pc:sldMk cId="539952785" sldId="275"/>
            <ac:spMk id="48" creationId="{B2DD41CD-8F47-4F56-AD12-4E2FF7696987}"/>
          </ac:spMkLst>
        </pc:spChg>
        <pc:spChg chg="add del">
          <ac:chgData name="Helmick, Christopher" userId="S::chelmick@slarc.org::38b4df83-954a-48d0-81bc-cc49285d051b" providerId="AD" clId="Web-{3ED89FBA-B53B-C58A-6D78-1C03F5D677A4}" dt="2024-04-04T17:37:51.181" v="16"/>
          <ac:spMkLst>
            <pc:docMk/>
            <pc:sldMk cId="539952785" sldId="275"/>
            <ac:spMk id="50" creationId="{2C61293E-6EBE-43EF-A52C-9BEBFD7679D4}"/>
          </ac:spMkLst>
        </pc:spChg>
        <pc:spChg chg="add del">
          <ac:chgData name="Helmick, Christopher" userId="S::chelmick@slarc.org::38b4df83-954a-48d0-81bc-cc49285d051b" providerId="AD" clId="Web-{3ED89FBA-B53B-C58A-6D78-1C03F5D677A4}" dt="2024-04-04T17:37:51.181" v="16"/>
          <ac:spMkLst>
            <pc:docMk/>
            <pc:sldMk cId="539952785" sldId="275"/>
            <ac:spMk id="51" creationId="{3FCFB1DE-0B7E-48CC-BA90-B2AB0889F9D6}"/>
          </ac:spMkLst>
        </pc:spChg>
        <pc:spChg chg="add del">
          <ac:chgData name="Helmick, Christopher" userId="S::chelmick@slarc.org::38b4df83-954a-48d0-81bc-cc49285d051b" providerId="AD" clId="Web-{3ED89FBA-B53B-C58A-6D78-1C03F5D677A4}" dt="2024-04-04T17:37:55.712" v="18"/>
          <ac:spMkLst>
            <pc:docMk/>
            <pc:sldMk cId="539952785" sldId="275"/>
            <ac:spMk id="53" creationId="{2C61293E-6EBE-43EF-A52C-9BEBFD7679D4}"/>
          </ac:spMkLst>
        </pc:spChg>
        <pc:spChg chg="add del">
          <ac:chgData name="Helmick, Christopher" userId="S::chelmick@slarc.org::38b4df83-954a-48d0-81bc-cc49285d051b" providerId="AD" clId="Web-{3ED89FBA-B53B-C58A-6D78-1C03F5D677A4}" dt="2024-04-04T17:37:55.712" v="18"/>
          <ac:spMkLst>
            <pc:docMk/>
            <pc:sldMk cId="539952785" sldId="275"/>
            <ac:spMk id="54" creationId="{21540236-BFD5-4A9D-8840-4703E7F76825}"/>
          </ac:spMkLst>
        </pc:spChg>
        <pc:picChg chg="mod ord">
          <ac:chgData name="Helmick, Christopher" userId="S::chelmick@slarc.org::38b4df83-954a-48d0-81bc-cc49285d051b" providerId="AD" clId="Web-{3ED89FBA-B53B-C58A-6D78-1C03F5D677A4}" dt="2024-04-04T17:37:55.712" v="18"/>
          <ac:picMkLst>
            <pc:docMk/>
            <pc:sldMk cId="539952785" sldId="275"/>
            <ac:picMk id="5" creationId="{0A996486-1875-BD5F-808E-6209E3BA83CF}"/>
          </ac:picMkLst>
        </pc:picChg>
      </pc:sldChg>
    </pc:docChg>
  </pc:docChgLst>
  <pc:docChgLst>
    <pc:chgData name="Helmick, Christopher" userId="S::chelmick@slarc.org::38b4df83-954a-48d0-81bc-cc49285d051b" providerId="AD" clId="Web-{E5846BBB-DD52-8B8B-C4AF-FD7328323AC7}"/>
    <pc:docChg chg="modSld">
      <pc:chgData name="Helmick, Christopher" userId="S::chelmick@slarc.org::38b4df83-954a-48d0-81bc-cc49285d051b" providerId="AD" clId="Web-{E5846BBB-DD52-8B8B-C4AF-FD7328323AC7}" dt="2024-04-05T00:10:02.250" v="11" actId="14100"/>
      <pc:docMkLst>
        <pc:docMk/>
      </pc:docMkLst>
      <pc:sldChg chg="addSp delSp modSp">
        <pc:chgData name="Helmick, Christopher" userId="S::chelmick@slarc.org::38b4df83-954a-48d0-81bc-cc49285d051b" providerId="AD" clId="Web-{E5846BBB-DD52-8B8B-C4AF-FD7328323AC7}" dt="2024-04-05T00:10:02.250" v="11" actId="14100"/>
        <pc:sldMkLst>
          <pc:docMk/>
          <pc:sldMk cId="1408199829" sldId="257"/>
        </pc:sldMkLst>
        <pc:spChg chg="mod">
          <ac:chgData name="Helmick, Christopher" userId="S::chelmick@slarc.org::38b4df83-954a-48d0-81bc-cc49285d051b" providerId="AD" clId="Web-{E5846BBB-DD52-8B8B-C4AF-FD7328323AC7}" dt="2024-04-05T00:09:48.796" v="7" actId="14100"/>
          <ac:spMkLst>
            <pc:docMk/>
            <pc:sldMk cId="1408199829" sldId="257"/>
            <ac:spMk id="2" creationId="{A7DFA967-BE4D-DD8D-9E19-B31ECDEA1208}"/>
          </ac:spMkLst>
        </pc:spChg>
        <pc:spChg chg="mod ord">
          <ac:chgData name="Helmick, Christopher" userId="S::chelmick@slarc.org::38b4df83-954a-48d0-81bc-cc49285d051b" providerId="AD" clId="Web-{E5846BBB-DD52-8B8B-C4AF-FD7328323AC7}" dt="2024-04-05T00:10:02.250" v="11" actId="14100"/>
          <ac:spMkLst>
            <pc:docMk/>
            <pc:sldMk cId="1408199829" sldId="257"/>
            <ac:spMk id="3" creationId="{53FB7362-825B-29A6-6C60-A76595E53089}"/>
          </ac:spMkLst>
        </pc:spChg>
        <pc:spChg chg="del">
          <ac:chgData name="Helmick, Christopher" userId="S::chelmick@slarc.org::38b4df83-954a-48d0-81bc-cc49285d051b" providerId="AD" clId="Web-{E5846BBB-DD52-8B8B-C4AF-FD7328323AC7}" dt="2024-04-05T00:08:56.780" v="0"/>
          <ac:spMkLst>
            <pc:docMk/>
            <pc:sldMk cId="1408199829" sldId="257"/>
            <ac:spMk id="9" creationId="{2C61293E-6EBE-43EF-A52C-9BEBFD7679D4}"/>
          </ac:spMkLst>
        </pc:spChg>
        <pc:spChg chg="del">
          <ac:chgData name="Helmick, Christopher" userId="S::chelmick@slarc.org::38b4df83-954a-48d0-81bc-cc49285d051b" providerId="AD" clId="Web-{E5846BBB-DD52-8B8B-C4AF-FD7328323AC7}" dt="2024-04-05T00:08:56.780" v="0"/>
          <ac:spMkLst>
            <pc:docMk/>
            <pc:sldMk cId="1408199829" sldId="257"/>
            <ac:spMk id="11" creationId="{21540236-BFD5-4A9D-8840-4703E7F76825}"/>
          </ac:spMkLst>
        </pc:spChg>
        <pc:spChg chg="add del">
          <ac:chgData name="Helmick, Christopher" userId="S::chelmick@slarc.org::38b4df83-954a-48d0-81bc-cc49285d051b" providerId="AD" clId="Web-{E5846BBB-DD52-8B8B-C4AF-FD7328323AC7}" dt="2024-04-05T00:09:17.843" v="1"/>
          <ac:spMkLst>
            <pc:docMk/>
            <pc:sldMk cId="1408199829" sldId="257"/>
            <ac:spMk id="16" creationId="{979E27D9-03C7-44E2-9FF8-15D0C8506AF7}"/>
          </ac:spMkLst>
        </pc:spChg>
        <pc:spChg chg="add del">
          <ac:chgData name="Helmick, Christopher" userId="S::chelmick@slarc.org::38b4df83-954a-48d0-81bc-cc49285d051b" providerId="AD" clId="Web-{E5846BBB-DD52-8B8B-C4AF-FD7328323AC7}" dt="2024-04-05T00:09:17.843" v="1"/>
          <ac:spMkLst>
            <pc:docMk/>
            <pc:sldMk cId="1408199829" sldId="257"/>
            <ac:spMk id="18" creationId="{EEBF1590-3B36-48EE-A89D-3B6F3CB256AB}"/>
          </ac:spMkLst>
        </pc:spChg>
        <pc:spChg chg="add del">
          <ac:chgData name="Helmick, Christopher" userId="S::chelmick@slarc.org::38b4df83-954a-48d0-81bc-cc49285d051b" providerId="AD" clId="Web-{E5846BBB-DD52-8B8B-C4AF-FD7328323AC7}" dt="2024-04-05T00:09:17.843" v="1"/>
          <ac:spMkLst>
            <pc:docMk/>
            <pc:sldMk cId="1408199829" sldId="257"/>
            <ac:spMk id="20" creationId="{AC8F6C8C-AB5A-4548-942D-E3FD40ACBC49}"/>
          </ac:spMkLst>
        </pc:spChg>
        <pc:spChg chg="add">
          <ac:chgData name="Helmick, Christopher" userId="S::chelmick@slarc.org::38b4df83-954a-48d0-81bc-cc49285d051b" providerId="AD" clId="Web-{E5846BBB-DD52-8B8B-C4AF-FD7328323AC7}" dt="2024-04-05T00:09:17.843" v="1"/>
          <ac:spMkLst>
            <pc:docMk/>
            <pc:sldMk cId="1408199829" sldId="257"/>
            <ac:spMk id="25" creationId="{3346177D-ADC4-4968-B747-5CFCD390B5B9}"/>
          </ac:spMkLst>
        </pc:spChg>
        <pc:spChg chg="add">
          <ac:chgData name="Helmick, Christopher" userId="S::chelmick@slarc.org::38b4df83-954a-48d0-81bc-cc49285d051b" providerId="AD" clId="Web-{E5846BBB-DD52-8B8B-C4AF-FD7328323AC7}" dt="2024-04-05T00:09:17.843" v="1"/>
          <ac:spMkLst>
            <pc:docMk/>
            <pc:sldMk cId="1408199829" sldId="257"/>
            <ac:spMk id="27" creationId="{0844A943-BF79-4FEA-ABB1-3BD54D236606}"/>
          </ac:spMkLst>
        </pc:spChg>
        <pc:spChg chg="add">
          <ac:chgData name="Helmick, Christopher" userId="S::chelmick@slarc.org::38b4df83-954a-48d0-81bc-cc49285d051b" providerId="AD" clId="Web-{E5846BBB-DD52-8B8B-C4AF-FD7328323AC7}" dt="2024-04-05T00:09:17.843" v="1"/>
          <ac:spMkLst>
            <pc:docMk/>
            <pc:sldMk cId="1408199829" sldId="257"/>
            <ac:spMk id="29" creationId="{6437CC72-F4A8-4DC3-AFAB-D22C482C8100}"/>
          </ac:spMkLst>
        </pc:spChg>
        <pc:picChg chg="mod ord">
          <ac:chgData name="Helmick, Christopher" userId="S::chelmick@slarc.org::38b4df83-954a-48d0-81bc-cc49285d051b" providerId="AD" clId="Web-{E5846BBB-DD52-8B8B-C4AF-FD7328323AC7}" dt="2024-04-05T00:09:38.999" v="4" actId="14100"/>
          <ac:picMkLst>
            <pc:docMk/>
            <pc:sldMk cId="1408199829" sldId="257"/>
            <ac:picMk id="5" creationId="{B5153076-9195-2D89-AA69-B31F2A5E86BC}"/>
          </ac:picMkLst>
        </pc:picChg>
      </pc:sldChg>
    </pc:docChg>
  </pc:docChgLst>
  <pc:docChgLst>
    <pc:chgData name="Helmick, Christopher" userId="S::chelmick@slarc.org::38b4df83-954a-48d0-81bc-cc49285d051b" providerId="AD" clId="Web-{E67FE871-5F85-B5B2-B70A-75521066CE5C}"/>
    <pc:docChg chg="addSld modSld sldOrd">
      <pc:chgData name="Helmick, Christopher" userId="S::chelmick@slarc.org::38b4df83-954a-48d0-81bc-cc49285d051b" providerId="AD" clId="Web-{E67FE871-5F85-B5B2-B70A-75521066CE5C}" dt="2024-04-05T03:24:31.481" v="605" actId="14100"/>
      <pc:docMkLst>
        <pc:docMk/>
      </pc:docMkLst>
      <pc:sldChg chg="addSp delSp modSp">
        <pc:chgData name="Helmick, Christopher" userId="S::chelmick@slarc.org::38b4df83-954a-48d0-81bc-cc49285d051b" providerId="AD" clId="Web-{E67FE871-5F85-B5B2-B70A-75521066CE5C}" dt="2024-04-05T03:11:14.238" v="555" actId="1076"/>
        <pc:sldMkLst>
          <pc:docMk/>
          <pc:sldMk cId="1408199829" sldId="257"/>
        </pc:sldMkLst>
        <pc:spChg chg="mod">
          <ac:chgData name="Helmick, Christopher" userId="S::chelmick@slarc.org::38b4df83-954a-48d0-81bc-cc49285d051b" providerId="AD" clId="Web-{E67FE871-5F85-B5B2-B70A-75521066CE5C}" dt="2024-04-05T03:09:53.720" v="548"/>
          <ac:spMkLst>
            <pc:docMk/>
            <pc:sldMk cId="1408199829" sldId="257"/>
            <ac:spMk id="2" creationId="{A7DFA967-BE4D-DD8D-9E19-B31ECDEA1208}"/>
          </ac:spMkLst>
        </pc:spChg>
        <pc:spChg chg="mod">
          <ac:chgData name="Helmick, Christopher" userId="S::chelmick@slarc.org::38b4df83-954a-48d0-81bc-cc49285d051b" providerId="AD" clId="Web-{E67FE871-5F85-B5B2-B70A-75521066CE5C}" dt="2024-04-05T03:09:53.720" v="548"/>
          <ac:spMkLst>
            <pc:docMk/>
            <pc:sldMk cId="1408199829" sldId="257"/>
            <ac:spMk id="3" creationId="{53FB7362-825B-29A6-6C60-A76595E53089}"/>
          </ac:spMkLst>
        </pc:spChg>
        <pc:spChg chg="del">
          <ac:chgData name="Helmick, Christopher" userId="S::chelmick@slarc.org::38b4df83-954a-48d0-81bc-cc49285d051b" providerId="AD" clId="Web-{E67FE871-5F85-B5B2-B70A-75521066CE5C}" dt="2024-04-05T03:09:53.720" v="548"/>
          <ac:spMkLst>
            <pc:docMk/>
            <pc:sldMk cId="1408199829" sldId="257"/>
            <ac:spMk id="25" creationId="{3346177D-ADC4-4968-B747-5CFCD390B5B9}"/>
          </ac:spMkLst>
        </pc:spChg>
        <pc:spChg chg="del">
          <ac:chgData name="Helmick, Christopher" userId="S::chelmick@slarc.org::38b4df83-954a-48d0-81bc-cc49285d051b" providerId="AD" clId="Web-{E67FE871-5F85-B5B2-B70A-75521066CE5C}" dt="2024-04-05T03:09:53.720" v="548"/>
          <ac:spMkLst>
            <pc:docMk/>
            <pc:sldMk cId="1408199829" sldId="257"/>
            <ac:spMk id="27" creationId="{0844A943-BF79-4FEA-ABB1-3BD54D236606}"/>
          </ac:spMkLst>
        </pc:spChg>
        <pc:spChg chg="del">
          <ac:chgData name="Helmick, Christopher" userId="S::chelmick@slarc.org::38b4df83-954a-48d0-81bc-cc49285d051b" providerId="AD" clId="Web-{E67FE871-5F85-B5B2-B70A-75521066CE5C}" dt="2024-04-05T03:09:53.720" v="548"/>
          <ac:spMkLst>
            <pc:docMk/>
            <pc:sldMk cId="1408199829" sldId="257"/>
            <ac:spMk id="29" creationId="{6437CC72-F4A8-4DC3-AFAB-D22C482C8100}"/>
          </ac:spMkLst>
        </pc:spChg>
        <pc:spChg chg="add">
          <ac:chgData name="Helmick, Christopher" userId="S::chelmick@slarc.org::38b4df83-954a-48d0-81bc-cc49285d051b" providerId="AD" clId="Web-{E67FE871-5F85-B5B2-B70A-75521066CE5C}" dt="2024-04-05T03:09:53.720" v="548"/>
          <ac:spMkLst>
            <pc:docMk/>
            <pc:sldMk cId="1408199829" sldId="257"/>
            <ac:spMk id="34" creationId="{3346177D-ADC4-4968-B747-5CFCD390B5B9}"/>
          </ac:spMkLst>
        </pc:spChg>
        <pc:spChg chg="add">
          <ac:chgData name="Helmick, Christopher" userId="S::chelmick@slarc.org::38b4df83-954a-48d0-81bc-cc49285d051b" providerId="AD" clId="Web-{E67FE871-5F85-B5B2-B70A-75521066CE5C}" dt="2024-04-05T03:09:53.720" v="548"/>
          <ac:spMkLst>
            <pc:docMk/>
            <pc:sldMk cId="1408199829" sldId="257"/>
            <ac:spMk id="36" creationId="{0844A943-BF79-4FEA-ABB1-3BD54D236606}"/>
          </ac:spMkLst>
        </pc:spChg>
        <pc:spChg chg="add">
          <ac:chgData name="Helmick, Christopher" userId="S::chelmick@slarc.org::38b4df83-954a-48d0-81bc-cc49285d051b" providerId="AD" clId="Web-{E67FE871-5F85-B5B2-B70A-75521066CE5C}" dt="2024-04-05T03:09:53.720" v="548"/>
          <ac:spMkLst>
            <pc:docMk/>
            <pc:sldMk cId="1408199829" sldId="257"/>
            <ac:spMk id="38" creationId="{6437CC72-F4A8-4DC3-AFAB-D22C482C8100}"/>
          </ac:spMkLst>
        </pc:spChg>
        <pc:picChg chg="mod modCrop">
          <ac:chgData name="Helmick, Christopher" userId="S::chelmick@slarc.org::38b4df83-954a-48d0-81bc-cc49285d051b" providerId="AD" clId="Web-{E67FE871-5F85-B5B2-B70A-75521066CE5C}" dt="2024-04-05T03:11:14.238" v="555" actId="1076"/>
          <ac:picMkLst>
            <pc:docMk/>
            <pc:sldMk cId="1408199829" sldId="257"/>
            <ac:picMk id="5" creationId="{B5153076-9195-2D89-AA69-B31F2A5E86BC}"/>
          </ac:picMkLst>
        </pc:picChg>
      </pc:sldChg>
      <pc:sldChg chg="addSp delSp modSp">
        <pc:chgData name="Helmick, Christopher" userId="S::chelmick@slarc.org::38b4df83-954a-48d0-81bc-cc49285d051b" providerId="AD" clId="Web-{E67FE871-5F85-B5B2-B70A-75521066CE5C}" dt="2024-04-05T03:16:56.593" v="579" actId="20577"/>
        <pc:sldMkLst>
          <pc:docMk/>
          <pc:sldMk cId="2814882782" sldId="258"/>
        </pc:sldMkLst>
        <pc:spChg chg="mod">
          <ac:chgData name="Helmick, Christopher" userId="S::chelmick@slarc.org::38b4df83-954a-48d0-81bc-cc49285d051b" providerId="AD" clId="Web-{E67FE871-5F85-B5B2-B70A-75521066CE5C}" dt="2024-04-05T03:16:44.045" v="577" actId="14100"/>
          <ac:spMkLst>
            <pc:docMk/>
            <pc:sldMk cId="2814882782" sldId="258"/>
            <ac:spMk id="2" creationId="{BABEA3A9-6D83-4FAA-73BF-E85ACA954CB3}"/>
          </ac:spMkLst>
        </pc:spChg>
        <pc:spChg chg="mod">
          <ac:chgData name="Helmick, Christopher" userId="S::chelmick@slarc.org::38b4df83-954a-48d0-81bc-cc49285d051b" providerId="AD" clId="Web-{E67FE871-5F85-B5B2-B70A-75521066CE5C}" dt="2024-04-05T03:16:56.593" v="579" actId="20577"/>
          <ac:spMkLst>
            <pc:docMk/>
            <pc:sldMk cId="2814882782" sldId="258"/>
            <ac:spMk id="3" creationId="{81D3C361-642F-DBEA-790C-8EE35AE617B3}"/>
          </ac:spMkLst>
        </pc:spChg>
        <pc:spChg chg="del">
          <ac:chgData name="Helmick, Christopher" userId="S::chelmick@slarc.org::38b4df83-954a-48d0-81bc-cc49285d051b" providerId="AD" clId="Web-{E67FE871-5F85-B5B2-B70A-75521066CE5C}" dt="2024-04-05T03:09:08.531" v="546"/>
          <ac:spMkLst>
            <pc:docMk/>
            <pc:sldMk cId="2814882782" sldId="258"/>
            <ac:spMk id="35" creationId="{979E27D9-03C7-44E2-9FF8-15D0C8506AF7}"/>
          </ac:spMkLst>
        </pc:spChg>
        <pc:spChg chg="del">
          <ac:chgData name="Helmick, Christopher" userId="S::chelmick@slarc.org::38b4df83-954a-48d0-81bc-cc49285d051b" providerId="AD" clId="Web-{E67FE871-5F85-B5B2-B70A-75521066CE5C}" dt="2024-04-05T03:09:08.531" v="546"/>
          <ac:spMkLst>
            <pc:docMk/>
            <pc:sldMk cId="2814882782" sldId="258"/>
            <ac:spMk id="37" creationId="{EEBF1590-3B36-48EE-A89D-3B6F3CB256AB}"/>
          </ac:spMkLst>
        </pc:spChg>
        <pc:spChg chg="del">
          <ac:chgData name="Helmick, Christopher" userId="S::chelmick@slarc.org::38b4df83-954a-48d0-81bc-cc49285d051b" providerId="AD" clId="Web-{E67FE871-5F85-B5B2-B70A-75521066CE5C}" dt="2024-04-05T03:09:08.531" v="546"/>
          <ac:spMkLst>
            <pc:docMk/>
            <pc:sldMk cId="2814882782" sldId="258"/>
            <ac:spMk id="39" creationId="{AC8F6C8C-AB5A-4548-942D-E3FD40ACBC49}"/>
          </ac:spMkLst>
        </pc:spChg>
        <pc:spChg chg="add">
          <ac:chgData name="Helmick, Christopher" userId="S::chelmick@slarc.org::38b4df83-954a-48d0-81bc-cc49285d051b" providerId="AD" clId="Web-{E67FE871-5F85-B5B2-B70A-75521066CE5C}" dt="2024-04-05T03:09:08.531" v="546"/>
          <ac:spMkLst>
            <pc:docMk/>
            <pc:sldMk cId="2814882782" sldId="258"/>
            <ac:spMk id="44" creationId="{979E27D9-03C7-44E2-9FF8-15D0C8506AF7}"/>
          </ac:spMkLst>
        </pc:spChg>
        <pc:spChg chg="add">
          <ac:chgData name="Helmick, Christopher" userId="S::chelmick@slarc.org::38b4df83-954a-48d0-81bc-cc49285d051b" providerId="AD" clId="Web-{E67FE871-5F85-B5B2-B70A-75521066CE5C}" dt="2024-04-05T03:09:08.531" v="546"/>
          <ac:spMkLst>
            <pc:docMk/>
            <pc:sldMk cId="2814882782" sldId="258"/>
            <ac:spMk id="46" creationId="{EEBF1590-3B36-48EE-A89D-3B6F3CB256AB}"/>
          </ac:spMkLst>
        </pc:spChg>
        <pc:spChg chg="add">
          <ac:chgData name="Helmick, Christopher" userId="S::chelmick@slarc.org::38b4df83-954a-48d0-81bc-cc49285d051b" providerId="AD" clId="Web-{E67FE871-5F85-B5B2-B70A-75521066CE5C}" dt="2024-04-05T03:09:08.531" v="546"/>
          <ac:spMkLst>
            <pc:docMk/>
            <pc:sldMk cId="2814882782" sldId="258"/>
            <ac:spMk id="48" creationId="{AC8F6C8C-AB5A-4548-942D-E3FD40ACBC49}"/>
          </ac:spMkLst>
        </pc:spChg>
        <pc:picChg chg="mod modCrop">
          <ac:chgData name="Helmick, Christopher" userId="S::chelmick@slarc.org::38b4df83-954a-48d0-81bc-cc49285d051b" providerId="AD" clId="Web-{E67FE871-5F85-B5B2-B70A-75521066CE5C}" dt="2024-04-05T03:09:08.531" v="546"/>
          <ac:picMkLst>
            <pc:docMk/>
            <pc:sldMk cId="2814882782" sldId="258"/>
            <ac:picMk id="5" creationId="{F655BC91-65EC-7DE0-30EF-7A4751AF8EF8}"/>
          </ac:picMkLst>
        </pc:picChg>
      </pc:sldChg>
      <pc:sldChg chg="modSp">
        <pc:chgData name="Helmick, Christopher" userId="S::chelmick@slarc.org::38b4df83-954a-48d0-81bc-cc49285d051b" providerId="AD" clId="Web-{E67FE871-5F85-B5B2-B70A-75521066CE5C}" dt="2024-04-05T03:24:03.887" v="600" actId="20577"/>
        <pc:sldMkLst>
          <pc:docMk/>
          <pc:sldMk cId="588340867" sldId="259"/>
        </pc:sldMkLst>
        <pc:spChg chg="mod">
          <ac:chgData name="Helmick, Christopher" userId="S::chelmick@slarc.org::38b4df83-954a-48d0-81bc-cc49285d051b" providerId="AD" clId="Web-{E67FE871-5F85-B5B2-B70A-75521066CE5C}" dt="2024-04-05T03:24:03.887" v="600" actId="20577"/>
          <ac:spMkLst>
            <pc:docMk/>
            <pc:sldMk cId="588340867" sldId="259"/>
            <ac:spMk id="3" creationId="{9B6FDFB3-1429-784D-D0F2-47ED34B8B2E8}"/>
          </ac:spMkLst>
        </pc:spChg>
      </pc:sldChg>
      <pc:sldChg chg="addSp delSp modSp">
        <pc:chgData name="Helmick, Christopher" userId="S::chelmick@slarc.org::38b4df83-954a-48d0-81bc-cc49285d051b" providerId="AD" clId="Web-{E67FE871-5F85-B5B2-B70A-75521066CE5C}" dt="2024-04-05T03:24:31.481" v="605" actId="14100"/>
        <pc:sldMkLst>
          <pc:docMk/>
          <pc:sldMk cId="980362115" sldId="262"/>
        </pc:sldMkLst>
        <pc:spChg chg="mod">
          <ac:chgData name="Helmick, Christopher" userId="S::chelmick@slarc.org::38b4df83-954a-48d0-81bc-cc49285d051b" providerId="AD" clId="Web-{E67FE871-5F85-B5B2-B70A-75521066CE5C}" dt="2024-04-05T03:24:31.481" v="605" actId="14100"/>
          <ac:spMkLst>
            <pc:docMk/>
            <pc:sldMk cId="980362115" sldId="262"/>
            <ac:spMk id="2" creationId="{04F721E6-1F5C-79F1-FE01-D0D0D6DF48E7}"/>
          </ac:spMkLst>
        </pc:spChg>
        <pc:spChg chg="mod">
          <ac:chgData name="Helmick, Christopher" userId="S::chelmick@slarc.org::38b4df83-954a-48d0-81bc-cc49285d051b" providerId="AD" clId="Web-{E67FE871-5F85-B5B2-B70A-75521066CE5C}" dt="2024-04-05T03:24:16.309" v="601"/>
          <ac:spMkLst>
            <pc:docMk/>
            <pc:sldMk cId="980362115" sldId="262"/>
            <ac:spMk id="3" creationId="{9F823C09-9199-ABB2-89BD-3C4F7F03E37E}"/>
          </ac:spMkLst>
        </pc:spChg>
        <pc:spChg chg="del">
          <ac:chgData name="Helmick, Christopher" userId="S::chelmick@slarc.org::38b4df83-954a-48d0-81bc-cc49285d051b" providerId="AD" clId="Web-{E67FE871-5F85-B5B2-B70A-75521066CE5C}" dt="2024-04-05T03:24:16.309" v="601"/>
          <ac:spMkLst>
            <pc:docMk/>
            <pc:sldMk cId="980362115" sldId="262"/>
            <ac:spMk id="14" creationId="{2C61293E-6EBE-43EF-A52C-9BEBFD7679D4}"/>
          </ac:spMkLst>
        </pc:spChg>
        <pc:spChg chg="del">
          <ac:chgData name="Helmick, Christopher" userId="S::chelmick@slarc.org::38b4df83-954a-48d0-81bc-cc49285d051b" providerId="AD" clId="Web-{E67FE871-5F85-B5B2-B70A-75521066CE5C}" dt="2024-04-05T03:24:16.309" v="601"/>
          <ac:spMkLst>
            <pc:docMk/>
            <pc:sldMk cId="980362115" sldId="262"/>
            <ac:spMk id="16" creationId="{21540236-BFD5-4A9D-8840-4703E7F76825}"/>
          </ac:spMkLst>
        </pc:spChg>
        <pc:spChg chg="add">
          <ac:chgData name="Helmick, Christopher" userId="S::chelmick@slarc.org::38b4df83-954a-48d0-81bc-cc49285d051b" providerId="AD" clId="Web-{E67FE871-5F85-B5B2-B70A-75521066CE5C}" dt="2024-04-05T03:24:16.309" v="601"/>
          <ac:spMkLst>
            <pc:docMk/>
            <pc:sldMk cId="980362115" sldId="262"/>
            <ac:spMk id="21" creationId="{3346177D-ADC4-4968-B747-5CFCD390B5B9}"/>
          </ac:spMkLst>
        </pc:spChg>
        <pc:spChg chg="add">
          <ac:chgData name="Helmick, Christopher" userId="S::chelmick@slarc.org::38b4df83-954a-48d0-81bc-cc49285d051b" providerId="AD" clId="Web-{E67FE871-5F85-B5B2-B70A-75521066CE5C}" dt="2024-04-05T03:24:16.309" v="601"/>
          <ac:spMkLst>
            <pc:docMk/>
            <pc:sldMk cId="980362115" sldId="262"/>
            <ac:spMk id="23" creationId="{0844A943-BF79-4FEA-ABB1-3BD54D236606}"/>
          </ac:spMkLst>
        </pc:spChg>
        <pc:spChg chg="add">
          <ac:chgData name="Helmick, Christopher" userId="S::chelmick@slarc.org::38b4df83-954a-48d0-81bc-cc49285d051b" providerId="AD" clId="Web-{E67FE871-5F85-B5B2-B70A-75521066CE5C}" dt="2024-04-05T03:24:16.309" v="601"/>
          <ac:spMkLst>
            <pc:docMk/>
            <pc:sldMk cId="980362115" sldId="262"/>
            <ac:spMk id="25" creationId="{6437CC72-F4A8-4DC3-AFAB-D22C482C8100}"/>
          </ac:spMkLst>
        </pc:spChg>
        <pc:picChg chg="mod">
          <ac:chgData name="Helmick, Christopher" userId="S::chelmick@slarc.org::38b4df83-954a-48d0-81bc-cc49285d051b" providerId="AD" clId="Web-{E67FE871-5F85-B5B2-B70A-75521066CE5C}" dt="2024-04-05T03:24:16.309" v="601"/>
          <ac:picMkLst>
            <pc:docMk/>
            <pc:sldMk cId="980362115" sldId="262"/>
            <ac:picMk id="5" creationId="{A08DF108-19BF-A5C5-B0F4-13071756AFAA}"/>
          </ac:picMkLst>
        </pc:picChg>
      </pc:sldChg>
      <pc:sldChg chg="addSp delSp modSp mod setBg">
        <pc:chgData name="Helmick, Christopher" userId="S::chelmick@slarc.org::38b4df83-954a-48d0-81bc-cc49285d051b" providerId="AD" clId="Web-{E67FE871-5F85-B5B2-B70A-75521066CE5C}" dt="2024-04-05T03:15:39.465" v="572" actId="1076"/>
        <pc:sldMkLst>
          <pc:docMk/>
          <pc:sldMk cId="1604478354" sldId="263"/>
        </pc:sldMkLst>
        <pc:spChg chg="mod ord">
          <ac:chgData name="Helmick, Christopher" userId="S::chelmick@slarc.org::38b4df83-954a-48d0-81bc-cc49285d051b" providerId="AD" clId="Web-{E67FE871-5F85-B5B2-B70A-75521066CE5C}" dt="2024-04-05T03:15:39.465" v="572" actId="1076"/>
          <ac:spMkLst>
            <pc:docMk/>
            <pc:sldMk cId="1604478354" sldId="263"/>
            <ac:spMk id="2" creationId="{6147A9CB-C15D-8521-3E83-4A080E6BE3B0}"/>
          </ac:spMkLst>
        </pc:spChg>
        <pc:spChg chg="mod ord">
          <ac:chgData name="Helmick, Christopher" userId="S::chelmick@slarc.org::38b4df83-954a-48d0-81bc-cc49285d051b" providerId="AD" clId="Web-{E67FE871-5F85-B5B2-B70A-75521066CE5C}" dt="2024-04-05T03:15:27.340" v="570"/>
          <ac:spMkLst>
            <pc:docMk/>
            <pc:sldMk cId="1604478354" sldId="263"/>
            <ac:spMk id="3" creationId="{204DF292-B73C-711B-D312-2F775DCF90A6}"/>
          </ac:spMkLst>
        </pc:spChg>
        <pc:spChg chg="add del">
          <ac:chgData name="Helmick, Christopher" userId="S::chelmick@slarc.org::38b4df83-954a-48d0-81bc-cc49285d051b" providerId="AD" clId="Web-{E67FE871-5F85-B5B2-B70A-75521066CE5C}" dt="2024-04-05T03:14:54.105" v="565"/>
          <ac:spMkLst>
            <pc:docMk/>
            <pc:sldMk cId="1604478354" sldId="263"/>
            <ac:spMk id="9" creationId="{979E27D9-03C7-44E2-9FF8-15D0C8506AF7}"/>
          </ac:spMkLst>
        </pc:spChg>
        <pc:spChg chg="add del">
          <ac:chgData name="Helmick, Christopher" userId="S::chelmick@slarc.org::38b4df83-954a-48d0-81bc-cc49285d051b" providerId="AD" clId="Web-{E67FE871-5F85-B5B2-B70A-75521066CE5C}" dt="2024-04-05T03:14:54.105" v="565"/>
          <ac:spMkLst>
            <pc:docMk/>
            <pc:sldMk cId="1604478354" sldId="263"/>
            <ac:spMk id="11" creationId="{EEBF1590-3B36-48EE-A89D-3B6F3CB256AB}"/>
          </ac:spMkLst>
        </pc:spChg>
        <pc:spChg chg="add del">
          <ac:chgData name="Helmick, Christopher" userId="S::chelmick@slarc.org::38b4df83-954a-48d0-81bc-cc49285d051b" providerId="AD" clId="Web-{E67FE871-5F85-B5B2-B70A-75521066CE5C}" dt="2024-04-05T03:14:54.105" v="565"/>
          <ac:spMkLst>
            <pc:docMk/>
            <pc:sldMk cId="1604478354" sldId="263"/>
            <ac:spMk id="13" creationId="{AC8F6C8C-AB5A-4548-942D-E3FD40ACBC49}"/>
          </ac:spMkLst>
        </pc:spChg>
        <pc:spChg chg="add del">
          <ac:chgData name="Helmick, Christopher" userId="S::chelmick@slarc.org::38b4df83-954a-48d0-81bc-cc49285d051b" providerId="AD" clId="Web-{E67FE871-5F85-B5B2-B70A-75521066CE5C}" dt="2024-04-05T03:15:27.340" v="570"/>
          <ac:spMkLst>
            <pc:docMk/>
            <pc:sldMk cId="1604478354" sldId="263"/>
            <ac:spMk id="15" creationId="{3AFE8227-C443-417B-BA91-520EB1EF4559}"/>
          </ac:spMkLst>
        </pc:spChg>
        <pc:spChg chg="add del">
          <ac:chgData name="Helmick, Christopher" userId="S::chelmick@slarc.org::38b4df83-954a-48d0-81bc-cc49285d051b" providerId="AD" clId="Web-{E67FE871-5F85-B5B2-B70A-75521066CE5C}" dt="2024-04-05T03:15:27.340" v="570"/>
          <ac:spMkLst>
            <pc:docMk/>
            <pc:sldMk cId="1604478354" sldId="263"/>
            <ac:spMk id="16" creationId="{907741FC-B544-4A6E-B831-6789D042333D}"/>
          </ac:spMkLst>
        </pc:spChg>
        <pc:spChg chg="add del">
          <ac:chgData name="Helmick, Christopher" userId="S::chelmick@slarc.org::38b4df83-954a-48d0-81bc-cc49285d051b" providerId="AD" clId="Web-{E67FE871-5F85-B5B2-B70A-75521066CE5C}" dt="2024-04-05T03:15:27.340" v="570"/>
          <ac:spMkLst>
            <pc:docMk/>
            <pc:sldMk cId="1604478354" sldId="263"/>
            <ac:spMk id="17" creationId="{3F0BE7ED-7814-4273-B18A-F26CC0380380}"/>
          </ac:spMkLst>
        </pc:spChg>
        <pc:spChg chg="add">
          <ac:chgData name="Helmick, Christopher" userId="S::chelmick@slarc.org::38b4df83-954a-48d0-81bc-cc49285d051b" providerId="AD" clId="Web-{E67FE871-5F85-B5B2-B70A-75521066CE5C}" dt="2024-04-05T03:15:27.340" v="570"/>
          <ac:spMkLst>
            <pc:docMk/>
            <pc:sldMk cId="1604478354" sldId="263"/>
            <ac:spMk id="22" creationId="{04812C46-200A-4DEB-A05E-3ED6C68C2387}"/>
          </ac:spMkLst>
        </pc:spChg>
        <pc:spChg chg="add">
          <ac:chgData name="Helmick, Christopher" userId="S::chelmick@slarc.org::38b4df83-954a-48d0-81bc-cc49285d051b" providerId="AD" clId="Web-{E67FE871-5F85-B5B2-B70A-75521066CE5C}" dt="2024-04-05T03:15:27.340" v="570"/>
          <ac:spMkLst>
            <pc:docMk/>
            <pc:sldMk cId="1604478354" sldId="263"/>
            <ac:spMk id="24" creationId="{D1EA859B-E555-4109-94F3-6700E046E008}"/>
          </ac:spMkLst>
        </pc:spChg>
        <pc:picChg chg="add mod">
          <ac:chgData name="Helmick, Christopher" userId="S::chelmick@slarc.org::38b4df83-954a-48d0-81bc-cc49285d051b" providerId="AD" clId="Web-{E67FE871-5F85-B5B2-B70A-75521066CE5C}" dt="2024-04-05T03:15:27.340" v="570"/>
          <ac:picMkLst>
            <pc:docMk/>
            <pc:sldMk cId="1604478354" sldId="263"/>
            <ac:picMk id="4" creationId="{DD6840EB-6B16-EDFD-05A4-6258EFE4887F}"/>
          </ac:picMkLst>
        </pc:picChg>
      </pc:sldChg>
      <pc:sldChg chg="modSp">
        <pc:chgData name="Helmick, Christopher" userId="S::chelmick@slarc.org::38b4df83-954a-48d0-81bc-cc49285d051b" providerId="AD" clId="Web-{E67FE871-5F85-B5B2-B70A-75521066CE5C}" dt="2024-04-05T02:11:49.666" v="213" actId="20577"/>
        <pc:sldMkLst>
          <pc:docMk/>
          <pc:sldMk cId="1781361215" sldId="271"/>
        </pc:sldMkLst>
        <pc:spChg chg="mod">
          <ac:chgData name="Helmick, Christopher" userId="S::chelmick@slarc.org::38b4df83-954a-48d0-81bc-cc49285d051b" providerId="AD" clId="Web-{E67FE871-5F85-B5B2-B70A-75521066CE5C}" dt="2024-04-05T02:11:49.666" v="213" actId="20577"/>
          <ac:spMkLst>
            <pc:docMk/>
            <pc:sldMk cId="1781361215" sldId="271"/>
            <ac:spMk id="3" creationId="{231D52BE-C82F-283F-4D19-56E4E028B34E}"/>
          </ac:spMkLst>
        </pc:spChg>
      </pc:sldChg>
      <pc:sldChg chg="addSp delSp modSp">
        <pc:chgData name="Helmick, Christopher" userId="S::chelmick@slarc.org::38b4df83-954a-48d0-81bc-cc49285d051b" providerId="AD" clId="Web-{E67FE871-5F85-B5B2-B70A-75521066CE5C}" dt="2024-04-05T03:13:30.289" v="561"/>
        <pc:sldMkLst>
          <pc:docMk/>
          <pc:sldMk cId="4114518935" sldId="272"/>
        </pc:sldMkLst>
        <pc:spChg chg="mod">
          <ac:chgData name="Helmick, Christopher" userId="S::chelmick@slarc.org::38b4df83-954a-48d0-81bc-cc49285d051b" providerId="AD" clId="Web-{E67FE871-5F85-B5B2-B70A-75521066CE5C}" dt="2024-04-05T03:13:30.289" v="561"/>
          <ac:spMkLst>
            <pc:docMk/>
            <pc:sldMk cId="4114518935" sldId="272"/>
            <ac:spMk id="2" creationId="{F1018301-84D7-3E4C-7C25-FAAE975EAE36}"/>
          </ac:spMkLst>
        </pc:spChg>
        <pc:spChg chg="mod ord">
          <ac:chgData name="Helmick, Christopher" userId="S::chelmick@slarc.org::38b4df83-954a-48d0-81bc-cc49285d051b" providerId="AD" clId="Web-{E67FE871-5F85-B5B2-B70A-75521066CE5C}" dt="2024-04-05T03:13:30.289" v="561"/>
          <ac:spMkLst>
            <pc:docMk/>
            <pc:sldMk cId="4114518935" sldId="272"/>
            <ac:spMk id="3" creationId="{5EFCD19B-18ED-32CF-43B5-8C8A2CD6533A}"/>
          </ac:spMkLst>
        </pc:spChg>
        <pc:spChg chg="del">
          <ac:chgData name="Helmick, Christopher" userId="S::chelmick@slarc.org::38b4df83-954a-48d0-81bc-cc49285d051b" providerId="AD" clId="Web-{E67FE871-5F85-B5B2-B70A-75521066CE5C}" dt="2024-04-05T02:16:06.301" v="238"/>
          <ac:spMkLst>
            <pc:docMk/>
            <pc:sldMk cId="4114518935" sldId="272"/>
            <ac:spMk id="37" creationId="{3346177D-ADC4-4968-B747-5CFCD390B5B9}"/>
          </ac:spMkLst>
        </pc:spChg>
        <pc:spChg chg="del">
          <ac:chgData name="Helmick, Christopher" userId="S::chelmick@slarc.org::38b4df83-954a-48d0-81bc-cc49285d051b" providerId="AD" clId="Web-{E67FE871-5F85-B5B2-B70A-75521066CE5C}" dt="2024-04-05T02:16:06.301" v="238"/>
          <ac:spMkLst>
            <pc:docMk/>
            <pc:sldMk cId="4114518935" sldId="272"/>
            <ac:spMk id="38" creationId="{0844A943-BF79-4FEA-ABB1-3BD54D236606}"/>
          </ac:spMkLst>
        </pc:spChg>
        <pc:spChg chg="del">
          <ac:chgData name="Helmick, Christopher" userId="S::chelmick@slarc.org::38b4df83-954a-48d0-81bc-cc49285d051b" providerId="AD" clId="Web-{E67FE871-5F85-B5B2-B70A-75521066CE5C}" dt="2024-04-05T02:16:06.301" v="238"/>
          <ac:spMkLst>
            <pc:docMk/>
            <pc:sldMk cId="4114518935" sldId="272"/>
            <ac:spMk id="39" creationId="{6437CC72-F4A8-4DC3-AFAB-D22C482C8100}"/>
          </ac:spMkLst>
        </pc:spChg>
        <pc:spChg chg="add del">
          <ac:chgData name="Helmick, Christopher" userId="S::chelmick@slarc.org::38b4df83-954a-48d0-81bc-cc49285d051b" providerId="AD" clId="Web-{E67FE871-5F85-B5B2-B70A-75521066CE5C}" dt="2024-04-05T02:54:52.380" v="505"/>
          <ac:spMkLst>
            <pc:docMk/>
            <pc:sldMk cId="4114518935" sldId="272"/>
            <ac:spMk id="44" creationId="{3346177D-ADC4-4968-B747-5CFCD390B5B9}"/>
          </ac:spMkLst>
        </pc:spChg>
        <pc:spChg chg="add del">
          <ac:chgData name="Helmick, Christopher" userId="S::chelmick@slarc.org::38b4df83-954a-48d0-81bc-cc49285d051b" providerId="AD" clId="Web-{E67FE871-5F85-B5B2-B70A-75521066CE5C}" dt="2024-04-05T02:54:52.380" v="505"/>
          <ac:spMkLst>
            <pc:docMk/>
            <pc:sldMk cId="4114518935" sldId="272"/>
            <ac:spMk id="46" creationId="{0844A943-BF79-4FEA-ABB1-3BD54D236606}"/>
          </ac:spMkLst>
        </pc:spChg>
        <pc:spChg chg="add del">
          <ac:chgData name="Helmick, Christopher" userId="S::chelmick@slarc.org::38b4df83-954a-48d0-81bc-cc49285d051b" providerId="AD" clId="Web-{E67FE871-5F85-B5B2-B70A-75521066CE5C}" dt="2024-04-05T02:54:52.380" v="505"/>
          <ac:spMkLst>
            <pc:docMk/>
            <pc:sldMk cId="4114518935" sldId="272"/>
            <ac:spMk id="48" creationId="{6437CC72-F4A8-4DC3-AFAB-D22C482C8100}"/>
          </ac:spMkLst>
        </pc:spChg>
        <pc:spChg chg="add del">
          <ac:chgData name="Helmick, Christopher" userId="S::chelmick@slarc.org::38b4df83-954a-48d0-81bc-cc49285d051b" providerId="AD" clId="Web-{E67FE871-5F85-B5B2-B70A-75521066CE5C}" dt="2024-04-05T02:55:01.724" v="506"/>
          <ac:spMkLst>
            <pc:docMk/>
            <pc:sldMk cId="4114518935" sldId="272"/>
            <ac:spMk id="53" creationId="{3346177D-ADC4-4968-B747-5CFCD390B5B9}"/>
          </ac:spMkLst>
        </pc:spChg>
        <pc:spChg chg="add del">
          <ac:chgData name="Helmick, Christopher" userId="S::chelmick@slarc.org::38b4df83-954a-48d0-81bc-cc49285d051b" providerId="AD" clId="Web-{E67FE871-5F85-B5B2-B70A-75521066CE5C}" dt="2024-04-05T02:55:01.724" v="506"/>
          <ac:spMkLst>
            <pc:docMk/>
            <pc:sldMk cId="4114518935" sldId="272"/>
            <ac:spMk id="55" creationId="{0844A943-BF79-4FEA-ABB1-3BD54D236606}"/>
          </ac:spMkLst>
        </pc:spChg>
        <pc:spChg chg="add del">
          <ac:chgData name="Helmick, Christopher" userId="S::chelmick@slarc.org::38b4df83-954a-48d0-81bc-cc49285d051b" providerId="AD" clId="Web-{E67FE871-5F85-B5B2-B70A-75521066CE5C}" dt="2024-04-05T02:55:01.724" v="506"/>
          <ac:spMkLst>
            <pc:docMk/>
            <pc:sldMk cId="4114518935" sldId="272"/>
            <ac:spMk id="57" creationId="{6437CC72-F4A8-4DC3-AFAB-D22C482C8100}"/>
          </ac:spMkLst>
        </pc:spChg>
        <pc:spChg chg="add del">
          <ac:chgData name="Helmick, Christopher" userId="S::chelmick@slarc.org::38b4df83-954a-48d0-81bc-cc49285d051b" providerId="AD" clId="Web-{E67FE871-5F85-B5B2-B70A-75521066CE5C}" dt="2024-04-05T02:55:14.272" v="507"/>
          <ac:spMkLst>
            <pc:docMk/>
            <pc:sldMk cId="4114518935" sldId="272"/>
            <ac:spMk id="62" creationId="{979E27D9-03C7-44E2-9FF8-15D0C8506AF7}"/>
          </ac:spMkLst>
        </pc:spChg>
        <pc:spChg chg="add del">
          <ac:chgData name="Helmick, Christopher" userId="S::chelmick@slarc.org::38b4df83-954a-48d0-81bc-cc49285d051b" providerId="AD" clId="Web-{E67FE871-5F85-B5B2-B70A-75521066CE5C}" dt="2024-04-05T02:55:14.272" v="507"/>
          <ac:spMkLst>
            <pc:docMk/>
            <pc:sldMk cId="4114518935" sldId="272"/>
            <ac:spMk id="64" creationId="{EEBF1590-3B36-48EE-A89D-3B6F3CB256AB}"/>
          </ac:spMkLst>
        </pc:spChg>
        <pc:spChg chg="add del">
          <ac:chgData name="Helmick, Christopher" userId="S::chelmick@slarc.org::38b4df83-954a-48d0-81bc-cc49285d051b" providerId="AD" clId="Web-{E67FE871-5F85-B5B2-B70A-75521066CE5C}" dt="2024-04-05T02:55:14.272" v="507"/>
          <ac:spMkLst>
            <pc:docMk/>
            <pc:sldMk cId="4114518935" sldId="272"/>
            <ac:spMk id="66" creationId="{AC8F6C8C-AB5A-4548-942D-E3FD40ACBC49}"/>
          </ac:spMkLst>
        </pc:spChg>
        <pc:spChg chg="add del">
          <ac:chgData name="Helmick, Christopher" userId="S::chelmick@slarc.org::38b4df83-954a-48d0-81bc-cc49285d051b" providerId="AD" clId="Web-{E67FE871-5F85-B5B2-B70A-75521066CE5C}" dt="2024-04-05T02:59:42.784" v="537"/>
          <ac:spMkLst>
            <pc:docMk/>
            <pc:sldMk cId="4114518935" sldId="272"/>
            <ac:spMk id="71" creationId="{3346177D-ADC4-4968-B747-5CFCD390B5B9}"/>
          </ac:spMkLst>
        </pc:spChg>
        <pc:spChg chg="add del">
          <ac:chgData name="Helmick, Christopher" userId="S::chelmick@slarc.org::38b4df83-954a-48d0-81bc-cc49285d051b" providerId="AD" clId="Web-{E67FE871-5F85-B5B2-B70A-75521066CE5C}" dt="2024-04-05T02:59:42.784" v="537"/>
          <ac:spMkLst>
            <pc:docMk/>
            <pc:sldMk cId="4114518935" sldId="272"/>
            <ac:spMk id="73" creationId="{0844A943-BF79-4FEA-ABB1-3BD54D236606}"/>
          </ac:spMkLst>
        </pc:spChg>
        <pc:spChg chg="add del">
          <ac:chgData name="Helmick, Christopher" userId="S::chelmick@slarc.org::38b4df83-954a-48d0-81bc-cc49285d051b" providerId="AD" clId="Web-{E67FE871-5F85-B5B2-B70A-75521066CE5C}" dt="2024-04-05T02:59:42.784" v="537"/>
          <ac:spMkLst>
            <pc:docMk/>
            <pc:sldMk cId="4114518935" sldId="272"/>
            <ac:spMk id="75" creationId="{6437CC72-F4A8-4DC3-AFAB-D22C482C8100}"/>
          </ac:spMkLst>
        </pc:spChg>
        <pc:spChg chg="add del">
          <ac:chgData name="Helmick, Christopher" userId="S::chelmick@slarc.org::38b4df83-954a-48d0-81bc-cc49285d051b" providerId="AD" clId="Web-{E67FE871-5F85-B5B2-B70A-75521066CE5C}" dt="2024-04-05T03:12:52.850" v="556"/>
          <ac:spMkLst>
            <pc:docMk/>
            <pc:sldMk cId="4114518935" sldId="272"/>
            <ac:spMk id="77" creationId="{3346177D-ADC4-4968-B747-5CFCD390B5B9}"/>
          </ac:spMkLst>
        </pc:spChg>
        <pc:spChg chg="add del">
          <ac:chgData name="Helmick, Christopher" userId="S::chelmick@slarc.org::38b4df83-954a-48d0-81bc-cc49285d051b" providerId="AD" clId="Web-{E67FE871-5F85-B5B2-B70A-75521066CE5C}" dt="2024-04-05T03:12:52.850" v="556"/>
          <ac:spMkLst>
            <pc:docMk/>
            <pc:sldMk cId="4114518935" sldId="272"/>
            <ac:spMk id="78" creationId="{0844A943-BF79-4FEA-ABB1-3BD54D236606}"/>
          </ac:spMkLst>
        </pc:spChg>
        <pc:spChg chg="add del">
          <ac:chgData name="Helmick, Christopher" userId="S::chelmick@slarc.org::38b4df83-954a-48d0-81bc-cc49285d051b" providerId="AD" clId="Web-{E67FE871-5F85-B5B2-B70A-75521066CE5C}" dt="2024-04-05T03:12:52.850" v="556"/>
          <ac:spMkLst>
            <pc:docMk/>
            <pc:sldMk cId="4114518935" sldId="272"/>
            <ac:spMk id="79" creationId="{6437CC72-F4A8-4DC3-AFAB-D22C482C8100}"/>
          </ac:spMkLst>
        </pc:spChg>
        <pc:spChg chg="add del">
          <ac:chgData name="Helmick, Christopher" userId="S::chelmick@slarc.org::38b4df83-954a-48d0-81bc-cc49285d051b" providerId="AD" clId="Web-{E67FE871-5F85-B5B2-B70A-75521066CE5C}" dt="2024-04-05T02:59:07.595" v="535"/>
          <ac:spMkLst>
            <pc:docMk/>
            <pc:sldMk cId="4114518935" sldId="272"/>
            <ac:spMk id="80" creationId="{3346177D-ADC4-4968-B747-5CFCD390B5B9}"/>
          </ac:spMkLst>
        </pc:spChg>
        <pc:spChg chg="add del">
          <ac:chgData name="Helmick, Christopher" userId="S::chelmick@slarc.org::38b4df83-954a-48d0-81bc-cc49285d051b" providerId="AD" clId="Web-{E67FE871-5F85-B5B2-B70A-75521066CE5C}" dt="2024-04-05T03:13:30.289" v="561"/>
          <ac:spMkLst>
            <pc:docMk/>
            <pc:sldMk cId="4114518935" sldId="272"/>
            <ac:spMk id="81" creationId="{3346177D-ADC4-4968-B747-5CFCD390B5B9}"/>
          </ac:spMkLst>
        </pc:spChg>
        <pc:spChg chg="add del">
          <ac:chgData name="Helmick, Christopher" userId="S::chelmick@slarc.org::38b4df83-954a-48d0-81bc-cc49285d051b" providerId="AD" clId="Web-{E67FE871-5F85-B5B2-B70A-75521066CE5C}" dt="2024-04-05T02:59:07.595" v="535"/>
          <ac:spMkLst>
            <pc:docMk/>
            <pc:sldMk cId="4114518935" sldId="272"/>
            <ac:spMk id="82" creationId="{0844A943-BF79-4FEA-ABB1-3BD54D236606}"/>
          </ac:spMkLst>
        </pc:spChg>
        <pc:spChg chg="add del">
          <ac:chgData name="Helmick, Christopher" userId="S::chelmick@slarc.org::38b4df83-954a-48d0-81bc-cc49285d051b" providerId="AD" clId="Web-{E67FE871-5F85-B5B2-B70A-75521066CE5C}" dt="2024-04-05T02:59:07.595" v="535"/>
          <ac:spMkLst>
            <pc:docMk/>
            <pc:sldMk cId="4114518935" sldId="272"/>
            <ac:spMk id="84" creationId="{6437CC72-F4A8-4DC3-AFAB-D22C482C8100}"/>
          </ac:spMkLst>
        </pc:spChg>
        <pc:spChg chg="add del">
          <ac:chgData name="Helmick, Christopher" userId="S::chelmick@slarc.org::38b4df83-954a-48d0-81bc-cc49285d051b" providerId="AD" clId="Web-{E67FE871-5F85-B5B2-B70A-75521066CE5C}" dt="2024-04-05T03:13:30.289" v="561"/>
          <ac:spMkLst>
            <pc:docMk/>
            <pc:sldMk cId="4114518935" sldId="272"/>
            <ac:spMk id="86" creationId="{0844A943-BF79-4FEA-ABB1-3BD54D236606}"/>
          </ac:spMkLst>
        </pc:spChg>
        <pc:spChg chg="add del">
          <ac:chgData name="Helmick, Christopher" userId="S::chelmick@slarc.org::38b4df83-954a-48d0-81bc-cc49285d051b" providerId="AD" clId="Web-{E67FE871-5F85-B5B2-B70A-75521066CE5C}" dt="2024-04-05T03:13:30.289" v="561"/>
          <ac:spMkLst>
            <pc:docMk/>
            <pc:sldMk cId="4114518935" sldId="272"/>
            <ac:spMk id="88" creationId="{6437CC72-F4A8-4DC3-AFAB-D22C482C8100}"/>
          </ac:spMkLst>
        </pc:spChg>
        <pc:spChg chg="add del">
          <ac:chgData name="Helmick, Christopher" userId="S::chelmick@slarc.org::38b4df83-954a-48d0-81bc-cc49285d051b" providerId="AD" clId="Web-{E67FE871-5F85-B5B2-B70A-75521066CE5C}" dt="2024-04-05T02:58:49.454" v="524"/>
          <ac:spMkLst>
            <pc:docMk/>
            <pc:sldMk cId="4114518935" sldId="272"/>
            <ac:spMk id="89" creationId="{2596F992-698C-48C0-9D89-70DA4CE927EF}"/>
          </ac:spMkLst>
        </pc:spChg>
        <pc:spChg chg="add">
          <ac:chgData name="Helmick, Christopher" userId="S::chelmick@slarc.org::38b4df83-954a-48d0-81bc-cc49285d051b" providerId="AD" clId="Web-{E67FE871-5F85-B5B2-B70A-75521066CE5C}" dt="2024-04-05T03:13:30.289" v="561"/>
          <ac:spMkLst>
            <pc:docMk/>
            <pc:sldMk cId="4114518935" sldId="272"/>
            <ac:spMk id="90" creationId="{3346177D-ADC4-4968-B747-5CFCD390B5B9}"/>
          </ac:spMkLst>
        </pc:spChg>
        <pc:spChg chg="add del">
          <ac:chgData name="Helmick, Christopher" userId="S::chelmick@slarc.org::38b4df83-954a-48d0-81bc-cc49285d051b" providerId="AD" clId="Web-{E67FE871-5F85-B5B2-B70A-75521066CE5C}" dt="2024-04-05T02:58:49.454" v="524"/>
          <ac:spMkLst>
            <pc:docMk/>
            <pc:sldMk cId="4114518935" sldId="272"/>
            <ac:spMk id="91" creationId="{E7BFF8DC-0AE7-4AD2-9B28-2E5F26D62C30}"/>
          </ac:spMkLst>
        </pc:spChg>
        <pc:spChg chg="add">
          <ac:chgData name="Helmick, Christopher" userId="S::chelmick@slarc.org::38b4df83-954a-48d0-81bc-cc49285d051b" providerId="AD" clId="Web-{E67FE871-5F85-B5B2-B70A-75521066CE5C}" dt="2024-04-05T03:13:30.289" v="561"/>
          <ac:spMkLst>
            <pc:docMk/>
            <pc:sldMk cId="4114518935" sldId="272"/>
            <ac:spMk id="92" creationId="{0844A943-BF79-4FEA-ABB1-3BD54D236606}"/>
          </ac:spMkLst>
        </pc:spChg>
        <pc:spChg chg="add del">
          <ac:chgData name="Helmick, Christopher" userId="S::chelmick@slarc.org::38b4df83-954a-48d0-81bc-cc49285d051b" providerId="AD" clId="Web-{E67FE871-5F85-B5B2-B70A-75521066CE5C}" dt="2024-04-05T02:58:49.454" v="524"/>
          <ac:spMkLst>
            <pc:docMk/>
            <pc:sldMk cId="4114518935" sldId="272"/>
            <ac:spMk id="93" creationId="{7E0162AD-C6E5-4BF8-A453-76ADB36877D3}"/>
          </ac:spMkLst>
        </pc:spChg>
        <pc:spChg chg="add">
          <ac:chgData name="Helmick, Christopher" userId="S::chelmick@slarc.org::38b4df83-954a-48d0-81bc-cc49285d051b" providerId="AD" clId="Web-{E67FE871-5F85-B5B2-B70A-75521066CE5C}" dt="2024-04-05T03:13:30.289" v="561"/>
          <ac:spMkLst>
            <pc:docMk/>
            <pc:sldMk cId="4114518935" sldId="272"/>
            <ac:spMk id="94" creationId="{6437CC72-F4A8-4DC3-AFAB-D22C482C8100}"/>
          </ac:spMkLst>
        </pc:spChg>
        <pc:spChg chg="add del">
          <ac:chgData name="Helmick, Christopher" userId="S::chelmick@slarc.org::38b4df83-954a-48d0-81bc-cc49285d051b" providerId="AD" clId="Web-{E67FE871-5F85-B5B2-B70A-75521066CE5C}" dt="2024-04-05T02:58:59.361" v="526"/>
          <ac:spMkLst>
            <pc:docMk/>
            <pc:sldMk cId="4114518935" sldId="272"/>
            <ac:spMk id="95" creationId="{2596F992-698C-48C0-9D89-70DA4CE927EF}"/>
          </ac:spMkLst>
        </pc:spChg>
        <pc:spChg chg="add del">
          <ac:chgData name="Helmick, Christopher" userId="S::chelmick@slarc.org::38b4df83-954a-48d0-81bc-cc49285d051b" providerId="AD" clId="Web-{E67FE871-5F85-B5B2-B70A-75521066CE5C}" dt="2024-04-05T02:58:59.361" v="526"/>
          <ac:spMkLst>
            <pc:docMk/>
            <pc:sldMk cId="4114518935" sldId="272"/>
            <ac:spMk id="96" creationId="{A344AAA5-41F4-4862-97EF-688D31DC7567}"/>
          </ac:spMkLst>
        </pc:spChg>
        <pc:spChg chg="add del">
          <ac:chgData name="Helmick, Christopher" userId="S::chelmick@slarc.org::38b4df83-954a-48d0-81bc-cc49285d051b" providerId="AD" clId="Web-{E67FE871-5F85-B5B2-B70A-75521066CE5C}" dt="2024-04-05T02:58:59.361" v="526"/>
          <ac:spMkLst>
            <pc:docMk/>
            <pc:sldMk cId="4114518935" sldId="272"/>
            <ac:spMk id="97" creationId="{69E1A62C-2AAF-4B3E-8CDB-65E237080997}"/>
          </ac:spMkLst>
        </pc:spChg>
        <pc:picChg chg="mod ord modCrop">
          <ac:chgData name="Helmick, Christopher" userId="S::chelmick@slarc.org::38b4df83-954a-48d0-81bc-cc49285d051b" providerId="AD" clId="Web-{E67FE871-5F85-B5B2-B70A-75521066CE5C}" dt="2024-04-05T03:13:30.289" v="561"/>
          <ac:picMkLst>
            <pc:docMk/>
            <pc:sldMk cId="4114518935" sldId="272"/>
            <ac:picMk id="15" creationId="{B6B01E17-0035-0354-1642-B635296C6E00}"/>
          </ac:picMkLst>
        </pc:picChg>
      </pc:sldChg>
      <pc:sldChg chg="addSp delSp modSp">
        <pc:chgData name="Helmick, Christopher" userId="S::chelmick@slarc.org::38b4df83-954a-48d0-81bc-cc49285d051b" providerId="AD" clId="Web-{E67FE871-5F85-B5B2-B70A-75521066CE5C}" dt="2024-04-05T02:49:40.574" v="492" actId="1076"/>
        <pc:sldMkLst>
          <pc:docMk/>
          <pc:sldMk cId="1678975089" sldId="273"/>
        </pc:sldMkLst>
        <pc:spChg chg="mod">
          <ac:chgData name="Helmick, Christopher" userId="S::chelmick@slarc.org::38b4df83-954a-48d0-81bc-cc49285d051b" providerId="AD" clId="Web-{E67FE871-5F85-B5B2-B70A-75521066CE5C}" dt="2024-04-05T02:49:06.605" v="489"/>
          <ac:spMkLst>
            <pc:docMk/>
            <pc:sldMk cId="1678975089" sldId="273"/>
            <ac:spMk id="2" creationId="{BF64808C-357A-C791-71DB-43AFA3271654}"/>
          </ac:spMkLst>
        </pc:spChg>
        <pc:spChg chg="mod">
          <ac:chgData name="Helmick, Christopher" userId="S::chelmick@slarc.org::38b4df83-954a-48d0-81bc-cc49285d051b" providerId="AD" clId="Web-{E67FE871-5F85-B5B2-B70A-75521066CE5C}" dt="2024-04-05T02:49:36.184" v="491" actId="14100"/>
          <ac:spMkLst>
            <pc:docMk/>
            <pc:sldMk cId="1678975089" sldId="273"/>
            <ac:spMk id="3" creationId="{174A4FEC-EF15-0730-7293-308578C31241}"/>
          </ac:spMkLst>
        </pc:spChg>
        <pc:spChg chg="del">
          <ac:chgData name="Helmick, Christopher" userId="S::chelmick@slarc.org::38b4df83-954a-48d0-81bc-cc49285d051b" providerId="AD" clId="Web-{E67FE871-5F85-B5B2-B70A-75521066CE5C}" dt="2024-04-05T02:49:06.605" v="489"/>
          <ac:spMkLst>
            <pc:docMk/>
            <pc:sldMk cId="1678975089" sldId="273"/>
            <ac:spMk id="26" creationId="{0CCC4BA0-1298-4DBD-86F1-B51D8C9D3437}"/>
          </ac:spMkLst>
        </pc:spChg>
        <pc:spChg chg="del">
          <ac:chgData name="Helmick, Christopher" userId="S::chelmick@slarc.org::38b4df83-954a-48d0-81bc-cc49285d051b" providerId="AD" clId="Web-{E67FE871-5F85-B5B2-B70A-75521066CE5C}" dt="2024-04-05T02:49:06.605" v="489"/>
          <ac:spMkLst>
            <pc:docMk/>
            <pc:sldMk cId="1678975089" sldId="273"/>
            <ac:spMk id="28" creationId="{EEBF1590-3B36-48EE-A89D-3B6F3CB256AB}"/>
          </ac:spMkLst>
        </pc:spChg>
        <pc:spChg chg="del">
          <ac:chgData name="Helmick, Christopher" userId="S::chelmick@slarc.org::38b4df83-954a-48d0-81bc-cc49285d051b" providerId="AD" clId="Web-{E67FE871-5F85-B5B2-B70A-75521066CE5C}" dt="2024-04-05T02:49:06.605" v="489"/>
          <ac:spMkLst>
            <pc:docMk/>
            <pc:sldMk cId="1678975089" sldId="273"/>
            <ac:spMk id="30" creationId="{AC8F6C8C-AB5A-4548-942D-E3FD40ACBC49}"/>
          </ac:spMkLst>
        </pc:spChg>
        <pc:spChg chg="add">
          <ac:chgData name="Helmick, Christopher" userId="S::chelmick@slarc.org::38b4df83-954a-48d0-81bc-cc49285d051b" providerId="AD" clId="Web-{E67FE871-5F85-B5B2-B70A-75521066CE5C}" dt="2024-04-05T02:49:06.605" v="489"/>
          <ac:spMkLst>
            <pc:docMk/>
            <pc:sldMk cId="1678975089" sldId="273"/>
            <ac:spMk id="35" creationId="{979E27D9-03C7-44E2-9FF8-15D0C8506AF7}"/>
          </ac:spMkLst>
        </pc:spChg>
        <pc:spChg chg="add">
          <ac:chgData name="Helmick, Christopher" userId="S::chelmick@slarc.org::38b4df83-954a-48d0-81bc-cc49285d051b" providerId="AD" clId="Web-{E67FE871-5F85-B5B2-B70A-75521066CE5C}" dt="2024-04-05T02:49:06.605" v="489"/>
          <ac:spMkLst>
            <pc:docMk/>
            <pc:sldMk cId="1678975089" sldId="273"/>
            <ac:spMk id="37" creationId="{EEBF1590-3B36-48EE-A89D-3B6F3CB256AB}"/>
          </ac:spMkLst>
        </pc:spChg>
        <pc:spChg chg="add">
          <ac:chgData name="Helmick, Christopher" userId="S::chelmick@slarc.org::38b4df83-954a-48d0-81bc-cc49285d051b" providerId="AD" clId="Web-{E67FE871-5F85-B5B2-B70A-75521066CE5C}" dt="2024-04-05T02:49:06.605" v="489"/>
          <ac:spMkLst>
            <pc:docMk/>
            <pc:sldMk cId="1678975089" sldId="273"/>
            <ac:spMk id="39" creationId="{AC8F6C8C-AB5A-4548-942D-E3FD40ACBC49}"/>
          </ac:spMkLst>
        </pc:spChg>
        <pc:picChg chg="mod">
          <ac:chgData name="Helmick, Christopher" userId="S::chelmick@slarc.org::38b4df83-954a-48d0-81bc-cc49285d051b" providerId="AD" clId="Web-{E67FE871-5F85-B5B2-B70A-75521066CE5C}" dt="2024-04-05T02:49:40.574" v="492" actId="1076"/>
          <ac:picMkLst>
            <pc:docMk/>
            <pc:sldMk cId="1678975089" sldId="273"/>
            <ac:picMk id="5" creationId="{7C9265A7-0B16-418C-AC3B-61605F856887}"/>
          </ac:picMkLst>
        </pc:picChg>
      </pc:sldChg>
      <pc:sldChg chg="modSp">
        <pc:chgData name="Helmick, Christopher" userId="S::chelmick@slarc.org::38b4df83-954a-48d0-81bc-cc49285d051b" providerId="AD" clId="Web-{E67FE871-5F85-B5B2-B70A-75521066CE5C}" dt="2024-04-05T02:44:58.111" v="487" actId="20577"/>
        <pc:sldMkLst>
          <pc:docMk/>
          <pc:sldMk cId="4281173763" sldId="274"/>
        </pc:sldMkLst>
        <pc:spChg chg="mod">
          <ac:chgData name="Helmick, Christopher" userId="S::chelmick@slarc.org::38b4df83-954a-48d0-81bc-cc49285d051b" providerId="AD" clId="Web-{E67FE871-5F85-B5B2-B70A-75521066CE5C}" dt="2024-04-05T02:44:58.111" v="487" actId="20577"/>
          <ac:spMkLst>
            <pc:docMk/>
            <pc:sldMk cId="4281173763" sldId="274"/>
            <ac:spMk id="3" creationId="{5EC4EB4E-79E0-D001-B242-7CC7C450E8D9}"/>
          </ac:spMkLst>
        </pc:spChg>
      </pc:sldChg>
      <pc:sldChg chg="modSp">
        <pc:chgData name="Helmick, Christopher" userId="S::chelmick@slarc.org::38b4df83-954a-48d0-81bc-cc49285d051b" providerId="AD" clId="Web-{E67FE871-5F85-B5B2-B70A-75521066CE5C}" dt="2024-04-05T02:38:01.317" v="413" actId="20577"/>
        <pc:sldMkLst>
          <pc:docMk/>
          <pc:sldMk cId="539952785" sldId="275"/>
        </pc:sldMkLst>
        <pc:spChg chg="mod">
          <ac:chgData name="Helmick, Christopher" userId="S::chelmick@slarc.org::38b4df83-954a-48d0-81bc-cc49285d051b" providerId="AD" clId="Web-{E67FE871-5F85-B5B2-B70A-75521066CE5C}" dt="2024-04-05T02:37:45.832" v="410" actId="20577"/>
          <ac:spMkLst>
            <pc:docMk/>
            <pc:sldMk cId="539952785" sldId="275"/>
            <ac:spMk id="2" creationId="{8F0666A7-0A2C-314F-FC72-21CF4A6C8174}"/>
          </ac:spMkLst>
        </pc:spChg>
        <pc:spChg chg="mod">
          <ac:chgData name="Helmick, Christopher" userId="S::chelmick@slarc.org::38b4df83-954a-48d0-81bc-cc49285d051b" providerId="AD" clId="Web-{E67FE871-5F85-B5B2-B70A-75521066CE5C}" dt="2024-04-05T02:38:01.317" v="413" actId="20577"/>
          <ac:spMkLst>
            <pc:docMk/>
            <pc:sldMk cId="539952785" sldId="275"/>
            <ac:spMk id="3" creationId="{BA34D59F-FD05-1C58-EF73-BB9DF9A6A8FF}"/>
          </ac:spMkLst>
        </pc:spChg>
      </pc:sldChg>
      <pc:sldChg chg="modSp new">
        <pc:chgData name="Helmick, Christopher" userId="S::chelmick@slarc.org::38b4df83-954a-48d0-81bc-cc49285d051b" providerId="AD" clId="Web-{E67FE871-5F85-B5B2-B70A-75521066CE5C}" dt="2024-04-05T02:43:45.874" v="456" actId="20577"/>
        <pc:sldMkLst>
          <pc:docMk/>
          <pc:sldMk cId="1533416521" sldId="277"/>
        </pc:sldMkLst>
        <pc:spChg chg="mod">
          <ac:chgData name="Helmick, Christopher" userId="S::chelmick@slarc.org::38b4df83-954a-48d0-81bc-cc49285d051b" providerId="AD" clId="Web-{E67FE871-5F85-B5B2-B70A-75521066CE5C}" dt="2024-04-05T02:17:46.997" v="245" actId="20577"/>
          <ac:spMkLst>
            <pc:docMk/>
            <pc:sldMk cId="1533416521" sldId="277"/>
            <ac:spMk id="2" creationId="{9F54C025-4416-938D-4792-1A0A380F9C46}"/>
          </ac:spMkLst>
        </pc:spChg>
        <pc:spChg chg="mod">
          <ac:chgData name="Helmick, Christopher" userId="S::chelmick@slarc.org::38b4df83-954a-48d0-81bc-cc49285d051b" providerId="AD" clId="Web-{E67FE871-5F85-B5B2-B70A-75521066CE5C}" dt="2024-04-05T02:43:45.874" v="456" actId="20577"/>
          <ac:spMkLst>
            <pc:docMk/>
            <pc:sldMk cId="1533416521" sldId="277"/>
            <ac:spMk id="3" creationId="{1506649F-0B5A-1DB4-7BE6-3DAD978C8022}"/>
          </ac:spMkLst>
        </pc:spChg>
      </pc:sldChg>
      <pc:sldChg chg="addSp delSp modSp new mod ord setBg">
        <pc:chgData name="Helmick, Christopher" userId="S::chelmick@slarc.org::38b4df83-954a-48d0-81bc-cc49285d051b" providerId="AD" clId="Web-{E67FE871-5F85-B5B2-B70A-75521066CE5C}" dt="2024-04-05T03:18:33.049" v="593" actId="20577"/>
        <pc:sldMkLst>
          <pc:docMk/>
          <pc:sldMk cId="3177445994" sldId="278"/>
        </pc:sldMkLst>
        <pc:spChg chg="mod">
          <ac:chgData name="Helmick, Christopher" userId="S::chelmick@slarc.org::38b4df83-954a-48d0-81bc-cc49285d051b" providerId="AD" clId="Web-{E67FE871-5F85-B5B2-B70A-75521066CE5C}" dt="2024-04-05T03:17:50.329" v="582" actId="20577"/>
          <ac:spMkLst>
            <pc:docMk/>
            <pc:sldMk cId="3177445994" sldId="278"/>
            <ac:spMk id="2" creationId="{BC0BAA0E-3B06-3346-1047-972C5D9DB2E6}"/>
          </ac:spMkLst>
        </pc:spChg>
        <pc:spChg chg="add del mod">
          <ac:chgData name="Helmick, Christopher" userId="S::chelmick@slarc.org::38b4df83-954a-48d0-81bc-cc49285d051b" providerId="AD" clId="Web-{E67FE871-5F85-B5B2-B70A-75521066CE5C}" dt="2024-04-05T03:18:33.049" v="593" actId="20577"/>
          <ac:spMkLst>
            <pc:docMk/>
            <pc:sldMk cId="3177445994" sldId="278"/>
            <ac:spMk id="3" creationId="{AC1957C9-CB8C-7ADF-95B3-4F96DBE2F8AA}"/>
          </ac:spMkLst>
        </pc:spChg>
        <pc:spChg chg="add del">
          <ac:chgData name="Helmick, Christopher" userId="S::chelmick@slarc.org::38b4df83-954a-48d0-81bc-cc49285d051b" providerId="AD" clId="Web-{E67FE871-5F85-B5B2-B70A-75521066CE5C}" dt="2024-04-05T02:29:20.018" v="364"/>
          <ac:spMkLst>
            <pc:docMk/>
            <pc:sldMk cId="3177445994" sldId="278"/>
            <ac:spMk id="10" creationId="{3346177D-ADC4-4968-B747-5CFCD390B5B9}"/>
          </ac:spMkLst>
        </pc:spChg>
        <pc:spChg chg="add del">
          <ac:chgData name="Helmick, Christopher" userId="S::chelmick@slarc.org::38b4df83-954a-48d0-81bc-cc49285d051b" providerId="AD" clId="Web-{E67FE871-5F85-B5B2-B70A-75521066CE5C}" dt="2024-04-05T02:29:20.018" v="364"/>
          <ac:spMkLst>
            <pc:docMk/>
            <pc:sldMk cId="3177445994" sldId="278"/>
            <ac:spMk id="12" creationId="{0844A943-BF79-4FEA-ABB1-3BD54D236606}"/>
          </ac:spMkLst>
        </pc:spChg>
        <pc:spChg chg="add del">
          <ac:chgData name="Helmick, Christopher" userId="S::chelmick@slarc.org::38b4df83-954a-48d0-81bc-cc49285d051b" providerId="AD" clId="Web-{E67FE871-5F85-B5B2-B70A-75521066CE5C}" dt="2024-04-05T02:29:20.018" v="364"/>
          <ac:spMkLst>
            <pc:docMk/>
            <pc:sldMk cId="3177445994" sldId="278"/>
            <ac:spMk id="14" creationId="{6437CC72-F4A8-4DC3-AFAB-D22C482C8100}"/>
          </ac:spMkLst>
        </pc:spChg>
        <pc:spChg chg="add del">
          <ac:chgData name="Helmick, Christopher" userId="S::chelmick@slarc.org::38b4df83-954a-48d0-81bc-cc49285d051b" providerId="AD" clId="Web-{E67FE871-5F85-B5B2-B70A-75521066CE5C}" dt="2024-04-05T02:28:56.064" v="361"/>
          <ac:spMkLst>
            <pc:docMk/>
            <pc:sldMk cId="3177445994" sldId="278"/>
            <ac:spMk id="20" creationId="{BACC6370-2D7E-4714-9D71-7542949D7D5D}"/>
          </ac:spMkLst>
        </pc:spChg>
        <pc:spChg chg="add">
          <ac:chgData name="Helmick, Christopher" userId="S::chelmick@slarc.org::38b4df83-954a-48d0-81bc-cc49285d051b" providerId="AD" clId="Web-{E67FE871-5F85-B5B2-B70A-75521066CE5C}" dt="2024-04-05T02:29:20.018" v="364"/>
          <ac:spMkLst>
            <pc:docMk/>
            <pc:sldMk cId="3177445994" sldId="278"/>
            <ac:spMk id="21" creationId="{3346177D-ADC4-4968-B747-5CFCD390B5B9}"/>
          </ac:spMkLst>
        </pc:spChg>
        <pc:spChg chg="add del">
          <ac:chgData name="Helmick, Christopher" userId="S::chelmick@slarc.org::38b4df83-954a-48d0-81bc-cc49285d051b" providerId="AD" clId="Web-{E67FE871-5F85-B5B2-B70A-75521066CE5C}" dt="2024-04-05T02:28:56.064" v="361"/>
          <ac:spMkLst>
            <pc:docMk/>
            <pc:sldMk cId="3177445994" sldId="278"/>
            <ac:spMk id="22" creationId="{F68B3F68-107C-434F-AA38-110D5EA91B85}"/>
          </ac:spMkLst>
        </pc:spChg>
        <pc:spChg chg="add">
          <ac:chgData name="Helmick, Christopher" userId="S::chelmick@slarc.org::38b4df83-954a-48d0-81bc-cc49285d051b" providerId="AD" clId="Web-{E67FE871-5F85-B5B2-B70A-75521066CE5C}" dt="2024-04-05T02:29:20.018" v="364"/>
          <ac:spMkLst>
            <pc:docMk/>
            <pc:sldMk cId="3177445994" sldId="278"/>
            <ac:spMk id="23" creationId="{0844A943-BF79-4FEA-ABB1-3BD54D236606}"/>
          </ac:spMkLst>
        </pc:spChg>
        <pc:spChg chg="add del">
          <ac:chgData name="Helmick, Christopher" userId="S::chelmick@slarc.org::38b4df83-954a-48d0-81bc-cc49285d051b" providerId="AD" clId="Web-{E67FE871-5F85-B5B2-B70A-75521066CE5C}" dt="2024-04-05T02:28:56.064" v="361"/>
          <ac:spMkLst>
            <pc:docMk/>
            <pc:sldMk cId="3177445994" sldId="278"/>
            <ac:spMk id="24" creationId="{AAD0DBB9-1A4B-4391-81D4-CB19F9AB918A}"/>
          </ac:spMkLst>
        </pc:spChg>
        <pc:spChg chg="add">
          <ac:chgData name="Helmick, Christopher" userId="S::chelmick@slarc.org::38b4df83-954a-48d0-81bc-cc49285d051b" providerId="AD" clId="Web-{E67FE871-5F85-B5B2-B70A-75521066CE5C}" dt="2024-04-05T02:29:20.018" v="364"/>
          <ac:spMkLst>
            <pc:docMk/>
            <pc:sldMk cId="3177445994" sldId="278"/>
            <ac:spMk id="25" creationId="{6437CC72-F4A8-4DC3-AFAB-D22C482C8100}"/>
          </ac:spMkLst>
        </pc:spChg>
        <pc:spChg chg="add del">
          <ac:chgData name="Helmick, Christopher" userId="S::chelmick@slarc.org::38b4df83-954a-48d0-81bc-cc49285d051b" providerId="AD" clId="Web-{E67FE871-5F85-B5B2-B70A-75521066CE5C}" dt="2024-04-05T02:28:56.064" v="361"/>
          <ac:spMkLst>
            <pc:docMk/>
            <pc:sldMk cId="3177445994" sldId="278"/>
            <ac:spMk id="26" creationId="{063BBA22-50EA-4C4D-BE05-F1CE4E63AA56}"/>
          </ac:spMkLst>
        </pc:spChg>
        <pc:graphicFrameChg chg="add del mod">
          <ac:chgData name="Helmick, Christopher" userId="S::chelmick@slarc.org::38b4df83-954a-48d0-81bc-cc49285d051b" providerId="AD" clId="Web-{E67FE871-5F85-B5B2-B70A-75521066CE5C}" dt="2024-04-05T02:28:56.064" v="361"/>
          <ac:graphicFrameMkLst>
            <pc:docMk/>
            <pc:sldMk cId="3177445994" sldId="278"/>
            <ac:graphicFrameMk id="16" creationId="{4811CFF4-F798-0DE8-8700-353F5469EE02}"/>
          </ac:graphicFrameMkLst>
        </pc:graphicFrameChg>
        <pc:picChg chg="add del">
          <ac:chgData name="Helmick, Christopher" userId="S::chelmick@slarc.org::38b4df83-954a-48d0-81bc-cc49285d051b" providerId="AD" clId="Web-{E67FE871-5F85-B5B2-B70A-75521066CE5C}" dt="2024-04-05T02:27:54.078" v="357"/>
          <ac:picMkLst>
            <pc:docMk/>
            <pc:sldMk cId="3177445994" sldId="278"/>
            <ac:picMk id="7" creationId="{301C980A-5C4C-95A0-8763-10920408EEAB}"/>
          </ac:picMkLst>
        </pc:picChg>
        <pc:picChg chg="add">
          <ac:chgData name="Helmick, Christopher" userId="S::chelmick@slarc.org::38b4df83-954a-48d0-81bc-cc49285d051b" providerId="AD" clId="Web-{E67FE871-5F85-B5B2-B70A-75521066CE5C}" dt="2024-04-05T02:29:20.018" v="364"/>
          <ac:picMkLst>
            <pc:docMk/>
            <pc:sldMk cId="3177445994" sldId="278"/>
            <ac:picMk id="18" creationId="{4D9EE0F6-7BCA-5269-3DB2-3989F7E3F9E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7ACE0-67F1-A0B0-3746-34F6CBA4CD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A4A780-63BC-FFAB-3BC4-4DEC41FAA5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24BD09-5960-E779-794B-5C30C0DE86A6}"/>
              </a:ext>
            </a:extLst>
          </p:cNvPr>
          <p:cNvSpPr>
            <a:spLocks noGrp="1"/>
          </p:cNvSpPr>
          <p:nvPr>
            <p:ph type="dt" sz="half" idx="10"/>
          </p:nvPr>
        </p:nvSpPr>
        <p:spPr/>
        <p:txBody>
          <a:bodyPr/>
          <a:lstStyle/>
          <a:p>
            <a:fld id="{1D0992B7-8FBB-455F-B3D6-14F878141017}" type="datetimeFigureOut">
              <a:rPr lang="en-US" smtClean="0"/>
              <a:t>4/5/2024</a:t>
            </a:fld>
            <a:endParaRPr lang="en-US"/>
          </a:p>
        </p:txBody>
      </p:sp>
      <p:sp>
        <p:nvSpPr>
          <p:cNvPr id="5" name="Footer Placeholder 4">
            <a:extLst>
              <a:ext uri="{FF2B5EF4-FFF2-40B4-BE49-F238E27FC236}">
                <a16:creationId xmlns:a16="http://schemas.microsoft.com/office/drawing/2014/main" id="{AB3E505C-D324-A5D2-A24F-565B6E425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6463E-CB9D-8E16-0789-33B2E84E881E}"/>
              </a:ext>
            </a:extLst>
          </p:cNvPr>
          <p:cNvSpPr>
            <a:spLocks noGrp="1"/>
          </p:cNvSpPr>
          <p:nvPr>
            <p:ph type="sldNum" sz="quarter" idx="12"/>
          </p:nvPr>
        </p:nvSpPr>
        <p:spPr/>
        <p:txBody>
          <a:bodyPr/>
          <a:lstStyle/>
          <a:p>
            <a:fld id="{2B1A7CA8-A51C-4CB3-B23D-20337887AE9D}" type="slidenum">
              <a:rPr lang="en-US" smtClean="0"/>
              <a:t>‹#›</a:t>
            </a:fld>
            <a:endParaRPr lang="en-US"/>
          </a:p>
        </p:txBody>
      </p:sp>
    </p:spTree>
    <p:extLst>
      <p:ext uri="{BB962C8B-B14F-4D97-AF65-F5344CB8AC3E}">
        <p14:creationId xmlns:p14="http://schemas.microsoft.com/office/powerpoint/2010/main" val="191471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D896-FDB2-A1C5-58E1-399F29DEE1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347ADC-907F-31C2-423B-51BF128118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25541-24ED-9B4A-4CBD-FC4742C9686B}"/>
              </a:ext>
            </a:extLst>
          </p:cNvPr>
          <p:cNvSpPr>
            <a:spLocks noGrp="1"/>
          </p:cNvSpPr>
          <p:nvPr>
            <p:ph type="dt" sz="half" idx="10"/>
          </p:nvPr>
        </p:nvSpPr>
        <p:spPr/>
        <p:txBody>
          <a:bodyPr/>
          <a:lstStyle/>
          <a:p>
            <a:fld id="{1D0992B7-8FBB-455F-B3D6-14F878141017}" type="datetimeFigureOut">
              <a:rPr lang="en-US" smtClean="0"/>
              <a:t>4/5/2024</a:t>
            </a:fld>
            <a:endParaRPr lang="en-US"/>
          </a:p>
        </p:txBody>
      </p:sp>
      <p:sp>
        <p:nvSpPr>
          <p:cNvPr id="5" name="Footer Placeholder 4">
            <a:extLst>
              <a:ext uri="{FF2B5EF4-FFF2-40B4-BE49-F238E27FC236}">
                <a16:creationId xmlns:a16="http://schemas.microsoft.com/office/drawing/2014/main" id="{2CD00F59-0E3A-53B8-E0DE-6985FE5FF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EDA54-2E15-ABAC-7DA7-F4D1B241B24A}"/>
              </a:ext>
            </a:extLst>
          </p:cNvPr>
          <p:cNvSpPr>
            <a:spLocks noGrp="1"/>
          </p:cNvSpPr>
          <p:nvPr>
            <p:ph type="sldNum" sz="quarter" idx="12"/>
          </p:nvPr>
        </p:nvSpPr>
        <p:spPr/>
        <p:txBody>
          <a:bodyPr/>
          <a:lstStyle/>
          <a:p>
            <a:fld id="{2B1A7CA8-A51C-4CB3-B23D-20337887AE9D}" type="slidenum">
              <a:rPr lang="en-US" smtClean="0"/>
              <a:t>‹#›</a:t>
            </a:fld>
            <a:endParaRPr lang="en-US"/>
          </a:p>
        </p:txBody>
      </p:sp>
    </p:spTree>
    <p:extLst>
      <p:ext uri="{BB962C8B-B14F-4D97-AF65-F5344CB8AC3E}">
        <p14:creationId xmlns:p14="http://schemas.microsoft.com/office/powerpoint/2010/main" val="3127684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7009AF-4555-6FC4-9774-BE71A21337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472154-CA02-147D-D7B8-913458F4A4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7E5E6-20B5-D7FE-A013-7A852B12D904}"/>
              </a:ext>
            </a:extLst>
          </p:cNvPr>
          <p:cNvSpPr>
            <a:spLocks noGrp="1"/>
          </p:cNvSpPr>
          <p:nvPr>
            <p:ph type="dt" sz="half" idx="10"/>
          </p:nvPr>
        </p:nvSpPr>
        <p:spPr/>
        <p:txBody>
          <a:bodyPr/>
          <a:lstStyle/>
          <a:p>
            <a:fld id="{1D0992B7-8FBB-455F-B3D6-14F878141017}" type="datetimeFigureOut">
              <a:rPr lang="en-US" smtClean="0"/>
              <a:t>4/5/2024</a:t>
            </a:fld>
            <a:endParaRPr lang="en-US"/>
          </a:p>
        </p:txBody>
      </p:sp>
      <p:sp>
        <p:nvSpPr>
          <p:cNvPr id="5" name="Footer Placeholder 4">
            <a:extLst>
              <a:ext uri="{FF2B5EF4-FFF2-40B4-BE49-F238E27FC236}">
                <a16:creationId xmlns:a16="http://schemas.microsoft.com/office/drawing/2014/main" id="{7EF36293-DBCB-EA47-16F3-B5102DEDF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04B10-517C-3C0E-79F6-1B433495462C}"/>
              </a:ext>
            </a:extLst>
          </p:cNvPr>
          <p:cNvSpPr>
            <a:spLocks noGrp="1"/>
          </p:cNvSpPr>
          <p:nvPr>
            <p:ph type="sldNum" sz="quarter" idx="12"/>
          </p:nvPr>
        </p:nvSpPr>
        <p:spPr/>
        <p:txBody>
          <a:bodyPr/>
          <a:lstStyle/>
          <a:p>
            <a:fld id="{2B1A7CA8-A51C-4CB3-B23D-20337887AE9D}" type="slidenum">
              <a:rPr lang="en-US" smtClean="0"/>
              <a:t>‹#›</a:t>
            </a:fld>
            <a:endParaRPr lang="en-US"/>
          </a:p>
        </p:txBody>
      </p:sp>
    </p:spTree>
    <p:extLst>
      <p:ext uri="{BB962C8B-B14F-4D97-AF65-F5344CB8AC3E}">
        <p14:creationId xmlns:p14="http://schemas.microsoft.com/office/powerpoint/2010/main" val="185216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0B30C-6321-464C-B2FB-94F694D4B851}" type="slidenum">
              <a:rPr lang="en-US" smtClean="0"/>
              <a:t>‹#›</a:t>
            </a:fld>
            <a:endParaRPr lang="en-US"/>
          </a:p>
        </p:txBody>
      </p:sp>
      <p:sp>
        <p:nvSpPr>
          <p:cNvPr id="8" name="Title 1"/>
          <p:cNvSpPr>
            <a:spLocks noGrp="1"/>
          </p:cNvSpPr>
          <p:nvPr>
            <p:ph type="ctrTitle"/>
          </p:nvPr>
        </p:nvSpPr>
        <p:spPr>
          <a:xfrm>
            <a:off x="914400" y="256089"/>
            <a:ext cx="10363200" cy="1088440"/>
          </a:xfrm>
        </p:spPr>
        <p:txBody>
          <a:bodyPr anchor="b"/>
          <a:lstStyle>
            <a:lvl1pPr algn="ctr">
              <a:defRPr sz="3375"/>
            </a:lvl1pPr>
          </a:lstStyle>
          <a:p>
            <a:r>
              <a:rPr lang="en-US"/>
              <a:t>Click to edit Master title style</a:t>
            </a:r>
          </a:p>
        </p:txBody>
      </p:sp>
      <p:sp>
        <p:nvSpPr>
          <p:cNvPr id="9" name="Subtitle 2"/>
          <p:cNvSpPr>
            <a:spLocks noGrp="1"/>
          </p:cNvSpPr>
          <p:nvPr>
            <p:ph type="subTitle" idx="13"/>
          </p:nvPr>
        </p:nvSpPr>
        <p:spPr>
          <a:xfrm>
            <a:off x="1524000" y="1427330"/>
            <a:ext cx="9144000" cy="27814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11" name="Picture Placeholder 10"/>
          <p:cNvSpPr>
            <a:spLocks noGrp="1"/>
          </p:cNvSpPr>
          <p:nvPr>
            <p:ph type="pic" sz="quarter" idx="14"/>
          </p:nvPr>
        </p:nvSpPr>
        <p:spPr>
          <a:xfrm>
            <a:off x="7213600" y="1788278"/>
            <a:ext cx="4064000" cy="1714500"/>
          </a:xfrm>
        </p:spPr>
        <p:txBody>
          <a:bodyPr/>
          <a:lstStyle/>
          <a:p>
            <a:endParaRPr lang="en-US"/>
          </a:p>
        </p:txBody>
      </p:sp>
      <p:sp>
        <p:nvSpPr>
          <p:cNvPr id="12" name="Picture Placeholder 10"/>
          <p:cNvSpPr>
            <a:spLocks noGrp="1"/>
          </p:cNvSpPr>
          <p:nvPr>
            <p:ph type="pic" sz="quarter" idx="15"/>
          </p:nvPr>
        </p:nvSpPr>
        <p:spPr>
          <a:xfrm>
            <a:off x="7213600" y="3585580"/>
            <a:ext cx="4064000" cy="1714500"/>
          </a:xfrm>
        </p:spPr>
        <p:txBody>
          <a:bodyPr/>
          <a:lstStyle/>
          <a:p>
            <a:endParaRPr lang="en-US"/>
          </a:p>
        </p:txBody>
      </p:sp>
      <p:sp>
        <p:nvSpPr>
          <p:cNvPr id="14" name="Text Placeholder 13"/>
          <p:cNvSpPr>
            <a:spLocks noGrp="1"/>
          </p:cNvSpPr>
          <p:nvPr>
            <p:ph type="body" sz="quarter" idx="16"/>
          </p:nvPr>
        </p:nvSpPr>
        <p:spPr>
          <a:xfrm>
            <a:off x="914400" y="1788279"/>
            <a:ext cx="6121401" cy="17145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3"/>
          <p:cNvSpPr>
            <a:spLocks noGrp="1"/>
          </p:cNvSpPr>
          <p:nvPr>
            <p:ph type="body" sz="quarter" idx="17"/>
          </p:nvPr>
        </p:nvSpPr>
        <p:spPr>
          <a:xfrm>
            <a:off x="914400" y="3585539"/>
            <a:ext cx="6121401" cy="17145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881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0B30C-6321-464C-B2FB-94F694D4B851}" type="slidenum">
              <a:rPr lang="en-US" smtClean="0"/>
              <a:t>‹#›</a:t>
            </a:fld>
            <a:endParaRPr lang="en-US"/>
          </a:p>
        </p:txBody>
      </p:sp>
      <p:sp>
        <p:nvSpPr>
          <p:cNvPr id="8" name="Title 1"/>
          <p:cNvSpPr>
            <a:spLocks noGrp="1"/>
          </p:cNvSpPr>
          <p:nvPr>
            <p:ph type="ctrTitle"/>
          </p:nvPr>
        </p:nvSpPr>
        <p:spPr>
          <a:xfrm>
            <a:off x="914400" y="256089"/>
            <a:ext cx="10363200" cy="1088440"/>
          </a:xfrm>
        </p:spPr>
        <p:txBody>
          <a:bodyPr anchor="b"/>
          <a:lstStyle>
            <a:lvl1pPr algn="ctr">
              <a:defRPr sz="3375"/>
            </a:lvl1pPr>
          </a:lstStyle>
          <a:p>
            <a:r>
              <a:rPr lang="en-US"/>
              <a:t>Click to edit Master title style</a:t>
            </a:r>
          </a:p>
        </p:txBody>
      </p:sp>
      <p:sp>
        <p:nvSpPr>
          <p:cNvPr id="9" name="Subtitle 2"/>
          <p:cNvSpPr>
            <a:spLocks noGrp="1"/>
          </p:cNvSpPr>
          <p:nvPr>
            <p:ph type="subTitle" idx="13"/>
          </p:nvPr>
        </p:nvSpPr>
        <p:spPr>
          <a:xfrm>
            <a:off x="1524000" y="1427330"/>
            <a:ext cx="9144000" cy="27814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11" name="Picture Placeholder 10"/>
          <p:cNvSpPr>
            <a:spLocks noGrp="1"/>
          </p:cNvSpPr>
          <p:nvPr>
            <p:ph type="pic" sz="quarter" idx="14"/>
          </p:nvPr>
        </p:nvSpPr>
        <p:spPr>
          <a:xfrm>
            <a:off x="7213600" y="1788278"/>
            <a:ext cx="4064000" cy="1714500"/>
          </a:xfrm>
        </p:spPr>
        <p:txBody>
          <a:bodyPr/>
          <a:lstStyle/>
          <a:p>
            <a:endParaRPr lang="en-US"/>
          </a:p>
        </p:txBody>
      </p:sp>
      <p:sp>
        <p:nvSpPr>
          <p:cNvPr id="12" name="Picture Placeholder 10"/>
          <p:cNvSpPr>
            <a:spLocks noGrp="1"/>
          </p:cNvSpPr>
          <p:nvPr>
            <p:ph type="pic" sz="quarter" idx="15"/>
          </p:nvPr>
        </p:nvSpPr>
        <p:spPr>
          <a:xfrm>
            <a:off x="7213600" y="3585580"/>
            <a:ext cx="4064000" cy="1714500"/>
          </a:xfrm>
        </p:spPr>
        <p:txBody>
          <a:bodyPr/>
          <a:lstStyle/>
          <a:p>
            <a:endParaRPr lang="en-US"/>
          </a:p>
        </p:txBody>
      </p:sp>
      <p:sp>
        <p:nvSpPr>
          <p:cNvPr id="14" name="Text Placeholder 13"/>
          <p:cNvSpPr>
            <a:spLocks noGrp="1"/>
          </p:cNvSpPr>
          <p:nvPr>
            <p:ph type="body" sz="quarter" idx="16"/>
          </p:nvPr>
        </p:nvSpPr>
        <p:spPr>
          <a:xfrm>
            <a:off x="914400" y="1788279"/>
            <a:ext cx="6121401" cy="17145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3"/>
          <p:cNvSpPr>
            <a:spLocks noGrp="1"/>
          </p:cNvSpPr>
          <p:nvPr>
            <p:ph type="body" sz="quarter" idx="17"/>
          </p:nvPr>
        </p:nvSpPr>
        <p:spPr>
          <a:xfrm>
            <a:off x="914400" y="3585539"/>
            <a:ext cx="6121401" cy="17145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28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23ED-62E1-277C-5EE5-495BF2D616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7894E3-856B-5B2B-E3FC-2475AA5B4A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92EAD9-EE96-257F-2DA7-97874AA76B8B}"/>
              </a:ext>
            </a:extLst>
          </p:cNvPr>
          <p:cNvSpPr>
            <a:spLocks noGrp="1"/>
          </p:cNvSpPr>
          <p:nvPr>
            <p:ph type="dt" sz="half" idx="10"/>
          </p:nvPr>
        </p:nvSpPr>
        <p:spPr/>
        <p:txBody>
          <a:bodyPr/>
          <a:lstStyle/>
          <a:p>
            <a:fld id="{1D0992B7-8FBB-455F-B3D6-14F878141017}" type="datetimeFigureOut">
              <a:rPr lang="en-US" smtClean="0"/>
              <a:t>4/5/2024</a:t>
            </a:fld>
            <a:endParaRPr lang="en-US"/>
          </a:p>
        </p:txBody>
      </p:sp>
      <p:sp>
        <p:nvSpPr>
          <p:cNvPr id="5" name="Footer Placeholder 4">
            <a:extLst>
              <a:ext uri="{FF2B5EF4-FFF2-40B4-BE49-F238E27FC236}">
                <a16:creationId xmlns:a16="http://schemas.microsoft.com/office/drawing/2014/main" id="{605E00D5-8490-B2E7-E829-F1E4DB5E1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B3454-8855-C5E6-94F7-9447F29E0BAB}"/>
              </a:ext>
            </a:extLst>
          </p:cNvPr>
          <p:cNvSpPr>
            <a:spLocks noGrp="1"/>
          </p:cNvSpPr>
          <p:nvPr>
            <p:ph type="sldNum" sz="quarter" idx="12"/>
          </p:nvPr>
        </p:nvSpPr>
        <p:spPr/>
        <p:txBody>
          <a:bodyPr/>
          <a:lstStyle/>
          <a:p>
            <a:fld id="{2B1A7CA8-A51C-4CB3-B23D-20337887AE9D}" type="slidenum">
              <a:rPr lang="en-US" smtClean="0"/>
              <a:t>‹#›</a:t>
            </a:fld>
            <a:endParaRPr lang="en-US"/>
          </a:p>
        </p:txBody>
      </p:sp>
    </p:spTree>
    <p:extLst>
      <p:ext uri="{BB962C8B-B14F-4D97-AF65-F5344CB8AC3E}">
        <p14:creationId xmlns:p14="http://schemas.microsoft.com/office/powerpoint/2010/main" val="144494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BAE1-A621-AE45-551B-56435FD0CE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CEFAA1-8925-914D-CF86-D59057C2F6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3F1080-FBB9-6596-E2EC-CBB798AD75C6}"/>
              </a:ext>
            </a:extLst>
          </p:cNvPr>
          <p:cNvSpPr>
            <a:spLocks noGrp="1"/>
          </p:cNvSpPr>
          <p:nvPr>
            <p:ph type="dt" sz="half" idx="10"/>
          </p:nvPr>
        </p:nvSpPr>
        <p:spPr/>
        <p:txBody>
          <a:bodyPr/>
          <a:lstStyle/>
          <a:p>
            <a:fld id="{1D0992B7-8FBB-455F-B3D6-14F878141017}" type="datetimeFigureOut">
              <a:rPr lang="en-US" smtClean="0"/>
              <a:t>4/5/2024</a:t>
            </a:fld>
            <a:endParaRPr lang="en-US"/>
          </a:p>
        </p:txBody>
      </p:sp>
      <p:sp>
        <p:nvSpPr>
          <p:cNvPr id="5" name="Footer Placeholder 4">
            <a:extLst>
              <a:ext uri="{FF2B5EF4-FFF2-40B4-BE49-F238E27FC236}">
                <a16:creationId xmlns:a16="http://schemas.microsoft.com/office/drawing/2014/main" id="{14A96A56-C2FD-C480-7F35-70373E67B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6D0AA-18E0-FA2D-D807-317E4BD6662E}"/>
              </a:ext>
            </a:extLst>
          </p:cNvPr>
          <p:cNvSpPr>
            <a:spLocks noGrp="1"/>
          </p:cNvSpPr>
          <p:nvPr>
            <p:ph type="sldNum" sz="quarter" idx="12"/>
          </p:nvPr>
        </p:nvSpPr>
        <p:spPr/>
        <p:txBody>
          <a:bodyPr/>
          <a:lstStyle/>
          <a:p>
            <a:fld id="{2B1A7CA8-A51C-4CB3-B23D-20337887AE9D}" type="slidenum">
              <a:rPr lang="en-US" smtClean="0"/>
              <a:t>‹#›</a:t>
            </a:fld>
            <a:endParaRPr lang="en-US"/>
          </a:p>
        </p:txBody>
      </p:sp>
    </p:spTree>
    <p:extLst>
      <p:ext uri="{BB962C8B-B14F-4D97-AF65-F5344CB8AC3E}">
        <p14:creationId xmlns:p14="http://schemas.microsoft.com/office/powerpoint/2010/main" val="10320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D70C-E780-B81A-2F7D-90F7A3F202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E6A80-1AFB-DE1D-1225-A53CA1D84B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5964B7-BCBB-B298-A618-7D0EED0781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0DEA7E-17CA-FD28-09FF-2860120B1CB3}"/>
              </a:ext>
            </a:extLst>
          </p:cNvPr>
          <p:cNvSpPr>
            <a:spLocks noGrp="1"/>
          </p:cNvSpPr>
          <p:nvPr>
            <p:ph type="dt" sz="half" idx="10"/>
          </p:nvPr>
        </p:nvSpPr>
        <p:spPr/>
        <p:txBody>
          <a:bodyPr/>
          <a:lstStyle/>
          <a:p>
            <a:fld id="{1D0992B7-8FBB-455F-B3D6-14F878141017}" type="datetimeFigureOut">
              <a:rPr lang="en-US" smtClean="0"/>
              <a:t>4/5/2024</a:t>
            </a:fld>
            <a:endParaRPr lang="en-US"/>
          </a:p>
        </p:txBody>
      </p:sp>
      <p:sp>
        <p:nvSpPr>
          <p:cNvPr id="6" name="Footer Placeholder 5">
            <a:extLst>
              <a:ext uri="{FF2B5EF4-FFF2-40B4-BE49-F238E27FC236}">
                <a16:creationId xmlns:a16="http://schemas.microsoft.com/office/drawing/2014/main" id="{23915DB4-446B-73E7-CE7D-91C7E9BABA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2A5855-D472-ECFE-E71A-19767ABAED20}"/>
              </a:ext>
            </a:extLst>
          </p:cNvPr>
          <p:cNvSpPr>
            <a:spLocks noGrp="1"/>
          </p:cNvSpPr>
          <p:nvPr>
            <p:ph type="sldNum" sz="quarter" idx="12"/>
          </p:nvPr>
        </p:nvSpPr>
        <p:spPr/>
        <p:txBody>
          <a:bodyPr/>
          <a:lstStyle/>
          <a:p>
            <a:fld id="{2B1A7CA8-A51C-4CB3-B23D-20337887AE9D}" type="slidenum">
              <a:rPr lang="en-US" smtClean="0"/>
              <a:t>‹#›</a:t>
            </a:fld>
            <a:endParaRPr lang="en-US"/>
          </a:p>
        </p:txBody>
      </p:sp>
    </p:spTree>
    <p:extLst>
      <p:ext uri="{BB962C8B-B14F-4D97-AF65-F5344CB8AC3E}">
        <p14:creationId xmlns:p14="http://schemas.microsoft.com/office/powerpoint/2010/main" val="47868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C151-E969-161F-484A-6F64FCD79D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716410-9627-DF1B-2B35-3FA42E1850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2F1B6-9F01-F7BB-D9F0-BC3D142ADD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60210C-A103-A2B8-194F-65B79EC318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EE5C30-8A66-F8B7-C79F-14C46DE9E5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1933AE-117D-DE6C-20AD-7E47066CE1EA}"/>
              </a:ext>
            </a:extLst>
          </p:cNvPr>
          <p:cNvSpPr>
            <a:spLocks noGrp="1"/>
          </p:cNvSpPr>
          <p:nvPr>
            <p:ph type="dt" sz="half" idx="10"/>
          </p:nvPr>
        </p:nvSpPr>
        <p:spPr/>
        <p:txBody>
          <a:bodyPr/>
          <a:lstStyle/>
          <a:p>
            <a:fld id="{1D0992B7-8FBB-455F-B3D6-14F878141017}" type="datetimeFigureOut">
              <a:rPr lang="en-US" smtClean="0"/>
              <a:t>4/5/2024</a:t>
            </a:fld>
            <a:endParaRPr lang="en-US"/>
          </a:p>
        </p:txBody>
      </p:sp>
      <p:sp>
        <p:nvSpPr>
          <p:cNvPr id="8" name="Footer Placeholder 7">
            <a:extLst>
              <a:ext uri="{FF2B5EF4-FFF2-40B4-BE49-F238E27FC236}">
                <a16:creationId xmlns:a16="http://schemas.microsoft.com/office/drawing/2014/main" id="{AF502C02-8E6F-C906-B634-D73DE9087A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C88A5E-8E3C-72B7-AA3B-802C143985AE}"/>
              </a:ext>
            </a:extLst>
          </p:cNvPr>
          <p:cNvSpPr>
            <a:spLocks noGrp="1"/>
          </p:cNvSpPr>
          <p:nvPr>
            <p:ph type="sldNum" sz="quarter" idx="12"/>
          </p:nvPr>
        </p:nvSpPr>
        <p:spPr/>
        <p:txBody>
          <a:bodyPr/>
          <a:lstStyle/>
          <a:p>
            <a:fld id="{2B1A7CA8-A51C-4CB3-B23D-20337887AE9D}" type="slidenum">
              <a:rPr lang="en-US" smtClean="0"/>
              <a:t>‹#›</a:t>
            </a:fld>
            <a:endParaRPr lang="en-US"/>
          </a:p>
        </p:txBody>
      </p:sp>
    </p:spTree>
    <p:extLst>
      <p:ext uri="{BB962C8B-B14F-4D97-AF65-F5344CB8AC3E}">
        <p14:creationId xmlns:p14="http://schemas.microsoft.com/office/powerpoint/2010/main" val="93657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44A3-5B29-34CF-E2E6-698AAEF0D4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84A108-9505-1CA5-1D24-52E55AE8B3ED}"/>
              </a:ext>
            </a:extLst>
          </p:cNvPr>
          <p:cNvSpPr>
            <a:spLocks noGrp="1"/>
          </p:cNvSpPr>
          <p:nvPr>
            <p:ph type="dt" sz="half" idx="10"/>
          </p:nvPr>
        </p:nvSpPr>
        <p:spPr/>
        <p:txBody>
          <a:bodyPr/>
          <a:lstStyle/>
          <a:p>
            <a:fld id="{1D0992B7-8FBB-455F-B3D6-14F878141017}" type="datetimeFigureOut">
              <a:rPr lang="en-US" smtClean="0"/>
              <a:t>4/5/2024</a:t>
            </a:fld>
            <a:endParaRPr lang="en-US"/>
          </a:p>
        </p:txBody>
      </p:sp>
      <p:sp>
        <p:nvSpPr>
          <p:cNvPr id="4" name="Footer Placeholder 3">
            <a:extLst>
              <a:ext uri="{FF2B5EF4-FFF2-40B4-BE49-F238E27FC236}">
                <a16:creationId xmlns:a16="http://schemas.microsoft.com/office/drawing/2014/main" id="{2B77677D-A6B5-EC4E-2C67-FD425E49F8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81419-A550-EF23-0661-6F2FC09A4F53}"/>
              </a:ext>
            </a:extLst>
          </p:cNvPr>
          <p:cNvSpPr>
            <a:spLocks noGrp="1"/>
          </p:cNvSpPr>
          <p:nvPr>
            <p:ph type="sldNum" sz="quarter" idx="12"/>
          </p:nvPr>
        </p:nvSpPr>
        <p:spPr/>
        <p:txBody>
          <a:bodyPr/>
          <a:lstStyle/>
          <a:p>
            <a:fld id="{2B1A7CA8-A51C-4CB3-B23D-20337887AE9D}" type="slidenum">
              <a:rPr lang="en-US" smtClean="0"/>
              <a:t>‹#›</a:t>
            </a:fld>
            <a:endParaRPr lang="en-US"/>
          </a:p>
        </p:txBody>
      </p:sp>
    </p:spTree>
    <p:extLst>
      <p:ext uri="{BB962C8B-B14F-4D97-AF65-F5344CB8AC3E}">
        <p14:creationId xmlns:p14="http://schemas.microsoft.com/office/powerpoint/2010/main" val="256954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84BE50-5ED9-F95D-93C2-5F8F8A4F9D86}"/>
              </a:ext>
            </a:extLst>
          </p:cNvPr>
          <p:cNvSpPr>
            <a:spLocks noGrp="1"/>
          </p:cNvSpPr>
          <p:nvPr>
            <p:ph type="dt" sz="half" idx="10"/>
          </p:nvPr>
        </p:nvSpPr>
        <p:spPr/>
        <p:txBody>
          <a:bodyPr/>
          <a:lstStyle/>
          <a:p>
            <a:fld id="{1D0992B7-8FBB-455F-B3D6-14F878141017}" type="datetimeFigureOut">
              <a:rPr lang="en-US" smtClean="0"/>
              <a:t>4/5/2024</a:t>
            </a:fld>
            <a:endParaRPr lang="en-US"/>
          </a:p>
        </p:txBody>
      </p:sp>
      <p:sp>
        <p:nvSpPr>
          <p:cNvPr id="3" name="Footer Placeholder 2">
            <a:extLst>
              <a:ext uri="{FF2B5EF4-FFF2-40B4-BE49-F238E27FC236}">
                <a16:creationId xmlns:a16="http://schemas.microsoft.com/office/drawing/2014/main" id="{40FFDCA9-0E8E-55EB-9552-9E942A1A12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166000-B708-EF14-8B65-3A1FEEA13E05}"/>
              </a:ext>
            </a:extLst>
          </p:cNvPr>
          <p:cNvSpPr>
            <a:spLocks noGrp="1"/>
          </p:cNvSpPr>
          <p:nvPr>
            <p:ph type="sldNum" sz="quarter" idx="12"/>
          </p:nvPr>
        </p:nvSpPr>
        <p:spPr/>
        <p:txBody>
          <a:bodyPr/>
          <a:lstStyle/>
          <a:p>
            <a:fld id="{2B1A7CA8-A51C-4CB3-B23D-20337887AE9D}" type="slidenum">
              <a:rPr lang="en-US" smtClean="0"/>
              <a:t>‹#›</a:t>
            </a:fld>
            <a:endParaRPr lang="en-US"/>
          </a:p>
        </p:txBody>
      </p:sp>
    </p:spTree>
    <p:extLst>
      <p:ext uri="{BB962C8B-B14F-4D97-AF65-F5344CB8AC3E}">
        <p14:creationId xmlns:p14="http://schemas.microsoft.com/office/powerpoint/2010/main" val="3684521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29E-037A-BFDF-7F4B-BF7471EC3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1B1ED9-0325-85C3-E643-CC58A5BFEE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9350ED-86D1-B987-9BA7-E1E23766B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6E34F8-61A9-A9BA-90EE-4609EE4A2FA5}"/>
              </a:ext>
            </a:extLst>
          </p:cNvPr>
          <p:cNvSpPr>
            <a:spLocks noGrp="1"/>
          </p:cNvSpPr>
          <p:nvPr>
            <p:ph type="dt" sz="half" idx="10"/>
          </p:nvPr>
        </p:nvSpPr>
        <p:spPr/>
        <p:txBody>
          <a:bodyPr/>
          <a:lstStyle/>
          <a:p>
            <a:fld id="{1D0992B7-8FBB-455F-B3D6-14F878141017}" type="datetimeFigureOut">
              <a:rPr lang="en-US" smtClean="0"/>
              <a:t>4/5/2024</a:t>
            </a:fld>
            <a:endParaRPr lang="en-US"/>
          </a:p>
        </p:txBody>
      </p:sp>
      <p:sp>
        <p:nvSpPr>
          <p:cNvPr id="6" name="Footer Placeholder 5">
            <a:extLst>
              <a:ext uri="{FF2B5EF4-FFF2-40B4-BE49-F238E27FC236}">
                <a16:creationId xmlns:a16="http://schemas.microsoft.com/office/drawing/2014/main" id="{5FAD6CD9-A5CC-3F7B-BDB4-0D8D646D5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466EC3-0F8C-03E8-3921-4AD7E960C604}"/>
              </a:ext>
            </a:extLst>
          </p:cNvPr>
          <p:cNvSpPr>
            <a:spLocks noGrp="1"/>
          </p:cNvSpPr>
          <p:nvPr>
            <p:ph type="sldNum" sz="quarter" idx="12"/>
          </p:nvPr>
        </p:nvSpPr>
        <p:spPr/>
        <p:txBody>
          <a:bodyPr/>
          <a:lstStyle/>
          <a:p>
            <a:fld id="{2B1A7CA8-A51C-4CB3-B23D-20337887AE9D}" type="slidenum">
              <a:rPr lang="en-US" smtClean="0"/>
              <a:t>‹#›</a:t>
            </a:fld>
            <a:endParaRPr lang="en-US"/>
          </a:p>
        </p:txBody>
      </p:sp>
    </p:spTree>
    <p:extLst>
      <p:ext uri="{BB962C8B-B14F-4D97-AF65-F5344CB8AC3E}">
        <p14:creationId xmlns:p14="http://schemas.microsoft.com/office/powerpoint/2010/main" val="294503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2672-41F2-57A3-E673-FD43D973E0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432435-B874-301C-5FCB-CB1AA67E4E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23B352-6DBE-B7A2-A9E7-B64EC40D3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0E4AE6-CCFA-1946-1876-AFB4B67357D4}"/>
              </a:ext>
            </a:extLst>
          </p:cNvPr>
          <p:cNvSpPr>
            <a:spLocks noGrp="1"/>
          </p:cNvSpPr>
          <p:nvPr>
            <p:ph type="dt" sz="half" idx="10"/>
          </p:nvPr>
        </p:nvSpPr>
        <p:spPr/>
        <p:txBody>
          <a:bodyPr/>
          <a:lstStyle/>
          <a:p>
            <a:fld id="{1D0992B7-8FBB-455F-B3D6-14F878141017}" type="datetimeFigureOut">
              <a:rPr lang="en-US" smtClean="0"/>
              <a:t>4/5/2024</a:t>
            </a:fld>
            <a:endParaRPr lang="en-US"/>
          </a:p>
        </p:txBody>
      </p:sp>
      <p:sp>
        <p:nvSpPr>
          <p:cNvPr id="6" name="Footer Placeholder 5">
            <a:extLst>
              <a:ext uri="{FF2B5EF4-FFF2-40B4-BE49-F238E27FC236}">
                <a16:creationId xmlns:a16="http://schemas.microsoft.com/office/drawing/2014/main" id="{E085E02D-C880-572D-A697-203CF5B3A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8CBE3-DE84-036E-DD08-CEA2BD841821}"/>
              </a:ext>
            </a:extLst>
          </p:cNvPr>
          <p:cNvSpPr>
            <a:spLocks noGrp="1"/>
          </p:cNvSpPr>
          <p:nvPr>
            <p:ph type="sldNum" sz="quarter" idx="12"/>
          </p:nvPr>
        </p:nvSpPr>
        <p:spPr/>
        <p:txBody>
          <a:bodyPr/>
          <a:lstStyle/>
          <a:p>
            <a:fld id="{2B1A7CA8-A51C-4CB3-B23D-20337887AE9D}" type="slidenum">
              <a:rPr lang="en-US" smtClean="0"/>
              <a:t>‹#›</a:t>
            </a:fld>
            <a:endParaRPr lang="en-US"/>
          </a:p>
        </p:txBody>
      </p:sp>
    </p:spTree>
    <p:extLst>
      <p:ext uri="{BB962C8B-B14F-4D97-AF65-F5344CB8AC3E}">
        <p14:creationId xmlns:p14="http://schemas.microsoft.com/office/powerpoint/2010/main" val="236128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2689B-4DC3-EBB7-C0C6-26DCE07686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9691A1-6FE6-E579-A0E2-605238ADD4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0E1F6-EAC2-9A3E-7C52-F5AC4C128B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992B7-8FBB-455F-B3D6-14F878141017}" type="datetimeFigureOut">
              <a:rPr lang="en-US" smtClean="0"/>
              <a:t>4/5/2024</a:t>
            </a:fld>
            <a:endParaRPr lang="en-US"/>
          </a:p>
        </p:txBody>
      </p:sp>
      <p:sp>
        <p:nvSpPr>
          <p:cNvPr id="5" name="Footer Placeholder 4">
            <a:extLst>
              <a:ext uri="{FF2B5EF4-FFF2-40B4-BE49-F238E27FC236}">
                <a16:creationId xmlns:a16="http://schemas.microsoft.com/office/drawing/2014/main" id="{3BAF08D5-C57F-AC1D-7BE8-62269A1269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1E66AB-F338-2D73-BF2A-9252A6D6E0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A7CA8-A51C-4CB3-B23D-20337887AE9D}" type="slidenum">
              <a:rPr lang="en-US" smtClean="0"/>
              <a:t>‹#›</a:t>
            </a:fld>
            <a:endParaRPr lang="en-US"/>
          </a:p>
        </p:txBody>
      </p:sp>
    </p:spTree>
    <p:extLst>
      <p:ext uri="{BB962C8B-B14F-4D97-AF65-F5344CB8AC3E}">
        <p14:creationId xmlns:p14="http://schemas.microsoft.com/office/powerpoint/2010/main" val="275368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en.wikipedia.org/wiki/Amazon_Alexa" TargetMode="External"/><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www.telitec.com/2020/06/29/google-home-routines/412-4124554_google-home-logo-png-google-home-app-logo/" TargetMode="External"/><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support.apple.com/en-us/HT204893" TargetMode="External"/><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chelmick@slarc.org" TargetMode="External"/><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https://www.smarthomeperfected.com/best-matter-devices/" TargetMode="External"/><Relationship Id="rId3" Type="http://schemas.openxmlformats.org/officeDocument/2006/relationships/hyperlink" Target="https://www.tomsguide.com/news/matter-smart-home-standard-explained-heres-why-google-apple-and-amazon-are-backing-it" TargetMode="External"/><Relationship Id="rId7" Type="http://schemas.openxmlformats.org/officeDocument/2006/relationships/hyperlink" Target="https://reolink.com/blog/what-is-matter-standard/" TargetMode="External"/><Relationship Id="rId12" Type="http://schemas.openxmlformats.org/officeDocument/2006/relationships/hyperlink" Target="https://support.smartthings.com/hc/en-us/articles/11219700390804-SmartThings-x-Matter-Integration" TargetMode="External"/><Relationship Id="rId2" Type="http://schemas.openxmlformats.org/officeDocument/2006/relationships/hyperlink" Target="https://www.pcmag.com/explainers/matter-explained" TargetMode="External"/><Relationship Id="rId1" Type="http://schemas.openxmlformats.org/officeDocument/2006/relationships/slideLayout" Target="../slideLayouts/slideLayout6.xml"/><Relationship Id="rId6" Type="http://schemas.openxmlformats.org/officeDocument/2006/relationships/hyperlink" Target="https://techcrunch.com/2024/01/11/the-top-matter-compatible-devices-announced-at-ces-2024/" TargetMode="External"/><Relationship Id="rId11" Type="http://schemas.openxmlformats.org/officeDocument/2006/relationships/hyperlink" Target="https://support.apple.com/en-us/102135" TargetMode="External"/><Relationship Id="rId5" Type="http://schemas.openxmlformats.org/officeDocument/2006/relationships/hyperlink" Target="https://www.techradar.com/features/matter-compatibility-list" TargetMode="External"/><Relationship Id="rId10" Type="http://schemas.openxmlformats.org/officeDocument/2006/relationships/hyperlink" Target="https://support.google.com/googlenest/answer/13127223?hl=en#zippy=%2Cset-up-your-rd-party-matter-enabled-device-with-the-google-home-app" TargetMode="External"/><Relationship Id="rId4" Type="http://schemas.openxmlformats.org/officeDocument/2006/relationships/hyperlink" Target="https://www.consumerreports.org/home-garden/smart-home/matter-smart-home-standard-faq-a9475777045/" TargetMode="External"/><Relationship Id="rId9" Type="http://schemas.openxmlformats.org/officeDocument/2006/relationships/hyperlink" Target="https://www.amazon.com/gp/help/customer/display.html?nodeId=TSWevY1sX8ADH2LC2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militaryatheists.org/askanatheist/" TargetMode="External"/><Relationship Id="rId13" Type="http://schemas.openxmlformats.org/officeDocument/2006/relationships/image" Target="../media/image9.png"/><Relationship Id="rId3"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6.xml"/><Relationship Id="rId11" Type="http://schemas.openxmlformats.org/officeDocument/2006/relationships/image" Target="../media/image7.jpeg"/><Relationship Id="rId6" Type="http://schemas.openxmlformats.org/officeDocument/2006/relationships/hyperlink" Target="http://18cjoj.deviantart.com/art/Original-Logo-Samsung-429903703" TargetMode="External"/><Relationship Id="rId10" Type="http://schemas.openxmlformats.org/officeDocument/2006/relationships/hyperlink" Target="https://dis.um.es/~lopezquesada/documentos/IES_1718/LMSGI/curso/UT4/xhtml/xhtml23/html/iniciosesion.html" TargetMode="External"/><Relationship Id="rId14" Type="http://schemas.openxmlformats.org/officeDocument/2006/relationships/image" Target="../media/image8.svg"/><Relationship Id="rId4" Type="http://schemas.openxmlformats.org/officeDocument/2006/relationships/hyperlink" Target="https://commons.wikimedia.org/wiki/File:Apple_logo_dark_grey.sv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322119" y="0"/>
            <a:ext cx="6408717" cy="2372643"/>
          </a:xfrm>
          <a:solidFill>
            <a:srgbClr val="203864"/>
          </a:solidFill>
        </p:spPr>
        <p:txBody>
          <a:bodyPr>
            <a:normAutofit fontScale="90000"/>
          </a:bodyPr>
          <a:lstStyle/>
          <a:p>
            <a:r>
              <a:rPr lang="en-US" b="1" dirty="0">
                <a:solidFill>
                  <a:srgbClr val="FFFFFF"/>
                </a:solidFill>
                <a:latin typeface="Calibri"/>
                <a:ea typeface="Times New Roman" panose="02020603050405020304" pitchFamily="18" charset="0"/>
                <a:cs typeface="Calibri"/>
              </a:rPr>
              <a:t>Why Does </a:t>
            </a:r>
            <a:r>
              <a:rPr lang="en-US" b="1" dirty="0">
                <a:latin typeface="Calibri"/>
                <a:ea typeface="Times New Roman" panose="02020603050405020304" pitchFamily="18" charset="0"/>
                <a:cs typeface="Calibri"/>
              </a:rPr>
              <a:t/>
            </a:r>
            <a:br>
              <a:rPr lang="en-US" b="1" dirty="0">
                <a:latin typeface="Calibri"/>
                <a:ea typeface="Times New Roman" panose="02020603050405020304" pitchFamily="18" charset="0"/>
                <a:cs typeface="Calibri"/>
              </a:rPr>
            </a:br>
            <a:r>
              <a:rPr lang="en-US" b="1" dirty="0">
                <a:solidFill>
                  <a:srgbClr val="FFFFFF"/>
                </a:solidFill>
                <a:latin typeface="Calibri"/>
                <a:ea typeface="Times New Roman" panose="02020603050405020304" pitchFamily="18" charset="0"/>
                <a:cs typeface="Calibri"/>
              </a:rPr>
              <a:t>“Matter Compatible” </a:t>
            </a:r>
            <a:r>
              <a:rPr lang="en-US" b="1" dirty="0">
                <a:latin typeface="Calibri"/>
                <a:ea typeface="Times New Roman" panose="02020603050405020304" pitchFamily="18" charset="0"/>
                <a:cs typeface="Calibri"/>
              </a:rPr>
              <a:t/>
            </a:r>
            <a:br>
              <a:rPr lang="en-US" b="1" dirty="0">
                <a:latin typeface="Calibri"/>
                <a:ea typeface="Times New Roman" panose="02020603050405020304" pitchFamily="18" charset="0"/>
                <a:cs typeface="Calibri"/>
              </a:rPr>
            </a:br>
            <a:r>
              <a:rPr lang="en-US" b="1" dirty="0">
                <a:solidFill>
                  <a:srgbClr val="FFFFFF"/>
                </a:solidFill>
                <a:latin typeface="Calibri"/>
                <a:ea typeface="Times New Roman" panose="02020603050405020304" pitchFamily="18" charset="0"/>
                <a:cs typeface="Calibri"/>
              </a:rPr>
              <a:t>Matter?</a:t>
            </a:r>
            <a:endParaRPr lang="en-US" dirty="0"/>
          </a:p>
        </p:txBody>
      </p:sp>
      <p:sp>
        <p:nvSpPr>
          <p:cNvPr id="22" name="Oval 21" descr="Matter logo">
            <a:extLst>
              <a:ext uri="{FF2B5EF4-FFF2-40B4-BE49-F238E27FC236}">
                <a16:creationId xmlns:a16="http://schemas.microsoft.com/office/drawing/2014/main" id="{F4AFDDCA-6ABA-4D23-8A5C-1BF0F430814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8321685" y="300544"/>
            <a:ext cx="3657633" cy="366201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pic>
        <p:nvPicPr>
          <p:cNvPr id="7" name="Graphic 6" descr="Decorative">
            <a:extLst>
              <a:ext uri="{FF2B5EF4-FFF2-40B4-BE49-F238E27FC236}">
                <a16:creationId xmlns:a16="http://schemas.microsoft.com/office/drawing/2014/main" id="{52BC46F2-5769-C7D8-ECC4-CCBBE19D14CE}"/>
              </a:ext>
              <a:ext uri="{C183D7F6-B498-43B3-948B-1728B52AA6E4}">
                <adec:decorative xmlns="" xmlns:adec="http://schemas.microsoft.com/office/drawing/2017/decorative" val="1"/>
              </a:ext>
            </a:extLst>
          </p:cNvPr>
          <p:cNvPicPr>
            <a:picLocks/>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507189" y="1779494"/>
            <a:ext cx="3298753" cy="698490"/>
          </a:xfrm>
          <a:prstGeom prst="rect">
            <a:avLst/>
          </a:prstGeom>
        </p:spPr>
      </p:pic>
      <p:sp>
        <p:nvSpPr>
          <p:cNvPr id="15" name="Rectangle 14" descr="Decorative">
            <a:extLst>
              <a:ext uri="{FF2B5EF4-FFF2-40B4-BE49-F238E27FC236}">
                <a16:creationId xmlns:a16="http://schemas.microsoft.com/office/drawing/2014/main" id="{FC485432-3647-4218-B5D3-15D3FA222B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F73A708-AEB4-7843-ADC1-A3AF5B39B7A7}"/>
              </a:ext>
            </a:extLst>
          </p:cNvPr>
          <p:cNvSpPr>
            <a:spLocks noGrp="1"/>
          </p:cNvSpPr>
          <p:nvPr>
            <p:ph type="subTitle" idx="1"/>
          </p:nvPr>
        </p:nvSpPr>
        <p:spPr>
          <a:xfrm>
            <a:off x="2118852" y="2981745"/>
            <a:ext cx="4393278" cy="1244483"/>
          </a:xfrm>
          <a:solidFill>
            <a:srgbClr val="203864"/>
          </a:solidFill>
        </p:spPr>
        <p:txBody>
          <a:bodyPr vert="horz" lIns="91440" tIns="45720" rIns="91440" bIns="45720" rtlCol="0" anchor="t">
            <a:normAutofit/>
          </a:bodyPr>
          <a:lstStyle/>
          <a:p>
            <a:r>
              <a:rPr lang="en-US" sz="2000" dirty="0">
                <a:solidFill>
                  <a:srgbClr val="FFFFFF"/>
                </a:solidFill>
                <a:ea typeface="Calibri"/>
                <a:cs typeface="Calibri"/>
              </a:rPr>
              <a:t>Chris </a:t>
            </a:r>
            <a:r>
              <a:rPr lang="en-US" sz="2000" dirty="0" err="1">
                <a:solidFill>
                  <a:srgbClr val="FFFFFF"/>
                </a:solidFill>
                <a:ea typeface="Calibri"/>
                <a:cs typeface="Calibri"/>
              </a:rPr>
              <a:t>Helmick</a:t>
            </a:r>
            <a:endParaRPr lang="en-US" sz="2000" dirty="0">
              <a:solidFill>
                <a:srgbClr val="FFFFFF"/>
              </a:solidFill>
              <a:ea typeface="Calibri"/>
              <a:cs typeface="Calibri"/>
            </a:endParaRPr>
          </a:p>
          <a:p>
            <a:r>
              <a:rPr lang="en-US" sz="2000" dirty="0">
                <a:solidFill>
                  <a:srgbClr val="FFFFFF"/>
                </a:solidFill>
                <a:ea typeface="Calibri"/>
                <a:cs typeface="Calibri"/>
              </a:rPr>
              <a:t>Asst. Director of Assistive Technology</a:t>
            </a:r>
          </a:p>
          <a:p>
            <a:r>
              <a:rPr lang="en-US" sz="2000" dirty="0">
                <a:solidFill>
                  <a:srgbClr val="FFFFFF"/>
                </a:solidFill>
                <a:ea typeface="Calibri"/>
                <a:cs typeface="Calibri"/>
              </a:rPr>
              <a:t>St. Louis Arc</a:t>
            </a:r>
          </a:p>
        </p:txBody>
      </p:sp>
      <p:sp>
        <p:nvSpPr>
          <p:cNvPr id="19" name="Rectangle 18" descr="St. Louis Arc Logo">
            <a:extLst>
              <a:ext uri="{FF2B5EF4-FFF2-40B4-BE49-F238E27FC236}">
                <a16:creationId xmlns:a16="http://schemas.microsoft.com/office/drawing/2014/main" id="{ECAC6567-9784-B28E-60E1-0011CAF2B5FE}"/>
              </a:ext>
              <a:ext uri="{C183D7F6-B498-43B3-948B-1728B52AA6E4}">
                <adec:decorative xmlns="" xmlns:adec="http://schemas.microsoft.com/office/drawing/2017/decorative" val="1"/>
              </a:ext>
            </a:extLst>
          </p:cNvPr>
          <p:cNvSpPr/>
          <p:nvPr/>
        </p:nvSpPr>
        <p:spPr>
          <a:xfrm>
            <a:off x="2886205" y="4498932"/>
            <a:ext cx="2860109" cy="1795396"/>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t. Louis Arc logo">
            <a:extLst>
              <a:ext uri="{FF2B5EF4-FFF2-40B4-BE49-F238E27FC236}">
                <a16:creationId xmlns:a16="http://schemas.microsoft.com/office/drawing/2014/main" id="{017BC505-D48E-C493-EB00-9A61B363875A}"/>
              </a:ext>
              <a:ext uri="{C183D7F6-B498-43B3-948B-1728B52AA6E4}">
                <adec:decorative xmlns="" xmlns:adec="http://schemas.microsoft.com/office/drawing/2017/decorative" val="1"/>
              </a:ext>
            </a:extLst>
          </p:cNvPr>
          <p:cNvPicPr>
            <a:picLocks noChangeAspect="1"/>
          </p:cNvPicPr>
          <p:nvPr/>
        </p:nvPicPr>
        <p:blipFill>
          <a:blip r:embed="rId4"/>
          <a:stretch>
            <a:fillRect/>
          </a:stretch>
        </p:blipFill>
        <p:spPr>
          <a:xfrm>
            <a:off x="3126288" y="4658351"/>
            <a:ext cx="2379946" cy="1450464"/>
          </a:xfrm>
          <a:prstGeom prst="rect">
            <a:avLst/>
          </a:prstGeom>
        </p:spPr>
      </p:pic>
    </p:spTree>
    <p:extLst>
      <p:ext uri="{BB962C8B-B14F-4D97-AF65-F5344CB8AC3E}">
        <p14:creationId xmlns:p14="http://schemas.microsoft.com/office/powerpoint/2010/main" val="2198585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a typeface="Calibri Light"/>
                <a:cs typeface="Calibri Light"/>
              </a:rPr>
              <a:t>Examples of Matter Compatible devices.</a:t>
            </a:r>
            <a:endParaRPr lang="en-US" dirty="0"/>
          </a:p>
        </p:txBody>
      </p:sp>
      <p:sp>
        <p:nvSpPr>
          <p:cNvPr id="3" name="Content Placeholder 2">
            <a:extLst>
              <a:ext uri="{FF2B5EF4-FFF2-40B4-BE49-F238E27FC236}">
                <a16:creationId xmlns:a16="http://schemas.microsoft.com/office/drawing/2014/main" id="{5EC4EB4E-79E0-D001-B242-7CC7C450E8D9}"/>
              </a:ext>
            </a:extLst>
          </p:cNvPr>
          <p:cNvSpPr>
            <a:spLocks noGrp="1"/>
          </p:cNvSpPr>
          <p:nvPr>
            <p:ph idx="4294967295"/>
          </p:nvPr>
        </p:nvSpPr>
        <p:spPr>
          <a:xfrm>
            <a:off x="0" y="1682750"/>
            <a:ext cx="9688513" cy="4189413"/>
          </a:xfrm>
        </p:spPr>
        <p:txBody>
          <a:bodyPr vert="horz" lIns="91440" tIns="45720" rIns="91440" bIns="45720" numCol="2" rtlCol="0" anchor="t">
            <a:normAutofit/>
          </a:bodyPr>
          <a:lstStyle/>
          <a:p>
            <a:r>
              <a:rPr lang="en-US" sz="2000" dirty="0">
                <a:ln w="0"/>
                <a:effectLst/>
                <a:ea typeface="+mn-lt"/>
                <a:cs typeface="+mn-lt"/>
              </a:rPr>
              <a:t>Appliances</a:t>
            </a:r>
            <a:endParaRPr lang="en-US" sz="2000" dirty="0">
              <a:ln w="0"/>
              <a:effectLst/>
              <a:ea typeface="Calibri"/>
              <a:cs typeface="Calibri"/>
            </a:endParaRPr>
          </a:p>
          <a:p>
            <a:r>
              <a:rPr lang="en-US" sz="2000" dirty="0">
                <a:ln w="0"/>
                <a:effectLst/>
                <a:ea typeface="+mn-lt"/>
                <a:cs typeface="+mn-lt"/>
              </a:rPr>
              <a:t>Lighting</a:t>
            </a:r>
            <a:endParaRPr lang="en-US" sz="2000" dirty="0">
              <a:ln w="0"/>
              <a:effectLst/>
              <a:cs typeface="Calibri" panose="020F0502020204030204"/>
            </a:endParaRPr>
          </a:p>
          <a:p>
            <a:r>
              <a:rPr lang="en-US" sz="2000" dirty="0">
                <a:ln w="0"/>
                <a:effectLst/>
                <a:ea typeface="+mn-lt"/>
                <a:cs typeface="+mn-lt"/>
              </a:rPr>
              <a:t>Smart Plugs</a:t>
            </a:r>
            <a:endParaRPr lang="en-US" sz="2000" dirty="0">
              <a:ln w="0"/>
              <a:effectLst/>
            </a:endParaRPr>
          </a:p>
          <a:p>
            <a:r>
              <a:rPr lang="en-US" sz="2000" dirty="0">
                <a:ln w="0"/>
                <a:effectLst/>
                <a:ea typeface="+mn-lt"/>
                <a:cs typeface="+mn-lt"/>
              </a:rPr>
              <a:t>Door Locks</a:t>
            </a:r>
            <a:endParaRPr lang="en-US" sz="2000" dirty="0">
              <a:ln w="0"/>
              <a:effectLst/>
            </a:endParaRPr>
          </a:p>
          <a:p>
            <a:r>
              <a:rPr lang="en-US" sz="2000" dirty="0">
                <a:ln w="0"/>
                <a:effectLst/>
                <a:ea typeface="+mn-lt"/>
                <a:cs typeface="+mn-lt"/>
              </a:rPr>
              <a:t>Thermostats and HVAC Controllers</a:t>
            </a:r>
            <a:endParaRPr lang="en-US" sz="2000" dirty="0">
              <a:ln w="0"/>
              <a:effectLst/>
            </a:endParaRPr>
          </a:p>
          <a:p>
            <a:r>
              <a:rPr lang="en-US" sz="2000" dirty="0">
                <a:ln w="0"/>
                <a:effectLst/>
                <a:ea typeface="+mn-lt"/>
                <a:cs typeface="+mn-lt"/>
              </a:rPr>
              <a:t>Window Coverings and Shades</a:t>
            </a:r>
            <a:endParaRPr lang="en-US" sz="2000" dirty="0">
              <a:ln w="0"/>
              <a:effectLst/>
            </a:endParaRPr>
          </a:p>
          <a:p>
            <a:r>
              <a:rPr lang="en-US" sz="2000" dirty="0">
                <a:ln w="0"/>
                <a:effectLst/>
                <a:ea typeface="+mn-lt"/>
                <a:cs typeface="+mn-lt"/>
              </a:rPr>
              <a:t>Motion and Contact Sensors</a:t>
            </a:r>
            <a:endParaRPr lang="en-US" sz="2000" dirty="0">
              <a:ln w="0"/>
              <a:effectLst/>
            </a:endParaRPr>
          </a:p>
          <a:p>
            <a:r>
              <a:rPr lang="en-US" sz="2000" dirty="0">
                <a:ln w="0"/>
                <a:effectLst/>
                <a:ea typeface="+mn-lt"/>
                <a:cs typeface="+mn-lt"/>
              </a:rPr>
              <a:t>Smart TVs and Streaming Devices</a:t>
            </a:r>
            <a:endParaRPr lang="en-US" sz="2000" dirty="0">
              <a:ln w="0"/>
              <a:effectLst/>
            </a:endParaRPr>
          </a:p>
          <a:p>
            <a:r>
              <a:rPr lang="en-US" sz="2000" dirty="0">
                <a:ln w="0"/>
                <a:effectLst/>
                <a:ea typeface="+mn-lt"/>
                <a:cs typeface="+mn-lt"/>
              </a:rPr>
              <a:t>Smart Speakers &amp; Displays</a:t>
            </a:r>
            <a:endParaRPr lang="en-US" sz="2000" dirty="0">
              <a:ln w="0"/>
              <a:effectLst/>
              <a:latin typeface="Calibri" panose="020F0502020204030204"/>
              <a:cs typeface="Calibri"/>
            </a:endParaRPr>
          </a:p>
        </p:txBody>
      </p:sp>
      <p:pic>
        <p:nvPicPr>
          <p:cNvPr id="7" name="Picture 6" descr="A qr code on a white background&#10;&#10;">
            <a:extLst>
              <a:ext uri="{FF2B5EF4-FFF2-40B4-BE49-F238E27FC236}">
                <a16:creationId xmlns:a16="http://schemas.microsoft.com/office/drawing/2014/main" id="{12C769A7-8A0E-34CD-34EB-2F16C3B81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808" y="2512951"/>
            <a:ext cx="1761694" cy="2415888"/>
          </a:xfrm>
          <a:prstGeom prst="rect">
            <a:avLst/>
          </a:prstGeom>
        </p:spPr>
      </p:pic>
      <p:pic>
        <p:nvPicPr>
          <p:cNvPr id="14" name="Picture 13" descr="A close-up of a matter logo on box&#10;&#10;">
            <a:extLst>
              <a:ext uri="{FF2B5EF4-FFF2-40B4-BE49-F238E27FC236}">
                <a16:creationId xmlns:a16="http://schemas.microsoft.com/office/drawing/2014/main" id="{5F89A0B2-390D-E364-AB0C-E35242D4EBD2}"/>
              </a:ext>
              <a:ext uri="{C183D7F6-B498-43B3-948B-1728B52AA6E4}">
                <adec:decorative xmlns=""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059" y="1581961"/>
            <a:ext cx="3596989" cy="2023307"/>
          </a:xfrm>
          <a:prstGeom prst="rect">
            <a:avLst/>
          </a:prstGeom>
        </p:spPr>
      </p:pic>
      <p:pic>
        <p:nvPicPr>
          <p:cNvPr id="5" name="Picture 4" descr="A hand holding a box with a charger&#10;">
            <a:extLst>
              <a:ext uri="{FF2B5EF4-FFF2-40B4-BE49-F238E27FC236}">
                <a16:creationId xmlns:a16="http://schemas.microsoft.com/office/drawing/2014/main" id="{CB2C016F-61A2-C18B-07D8-6B24310427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059" y="3991380"/>
            <a:ext cx="3596990" cy="2023307"/>
          </a:xfrm>
          <a:prstGeom prst="rect">
            <a:avLst/>
          </a:prstGeom>
        </p:spPr>
      </p:pic>
    </p:spTree>
    <p:extLst>
      <p:ext uri="{BB962C8B-B14F-4D97-AF65-F5344CB8AC3E}">
        <p14:creationId xmlns:p14="http://schemas.microsoft.com/office/powerpoint/2010/main" val="4281173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1868" y="29959"/>
            <a:ext cx="10515600" cy="1325563"/>
          </a:xfrm>
        </p:spPr>
        <p:txBody>
          <a:bodyPr/>
          <a:lstStyle/>
          <a:p>
            <a:r>
              <a:rPr lang="en-US" dirty="0">
                <a:ea typeface="Calibri Light"/>
                <a:cs typeface="Calibri Light"/>
              </a:rPr>
              <a:t>Setting Up Matter with Alexa</a:t>
            </a:r>
            <a:endParaRPr lang="en-US" dirty="0"/>
          </a:p>
        </p:txBody>
      </p:sp>
      <p:sp>
        <p:nvSpPr>
          <p:cNvPr id="16" name="Step 1">
            <a:extLst>
              <a:ext uri="{FF2B5EF4-FFF2-40B4-BE49-F238E27FC236}">
                <a16:creationId xmlns:a16="http://schemas.microsoft.com/office/drawing/2014/main" id="{0E37B4AC-625C-AC53-67B9-F47CBED73061}"/>
              </a:ext>
            </a:extLst>
          </p:cNvPr>
          <p:cNvSpPr>
            <a:spLocks noGrp="1"/>
          </p:cNvSpPr>
          <p:nvPr/>
        </p:nvSpPr>
        <p:spPr>
          <a:xfrm>
            <a:off x="1087583" y="1360296"/>
            <a:ext cx="2302163" cy="2317458"/>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effectLst>
                  <a:outerShdw blurRad="38100" dist="38100" dir="2700000" algn="tl">
                    <a:srgbClr val="000000">
                      <a:alpha val="43137"/>
                    </a:srgbClr>
                  </a:outerShdw>
                </a:effectLst>
              </a:rPr>
              <a:t>STEP 1 </a:t>
            </a:r>
          </a:p>
          <a:p>
            <a:pPr marL="0" indent="0">
              <a:lnSpc>
                <a:spcPct val="150000"/>
              </a:lnSpc>
              <a:buNone/>
            </a:pPr>
            <a:r>
              <a:rPr lang="en-US" sz="1600" dirty="0">
                <a:ea typeface="+mn-lt"/>
                <a:cs typeface="+mn-lt"/>
              </a:rPr>
              <a:t>Open the Alexa app. </a:t>
            </a:r>
            <a:endParaRPr lang="en-US" sz="1600" dirty="0">
              <a:ea typeface="Calibri" panose="020F0502020204030204"/>
              <a:cs typeface="Calibri" panose="020F0502020204030204"/>
            </a:endParaRPr>
          </a:p>
          <a:p>
            <a:pPr marL="0" indent="0">
              <a:buNone/>
            </a:pPr>
            <a:endParaRPr lang="en-US" dirty="0"/>
          </a:p>
        </p:txBody>
      </p:sp>
      <p:pic>
        <p:nvPicPr>
          <p:cNvPr id="15" name="Picture 2" descr="Decorative">
            <a:extLst>
              <a:ext uri="{FF2B5EF4-FFF2-40B4-BE49-F238E27FC236}">
                <a16:creationId xmlns:a16="http://schemas.microsoft.com/office/drawing/2014/main" id="{CAE31338-9BAF-5346-258F-4EA7DB5AFA05}"/>
              </a:ext>
              <a:ext uri="{C183D7F6-B498-43B3-948B-1728B52AA6E4}">
                <adec:decorative xmlns=""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a:stretch/>
        </p:blipFill>
        <p:spPr bwMode="auto">
          <a:xfrm>
            <a:off x="1873113" y="2730777"/>
            <a:ext cx="725211" cy="746541"/>
          </a:xfrm>
          <a:prstGeom prst="rect">
            <a:avLst/>
          </a:prstGeom>
          <a:noFill/>
          <a:extLst>
            <a:ext uri="{909E8E84-426E-40DD-AFC4-6F175D3DCCD1}">
              <a14:hiddenFill xmlns:a14="http://schemas.microsoft.com/office/drawing/2010/main">
                <a:solidFill>
                  <a:srgbClr val="FFFFFF"/>
                </a:solidFill>
              </a14:hiddenFill>
            </a:ext>
          </a:extLst>
        </p:spPr>
      </p:pic>
      <p:sp>
        <p:nvSpPr>
          <p:cNvPr id="22" name="Step 1">
            <a:extLst>
              <a:ext uri="{FF2B5EF4-FFF2-40B4-BE49-F238E27FC236}">
                <a16:creationId xmlns:a16="http://schemas.microsoft.com/office/drawing/2014/main" id="{CF4208A9-856E-61A8-8CF6-911A6D9DA2D0}"/>
              </a:ext>
            </a:extLst>
          </p:cNvPr>
          <p:cNvSpPr>
            <a:spLocks noGrp="1"/>
          </p:cNvSpPr>
          <p:nvPr/>
        </p:nvSpPr>
        <p:spPr>
          <a:xfrm>
            <a:off x="1087583" y="3860460"/>
            <a:ext cx="2302164" cy="2317458"/>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effectLst>
                  <a:outerShdw blurRad="38100" dist="38100" dir="2700000" algn="tl">
                    <a:srgbClr val="000000">
                      <a:alpha val="43137"/>
                    </a:srgbClr>
                  </a:outerShdw>
                </a:effectLst>
              </a:rPr>
              <a:t>STEP 5 </a:t>
            </a:r>
          </a:p>
          <a:p>
            <a:pPr marL="0" indent="0">
              <a:lnSpc>
                <a:spcPct val="150000"/>
              </a:lnSpc>
              <a:buNone/>
            </a:pPr>
            <a:r>
              <a:rPr lang="en-US" sz="1600" dirty="0">
                <a:ea typeface="+mn-lt"/>
                <a:cs typeface="+mn-lt"/>
              </a:rPr>
              <a:t>Select </a:t>
            </a:r>
            <a:r>
              <a:rPr lang="en-US" sz="1600" b="1" dirty="0">
                <a:ea typeface="+mn-lt"/>
                <a:cs typeface="+mn-lt"/>
              </a:rPr>
              <a:t>Other</a:t>
            </a:r>
            <a:r>
              <a:rPr lang="en-US" sz="1600" dirty="0">
                <a:ea typeface="+mn-lt"/>
                <a:cs typeface="+mn-lt"/>
              </a:rPr>
              <a:t> from the bottom of the list.</a:t>
            </a:r>
          </a:p>
          <a:p>
            <a:pPr marL="0" indent="0">
              <a:lnSpc>
                <a:spcPct val="150000"/>
              </a:lnSpc>
              <a:buNone/>
            </a:pPr>
            <a:endParaRPr lang="en-US" sz="2800" dirty="0">
              <a:ea typeface="Calibri" panose="020F0502020204030204"/>
              <a:cs typeface="Calibri" panose="020F0502020204030204"/>
            </a:endParaRPr>
          </a:p>
          <a:p>
            <a:pPr marL="0" indent="0">
              <a:buNone/>
            </a:pPr>
            <a:endParaRPr lang="en-US" dirty="0"/>
          </a:p>
        </p:txBody>
      </p:sp>
      <p:pic>
        <p:nvPicPr>
          <p:cNvPr id="24" name="Picture 23" descr="Decorative">
            <a:extLst>
              <a:ext uri="{FF2B5EF4-FFF2-40B4-BE49-F238E27FC236}">
                <a16:creationId xmlns:a16="http://schemas.microsoft.com/office/drawing/2014/main" id="{BC3DAF35-1BFE-D694-7E80-05620D44D085}"/>
              </a:ext>
              <a:ext uri="{C183D7F6-B498-43B3-948B-1728B52AA6E4}">
                <adec:decorative xmlns=""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97739" y="5304821"/>
            <a:ext cx="1081848" cy="752016"/>
          </a:xfrm>
          <a:prstGeom prst="rect">
            <a:avLst/>
          </a:prstGeom>
        </p:spPr>
      </p:pic>
      <p:sp>
        <p:nvSpPr>
          <p:cNvPr id="17" name="Step 1">
            <a:extLst>
              <a:ext uri="{FF2B5EF4-FFF2-40B4-BE49-F238E27FC236}">
                <a16:creationId xmlns:a16="http://schemas.microsoft.com/office/drawing/2014/main" id="{B645C79E-A7B4-0EBA-9E12-7383459140AC}"/>
              </a:ext>
            </a:extLst>
          </p:cNvPr>
          <p:cNvSpPr>
            <a:spLocks noGrp="1"/>
          </p:cNvSpPr>
          <p:nvPr/>
        </p:nvSpPr>
        <p:spPr>
          <a:xfrm>
            <a:off x="3569815" y="1360296"/>
            <a:ext cx="2302164" cy="2317458"/>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effectLst>
                  <a:outerShdw blurRad="38100" dist="38100" dir="2700000" algn="tl">
                    <a:srgbClr val="000000">
                      <a:alpha val="43137"/>
                    </a:srgbClr>
                  </a:outerShdw>
                </a:effectLst>
              </a:rPr>
              <a:t>STEP 2 </a:t>
            </a:r>
          </a:p>
          <a:p>
            <a:pPr marL="0" indent="0">
              <a:lnSpc>
                <a:spcPct val="150000"/>
              </a:lnSpc>
              <a:buNone/>
            </a:pPr>
            <a:r>
              <a:rPr lang="en-US" sz="1600" dirty="0">
                <a:ea typeface="+mn-lt"/>
                <a:cs typeface="+mn-lt"/>
              </a:rPr>
              <a:t>Select </a:t>
            </a:r>
            <a:r>
              <a:rPr lang="en-US" sz="1600" b="1" dirty="0">
                <a:ea typeface="+mn-lt"/>
                <a:cs typeface="+mn-lt"/>
              </a:rPr>
              <a:t>Devices</a:t>
            </a:r>
            <a:r>
              <a:rPr lang="en-US" sz="1600" dirty="0">
                <a:ea typeface="+mn-lt"/>
                <a:cs typeface="+mn-lt"/>
              </a:rPr>
              <a:t>.</a:t>
            </a:r>
            <a:endParaRPr lang="en-US" sz="1600" dirty="0">
              <a:ea typeface="Calibri" panose="020F0502020204030204"/>
              <a:cs typeface="Calibri" panose="020F0502020204030204"/>
            </a:endParaRPr>
          </a:p>
          <a:p>
            <a:pPr marL="0" indent="0">
              <a:buNone/>
            </a:pPr>
            <a:endParaRPr lang="en-US" dirty="0"/>
          </a:p>
        </p:txBody>
      </p:sp>
      <p:pic>
        <p:nvPicPr>
          <p:cNvPr id="18" name="Picture 17" descr="Decorative">
            <a:extLst>
              <a:ext uri="{FF2B5EF4-FFF2-40B4-BE49-F238E27FC236}">
                <a16:creationId xmlns:a16="http://schemas.microsoft.com/office/drawing/2014/main" id="{4D93F7E0-7DD1-04DA-C80B-39A352DB2301}"/>
              </a:ext>
              <a:ext uri="{C183D7F6-B498-43B3-948B-1728B52AA6E4}">
                <adec:decorative xmlns=""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28119" y="2853930"/>
            <a:ext cx="2185556" cy="623096"/>
          </a:xfrm>
          <a:prstGeom prst="rect">
            <a:avLst/>
          </a:prstGeom>
        </p:spPr>
      </p:pic>
      <p:sp>
        <p:nvSpPr>
          <p:cNvPr id="25" name="Step 1">
            <a:extLst>
              <a:ext uri="{FF2B5EF4-FFF2-40B4-BE49-F238E27FC236}">
                <a16:creationId xmlns:a16="http://schemas.microsoft.com/office/drawing/2014/main" id="{9B82B8E0-CE46-3451-DF2A-70676A73AA3A}"/>
              </a:ext>
            </a:extLst>
          </p:cNvPr>
          <p:cNvSpPr>
            <a:spLocks noGrp="1"/>
          </p:cNvSpPr>
          <p:nvPr/>
        </p:nvSpPr>
        <p:spPr>
          <a:xfrm>
            <a:off x="3569815" y="3860460"/>
            <a:ext cx="2302164" cy="2317458"/>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700" b="1" dirty="0">
                <a:effectLst>
                  <a:outerShdw blurRad="38100" dist="38100" dir="2700000" algn="tl">
                    <a:srgbClr val="000000">
                      <a:alpha val="43137"/>
                    </a:srgbClr>
                  </a:outerShdw>
                </a:effectLst>
              </a:rPr>
              <a:t>STEP 6 </a:t>
            </a:r>
          </a:p>
          <a:p>
            <a:pPr marL="0" indent="0">
              <a:lnSpc>
                <a:spcPct val="150000"/>
              </a:lnSpc>
              <a:buNone/>
            </a:pPr>
            <a:r>
              <a:rPr lang="en-US" sz="1600" dirty="0">
                <a:ea typeface="+mn-lt"/>
                <a:cs typeface="+mn-lt"/>
              </a:rPr>
              <a:t>Select </a:t>
            </a:r>
            <a:r>
              <a:rPr lang="en-US" sz="1600" b="1" dirty="0">
                <a:ea typeface="+mn-lt"/>
                <a:cs typeface="+mn-lt"/>
              </a:rPr>
              <a:t>Matter</a:t>
            </a:r>
            <a:r>
              <a:rPr lang="en-US" sz="1600" dirty="0">
                <a:ea typeface="+mn-lt"/>
                <a:cs typeface="+mn-lt"/>
              </a:rPr>
              <a:t>.</a:t>
            </a:r>
          </a:p>
          <a:p>
            <a:pPr marL="0" indent="0">
              <a:lnSpc>
                <a:spcPct val="150000"/>
              </a:lnSpc>
              <a:buNone/>
            </a:pPr>
            <a:endParaRPr lang="en-US" sz="2800" dirty="0">
              <a:ea typeface="Calibri" panose="020F0502020204030204"/>
              <a:cs typeface="Calibri" panose="020F0502020204030204"/>
            </a:endParaRPr>
          </a:p>
          <a:p>
            <a:pPr marL="0" indent="0">
              <a:buNone/>
            </a:pPr>
            <a:endParaRPr lang="en-US" dirty="0"/>
          </a:p>
        </p:txBody>
      </p:sp>
      <p:pic>
        <p:nvPicPr>
          <p:cNvPr id="28" name="Picture 27" descr="Decorative">
            <a:extLst>
              <a:ext uri="{FF2B5EF4-FFF2-40B4-BE49-F238E27FC236}">
                <a16:creationId xmlns:a16="http://schemas.microsoft.com/office/drawing/2014/main" id="{E984606E-F2EE-1DB8-F34D-07468207625E}"/>
              </a:ext>
              <a:ext uri="{C183D7F6-B498-43B3-948B-1728B52AA6E4}">
                <adec:decorative xmlns=""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148846" y="5285407"/>
            <a:ext cx="1167945" cy="771430"/>
          </a:xfrm>
          <a:prstGeom prst="rect">
            <a:avLst/>
          </a:prstGeom>
        </p:spPr>
      </p:pic>
      <p:sp>
        <p:nvSpPr>
          <p:cNvPr id="19" name="Step 1">
            <a:extLst>
              <a:ext uri="{FF2B5EF4-FFF2-40B4-BE49-F238E27FC236}">
                <a16:creationId xmlns:a16="http://schemas.microsoft.com/office/drawing/2014/main" id="{BC03ACDF-BA49-BADD-F0E1-6FC804CB708C}"/>
              </a:ext>
            </a:extLst>
          </p:cNvPr>
          <p:cNvSpPr>
            <a:spLocks noGrp="1"/>
          </p:cNvSpPr>
          <p:nvPr/>
        </p:nvSpPr>
        <p:spPr>
          <a:xfrm>
            <a:off x="6052048" y="1364712"/>
            <a:ext cx="2302164" cy="2312626"/>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effectLst>
                  <a:outerShdw blurRad="38100" dist="38100" dir="2700000" algn="tl">
                    <a:srgbClr val="000000">
                      <a:alpha val="43137"/>
                    </a:srgbClr>
                  </a:outerShdw>
                </a:effectLst>
              </a:rPr>
              <a:t>STEP 3 </a:t>
            </a:r>
          </a:p>
          <a:p>
            <a:pPr marL="0" indent="0">
              <a:lnSpc>
                <a:spcPct val="150000"/>
              </a:lnSpc>
              <a:buNone/>
            </a:pPr>
            <a:r>
              <a:rPr lang="en-US" sz="1600" dirty="0">
                <a:ea typeface="+mn-lt"/>
                <a:cs typeface="+mn-lt"/>
              </a:rPr>
              <a:t>Select the Plus Icon.</a:t>
            </a:r>
            <a:endParaRPr lang="en-US" sz="1600" dirty="0">
              <a:ea typeface="Calibri" panose="020F0502020204030204"/>
              <a:cs typeface="Calibri" panose="020F0502020204030204"/>
            </a:endParaRPr>
          </a:p>
          <a:p>
            <a:pPr marL="0" indent="0">
              <a:buNone/>
            </a:pPr>
            <a:endParaRPr lang="en-US" dirty="0"/>
          </a:p>
        </p:txBody>
      </p:sp>
      <p:pic>
        <p:nvPicPr>
          <p:cNvPr id="20" name="Picture 19" descr="Decorative">
            <a:extLst>
              <a:ext uri="{FF2B5EF4-FFF2-40B4-BE49-F238E27FC236}">
                <a16:creationId xmlns:a16="http://schemas.microsoft.com/office/drawing/2014/main" id="{AFB1B2C9-5458-257B-246F-43EA21C4C6AF}"/>
              </a:ext>
              <a:ext uri="{C183D7F6-B498-43B3-948B-1728B52AA6E4}">
                <adec:decorative xmlns=""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53705"/>
          <a:stretch/>
        </p:blipFill>
        <p:spPr>
          <a:xfrm>
            <a:off x="6355671" y="2871305"/>
            <a:ext cx="1694913" cy="613303"/>
          </a:xfrm>
          <a:prstGeom prst="rect">
            <a:avLst/>
          </a:prstGeom>
        </p:spPr>
      </p:pic>
      <p:sp>
        <p:nvSpPr>
          <p:cNvPr id="26" name="Step 1">
            <a:extLst>
              <a:ext uri="{FF2B5EF4-FFF2-40B4-BE49-F238E27FC236}">
                <a16:creationId xmlns:a16="http://schemas.microsoft.com/office/drawing/2014/main" id="{97B33733-B929-5534-909B-1DB30927818B}"/>
              </a:ext>
            </a:extLst>
          </p:cNvPr>
          <p:cNvSpPr>
            <a:spLocks noGrp="1"/>
          </p:cNvSpPr>
          <p:nvPr/>
        </p:nvSpPr>
        <p:spPr>
          <a:xfrm>
            <a:off x="6052048" y="3864065"/>
            <a:ext cx="2302164" cy="2317458"/>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effectLst>
                  <a:outerShdw blurRad="38100" dist="38100" dir="2700000" algn="tl">
                    <a:srgbClr val="000000">
                      <a:alpha val="43137"/>
                    </a:srgbClr>
                  </a:outerShdw>
                </a:effectLst>
              </a:rPr>
              <a:t>STEP 7 </a:t>
            </a:r>
          </a:p>
          <a:p>
            <a:pPr marL="0" indent="0">
              <a:lnSpc>
                <a:spcPct val="150000"/>
              </a:lnSpc>
              <a:buNone/>
            </a:pPr>
            <a:r>
              <a:rPr lang="en-US" sz="1600" dirty="0">
                <a:ea typeface="+mn-lt"/>
                <a:cs typeface="+mn-lt"/>
              </a:rPr>
              <a:t>To confirm that you have a Matter device, select </a:t>
            </a:r>
            <a:r>
              <a:rPr lang="en-US" sz="1600" b="1" dirty="0">
                <a:ea typeface="+mn-lt"/>
                <a:cs typeface="+mn-lt"/>
              </a:rPr>
              <a:t>Yes</a:t>
            </a:r>
            <a:r>
              <a:rPr lang="en-US" sz="1600" dirty="0">
                <a:ea typeface="+mn-lt"/>
                <a:cs typeface="+mn-lt"/>
              </a:rPr>
              <a:t>.</a:t>
            </a:r>
          </a:p>
          <a:p>
            <a:pPr marL="0" indent="0">
              <a:lnSpc>
                <a:spcPct val="150000"/>
              </a:lnSpc>
              <a:buNone/>
            </a:pPr>
            <a:endParaRPr lang="en-US" sz="2800" dirty="0">
              <a:ea typeface="Calibri" panose="020F0502020204030204"/>
              <a:cs typeface="Calibri" panose="020F0502020204030204"/>
            </a:endParaRPr>
          </a:p>
          <a:p>
            <a:pPr marL="0" indent="0">
              <a:buNone/>
            </a:pPr>
            <a:endParaRPr lang="en-US" dirty="0"/>
          </a:p>
        </p:txBody>
      </p:sp>
      <p:pic>
        <p:nvPicPr>
          <p:cNvPr id="29" name="Picture 28" descr="Decorative">
            <a:extLst>
              <a:ext uri="{FF2B5EF4-FFF2-40B4-BE49-F238E27FC236}">
                <a16:creationId xmlns:a16="http://schemas.microsoft.com/office/drawing/2014/main" id="{47D32EDC-10CE-8DA8-7C2B-B6E41547B993}"/>
              </a:ext>
              <a:ext uri="{C183D7F6-B498-43B3-948B-1728B52AA6E4}">
                <adec:decorative xmlns="" xmlns:adec="http://schemas.microsoft.com/office/drawing/2017/decorative" val="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249668" y="5583198"/>
            <a:ext cx="1906921" cy="445921"/>
          </a:xfrm>
          <a:prstGeom prst="rect">
            <a:avLst/>
          </a:prstGeom>
        </p:spPr>
      </p:pic>
      <p:sp>
        <p:nvSpPr>
          <p:cNvPr id="21" name="Step 1">
            <a:extLst>
              <a:ext uri="{FF2B5EF4-FFF2-40B4-BE49-F238E27FC236}">
                <a16:creationId xmlns:a16="http://schemas.microsoft.com/office/drawing/2014/main" id="{4EA5CE96-EB96-0FF7-6C9E-E16C3AE79B40}"/>
              </a:ext>
            </a:extLst>
          </p:cNvPr>
          <p:cNvSpPr>
            <a:spLocks noGrp="1"/>
          </p:cNvSpPr>
          <p:nvPr/>
        </p:nvSpPr>
        <p:spPr>
          <a:xfrm>
            <a:off x="8656781" y="1360296"/>
            <a:ext cx="2302165" cy="2312626"/>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effectLst>
                  <a:outerShdw blurRad="38100" dist="38100" dir="2700000" algn="tl">
                    <a:srgbClr val="000000">
                      <a:alpha val="43137"/>
                    </a:srgbClr>
                  </a:outerShdw>
                </a:effectLst>
              </a:rPr>
              <a:t>STEP 4 </a:t>
            </a:r>
          </a:p>
          <a:p>
            <a:pPr marL="0" indent="0">
              <a:lnSpc>
                <a:spcPct val="150000"/>
              </a:lnSpc>
              <a:buNone/>
            </a:pPr>
            <a:r>
              <a:rPr lang="en-US" sz="1600" dirty="0">
                <a:ea typeface="+mn-lt"/>
                <a:cs typeface="+mn-lt"/>
              </a:rPr>
              <a:t>Select </a:t>
            </a:r>
            <a:r>
              <a:rPr lang="en-US" sz="1600" b="1" dirty="0">
                <a:ea typeface="+mn-lt"/>
                <a:cs typeface="+mn-lt"/>
              </a:rPr>
              <a:t>Add Device</a:t>
            </a:r>
            <a:r>
              <a:rPr lang="en-US" sz="1600" dirty="0">
                <a:ea typeface="+mn-lt"/>
                <a:cs typeface="+mn-lt"/>
              </a:rPr>
              <a:t>.</a:t>
            </a:r>
            <a:endParaRPr lang="en-US" sz="1600" dirty="0">
              <a:ea typeface="Calibri"/>
              <a:cs typeface="Calibri"/>
            </a:endParaRPr>
          </a:p>
          <a:p>
            <a:pPr marL="0" indent="0">
              <a:buNone/>
            </a:pPr>
            <a:endParaRPr lang="en-US" dirty="0"/>
          </a:p>
        </p:txBody>
      </p:sp>
      <p:pic>
        <p:nvPicPr>
          <p:cNvPr id="23" name="Picture 22" descr="Decorative">
            <a:extLst>
              <a:ext uri="{FF2B5EF4-FFF2-40B4-BE49-F238E27FC236}">
                <a16:creationId xmlns:a16="http://schemas.microsoft.com/office/drawing/2014/main" id="{487DD59A-65FB-F19B-A433-A803F926B9B8}"/>
              </a:ext>
              <a:ext uri="{C183D7F6-B498-43B3-948B-1728B52AA6E4}">
                <adec:decorative xmlns="" xmlns:adec="http://schemas.microsoft.com/office/drawing/2017/decorative" val="1"/>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825256" y="2937178"/>
            <a:ext cx="1965214" cy="456599"/>
          </a:xfrm>
          <a:prstGeom prst="rect">
            <a:avLst/>
          </a:prstGeom>
        </p:spPr>
      </p:pic>
      <p:sp>
        <p:nvSpPr>
          <p:cNvPr id="27" name="Step 1">
            <a:extLst>
              <a:ext uri="{FF2B5EF4-FFF2-40B4-BE49-F238E27FC236}">
                <a16:creationId xmlns:a16="http://schemas.microsoft.com/office/drawing/2014/main" id="{38A01EF4-B865-2AA2-B918-46F6E502C046}"/>
              </a:ext>
            </a:extLst>
          </p:cNvPr>
          <p:cNvSpPr>
            <a:spLocks noGrp="1"/>
          </p:cNvSpPr>
          <p:nvPr/>
        </p:nvSpPr>
        <p:spPr>
          <a:xfrm>
            <a:off x="8656782" y="3864065"/>
            <a:ext cx="2302164" cy="2317458"/>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effectLst>
                  <a:outerShdw blurRad="38100" dist="38100" dir="2700000" algn="tl">
                    <a:srgbClr val="000000">
                      <a:alpha val="43137"/>
                    </a:srgbClr>
                  </a:outerShdw>
                </a:effectLst>
              </a:rPr>
              <a:t>STEP 8 </a:t>
            </a:r>
          </a:p>
          <a:p>
            <a:pPr marL="0" indent="0">
              <a:lnSpc>
                <a:spcPct val="150000"/>
              </a:lnSpc>
              <a:buNone/>
            </a:pPr>
            <a:r>
              <a:rPr lang="en-US" sz="1400" dirty="0">
                <a:ea typeface="+mn-lt"/>
                <a:cs typeface="+mn-lt"/>
              </a:rPr>
              <a:t>Scan your Matter QR Code or enter the numeric code and follow the on-screen instructions.</a:t>
            </a:r>
          </a:p>
          <a:p>
            <a:pPr marL="0" indent="0">
              <a:lnSpc>
                <a:spcPct val="150000"/>
              </a:lnSpc>
              <a:buNone/>
            </a:pPr>
            <a:endParaRPr lang="en-US" sz="1600" dirty="0">
              <a:ea typeface="Calibri" panose="020F0502020204030204"/>
              <a:cs typeface="Calibri" panose="020F0502020204030204"/>
            </a:endParaRPr>
          </a:p>
          <a:p>
            <a:pPr marL="0" indent="0">
              <a:lnSpc>
                <a:spcPct val="150000"/>
              </a:lnSpc>
              <a:buNone/>
            </a:pPr>
            <a:endParaRPr lang="en-US" sz="2800" dirty="0">
              <a:ea typeface="Calibri" panose="020F0502020204030204"/>
              <a:cs typeface="Calibri" panose="020F0502020204030204"/>
            </a:endParaRPr>
          </a:p>
          <a:p>
            <a:pPr marL="0" indent="0">
              <a:buNone/>
            </a:pPr>
            <a:endParaRPr lang="en-US" dirty="0"/>
          </a:p>
        </p:txBody>
      </p:sp>
      <p:pic>
        <p:nvPicPr>
          <p:cNvPr id="30" name="Picture 29" descr="Decorative">
            <a:extLst>
              <a:ext uri="{FF2B5EF4-FFF2-40B4-BE49-F238E27FC236}">
                <a16:creationId xmlns:a16="http://schemas.microsoft.com/office/drawing/2014/main" id="{2E320A52-5208-5E6C-9F91-C48D4B6F6604}"/>
              </a:ext>
              <a:ext uri="{C183D7F6-B498-43B3-948B-1728B52AA6E4}">
                <adec:decorative xmlns="" xmlns:adec="http://schemas.microsoft.com/office/drawing/2017/decorative" val="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164741" y="5601839"/>
            <a:ext cx="1286244" cy="454998"/>
          </a:xfrm>
          <a:prstGeom prst="rect">
            <a:avLst/>
          </a:prstGeom>
        </p:spPr>
      </p:pic>
    </p:spTree>
    <p:extLst>
      <p:ext uri="{BB962C8B-B14F-4D97-AF65-F5344CB8AC3E}">
        <p14:creationId xmlns:p14="http://schemas.microsoft.com/office/powerpoint/2010/main" val="4282134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6018" y="143452"/>
            <a:ext cx="10515600" cy="1325563"/>
          </a:xfrm>
        </p:spPr>
        <p:txBody>
          <a:bodyPr/>
          <a:lstStyle/>
          <a:p>
            <a:r>
              <a:rPr lang="en-US" dirty="0">
                <a:ea typeface="Calibri Light"/>
                <a:cs typeface="Calibri Light"/>
              </a:rPr>
              <a:t>Setting Up Matter with Google Home</a:t>
            </a:r>
            <a:endParaRPr lang="en-US" dirty="0"/>
          </a:p>
        </p:txBody>
      </p:sp>
      <p:sp>
        <p:nvSpPr>
          <p:cNvPr id="16" name="Step 1">
            <a:extLst>
              <a:ext uri="{FF2B5EF4-FFF2-40B4-BE49-F238E27FC236}">
                <a16:creationId xmlns:a16="http://schemas.microsoft.com/office/drawing/2014/main" id="{0E37B4AC-625C-AC53-67B9-F47CBED73061}"/>
              </a:ext>
            </a:extLst>
          </p:cNvPr>
          <p:cNvSpPr>
            <a:spLocks noGrp="1"/>
          </p:cNvSpPr>
          <p:nvPr/>
        </p:nvSpPr>
        <p:spPr>
          <a:xfrm>
            <a:off x="1697184" y="1359463"/>
            <a:ext cx="2302163" cy="2317458"/>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effectLst>
                  <a:outerShdw blurRad="38100" dist="38100" dir="2700000" algn="tl">
                    <a:srgbClr val="000000">
                      <a:alpha val="43137"/>
                    </a:srgbClr>
                  </a:outerShdw>
                </a:effectLst>
              </a:rPr>
              <a:t>STEP 1 </a:t>
            </a:r>
          </a:p>
          <a:p>
            <a:pPr marL="0" indent="0">
              <a:lnSpc>
                <a:spcPct val="150000"/>
              </a:lnSpc>
              <a:buNone/>
            </a:pPr>
            <a:r>
              <a:rPr lang="en-US" sz="1600" dirty="0">
                <a:ea typeface="+mn-lt"/>
                <a:cs typeface="+mn-lt"/>
              </a:rPr>
              <a:t>Open Google Home App</a:t>
            </a:r>
          </a:p>
          <a:p>
            <a:pPr marL="0" indent="0">
              <a:buNone/>
            </a:pPr>
            <a:endParaRPr lang="en-US" dirty="0"/>
          </a:p>
        </p:txBody>
      </p:sp>
      <p:pic>
        <p:nvPicPr>
          <p:cNvPr id="3" name="Picture 2" descr="Image for Google Home app. It is in the shape of a house and uses the colors of red, blue, green and yello. ">
            <a:extLst>
              <a:ext uri="{FF2B5EF4-FFF2-40B4-BE49-F238E27FC236}">
                <a16:creationId xmlns:a16="http://schemas.microsoft.com/office/drawing/2014/main" id="{8A259977-B42E-2BCC-36F4-9964BBC6FD2E}"/>
              </a:ext>
              <a:ext uri="{C183D7F6-B498-43B3-948B-1728B52AA6E4}">
                <adec:decorative xmlns=""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426745" y="2523744"/>
            <a:ext cx="820990" cy="768927"/>
          </a:xfrm>
          <a:prstGeom prst="rect">
            <a:avLst/>
          </a:prstGeom>
        </p:spPr>
      </p:pic>
      <p:sp>
        <p:nvSpPr>
          <p:cNvPr id="21" name="Step 1">
            <a:extLst>
              <a:ext uri="{FF2B5EF4-FFF2-40B4-BE49-F238E27FC236}">
                <a16:creationId xmlns:a16="http://schemas.microsoft.com/office/drawing/2014/main" id="{4EA5CE96-EB96-0FF7-6C9E-E16C3AE79B40}"/>
              </a:ext>
            </a:extLst>
          </p:cNvPr>
          <p:cNvSpPr>
            <a:spLocks noGrp="1"/>
          </p:cNvSpPr>
          <p:nvPr/>
        </p:nvSpPr>
        <p:spPr>
          <a:xfrm>
            <a:off x="3248890" y="3885613"/>
            <a:ext cx="2302165" cy="2312626"/>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effectLst>
                  <a:outerShdw blurRad="38100" dist="38100" dir="2700000" algn="tl">
                    <a:srgbClr val="000000">
                      <a:alpha val="43137"/>
                    </a:srgbClr>
                  </a:outerShdw>
                </a:effectLst>
              </a:rPr>
              <a:t>STEP 4 </a:t>
            </a:r>
          </a:p>
          <a:p>
            <a:pPr marL="0" indent="0">
              <a:lnSpc>
                <a:spcPct val="150000"/>
              </a:lnSpc>
              <a:buNone/>
            </a:pPr>
            <a:r>
              <a:rPr lang="en-US" sz="1600" dirty="0">
                <a:ea typeface="+mn-lt"/>
                <a:cs typeface="+mn-lt"/>
              </a:rPr>
              <a:t>Select </a:t>
            </a:r>
            <a:r>
              <a:rPr lang="en-US" sz="1600" b="1" dirty="0">
                <a:ea typeface="+mn-lt"/>
                <a:cs typeface="+mn-lt"/>
              </a:rPr>
              <a:t>Matter-enabled device</a:t>
            </a:r>
            <a:r>
              <a:rPr lang="en-US" sz="1600" dirty="0">
                <a:ea typeface="+mn-lt"/>
                <a:cs typeface="+mn-lt"/>
              </a:rPr>
              <a:t>.</a:t>
            </a:r>
            <a:endParaRPr lang="en-US" sz="1600" dirty="0">
              <a:ea typeface="Calibri"/>
              <a:cs typeface="Calibri"/>
            </a:endParaRPr>
          </a:p>
          <a:p>
            <a:pPr marL="0" indent="0">
              <a:buNone/>
            </a:pPr>
            <a:endParaRPr lang="en-US" dirty="0"/>
          </a:p>
        </p:txBody>
      </p:sp>
      <p:pic>
        <p:nvPicPr>
          <p:cNvPr id="11" name="Picture 10" descr="Decorative">
            <a:extLst>
              <a:ext uri="{FF2B5EF4-FFF2-40B4-BE49-F238E27FC236}">
                <a16:creationId xmlns:a16="http://schemas.microsoft.com/office/drawing/2014/main" id="{83B63035-BAB5-B3FB-0B2F-14A791FD222A}"/>
              </a:ext>
              <a:ext uri="{C183D7F6-B498-43B3-948B-1728B52AA6E4}">
                <adec:decorative xmlns=""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90409" y="5481765"/>
            <a:ext cx="1827839" cy="458904"/>
          </a:xfrm>
          <a:prstGeom prst="rect">
            <a:avLst/>
          </a:prstGeom>
        </p:spPr>
      </p:pic>
      <p:sp>
        <p:nvSpPr>
          <p:cNvPr id="17" name="Step 1">
            <a:extLst>
              <a:ext uri="{FF2B5EF4-FFF2-40B4-BE49-F238E27FC236}">
                <a16:creationId xmlns:a16="http://schemas.microsoft.com/office/drawing/2014/main" id="{B645C79E-A7B4-0EBA-9E12-7383459140AC}"/>
              </a:ext>
            </a:extLst>
          </p:cNvPr>
          <p:cNvSpPr>
            <a:spLocks noGrp="1"/>
          </p:cNvSpPr>
          <p:nvPr/>
        </p:nvSpPr>
        <p:spPr>
          <a:xfrm>
            <a:off x="4944918" y="1359879"/>
            <a:ext cx="2302164" cy="2317458"/>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effectLst>
                  <a:outerShdw blurRad="38100" dist="38100" dir="2700000" algn="tl">
                    <a:srgbClr val="000000">
                      <a:alpha val="43137"/>
                    </a:srgbClr>
                  </a:outerShdw>
                </a:effectLst>
              </a:rPr>
              <a:t>STEP 2 </a:t>
            </a:r>
          </a:p>
          <a:p>
            <a:pPr marL="0" indent="0">
              <a:lnSpc>
                <a:spcPct val="150000"/>
              </a:lnSpc>
              <a:buNone/>
            </a:pPr>
            <a:r>
              <a:rPr lang="en-US" sz="1600" dirty="0">
                <a:ea typeface="+mn-lt"/>
                <a:cs typeface="+mn-lt"/>
              </a:rPr>
              <a:t>Select </a:t>
            </a:r>
            <a:r>
              <a:rPr lang="en-US" sz="1600" b="1" dirty="0">
                <a:ea typeface="+mn-lt"/>
                <a:cs typeface="+mn-lt"/>
              </a:rPr>
              <a:t>Devices</a:t>
            </a:r>
            <a:r>
              <a:rPr lang="en-US" sz="1600" dirty="0">
                <a:ea typeface="+mn-lt"/>
                <a:cs typeface="+mn-lt"/>
              </a:rPr>
              <a:t>.</a:t>
            </a:r>
            <a:endParaRPr lang="en-US" sz="1600" dirty="0">
              <a:ea typeface="Calibri" panose="020F0502020204030204"/>
              <a:cs typeface="Calibri" panose="020F0502020204030204"/>
            </a:endParaRPr>
          </a:p>
          <a:p>
            <a:pPr marL="0" indent="0">
              <a:buNone/>
            </a:pPr>
            <a:endParaRPr lang="en-US" dirty="0"/>
          </a:p>
        </p:txBody>
      </p:sp>
      <p:pic>
        <p:nvPicPr>
          <p:cNvPr id="5" name="Picture 4" descr="Decorative">
            <a:extLst>
              <a:ext uri="{FF2B5EF4-FFF2-40B4-BE49-F238E27FC236}">
                <a16:creationId xmlns:a16="http://schemas.microsoft.com/office/drawing/2014/main" id="{D935EA0A-9CA5-6370-5B8B-ACF0A9E82FE5}"/>
              </a:ext>
              <a:ext uri="{C183D7F6-B498-43B3-948B-1728B52AA6E4}">
                <adec:decorative xmlns=""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8248" y="2518192"/>
            <a:ext cx="1555503" cy="788161"/>
          </a:xfrm>
          <a:prstGeom prst="rect">
            <a:avLst/>
          </a:prstGeom>
        </p:spPr>
      </p:pic>
      <p:sp>
        <p:nvSpPr>
          <p:cNvPr id="22" name="Step 1">
            <a:extLst>
              <a:ext uri="{FF2B5EF4-FFF2-40B4-BE49-F238E27FC236}">
                <a16:creationId xmlns:a16="http://schemas.microsoft.com/office/drawing/2014/main" id="{CF4208A9-856E-61A8-8CF6-911A6D9DA2D0}"/>
              </a:ext>
            </a:extLst>
          </p:cNvPr>
          <p:cNvSpPr>
            <a:spLocks noGrp="1"/>
          </p:cNvSpPr>
          <p:nvPr/>
        </p:nvSpPr>
        <p:spPr>
          <a:xfrm>
            <a:off x="6640947" y="3870372"/>
            <a:ext cx="2302164" cy="2317458"/>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effectLst>
                  <a:outerShdw blurRad="38100" dist="38100" dir="2700000" algn="tl">
                    <a:srgbClr val="000000">
                      <a:alpha val="43137"/>
                    </a:srgbClr>
                  </a:outerShdw>
                </a:effectLst>
              </a:rPr>
              <a:t>STEP 5 </a:t>
            </a:r>
          </a:p>
          <a:p>
            <a:pPr marL="0" indent="0">
              <a:lnSpc>
                <a:spcPct val="150000"/>
              </a:lnSpc>
              <a:buNone/>
            </a:pPr>
            <a:r>
              <a:rPr lang="en-US" sz="1600" dirty="0">
                <a:ea typeface="+mn-lt"/>
                <a:cs typeface="+mn-lt"/>
              </a:rPr>
              <a:t>Scan your Matter QR Code or enter the numeric code.</a:t>
            </a:r>
          </a:p>
          <a:p>
            <a:pPr marL="0" indent="0">
              <a:lnSpc>
                <a:spcPct val="150000"/>
              </a:lnSpc>
              <a:buNone/>
            </a:pPr>
            <a:endParaRPr lang="en-US" sz="2800" dirty="0">
              <a:ea typeface="Calibri" panose="020F0502020204030204"/>
              <a:cs typeface="Calibri" panose="020F0502020204030204"/>
            </a:endParaRPr>
          </a:p>
          <a:p>
            <a:pPr marL="0" indent="0">
              <a:buNone/>
            </a:pPr>
            <a:endParaRPr lang="en-US" dirty="0"/>
          </a:p>
        </p:txBody>
      </p:sp>
      <p:pic>
        <p:nvPicPr>
          <p:cNvPr id="31" name="Picture 30" descr="Decorative">
            <a:extLst>
              <a:ext uri="{FF2B5EF4-FFF2-40B4-BE49-F238E27FC236}">
                <a16:creationId xmlns:a16="http://schemas.microsoft.com/office/drawing/2014/main" id="{BCDE21B7-1BBC-3BA0-E5AE-8B2324B8C7FF}"/>
              </a:ext>
              <a:ext uri="{C183D7F6-B498-43B3-948B-1728B52AA6E4}">
                <adec:decorative xmlns=""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836023" y="5455144"/>
            <a:ext cx="1912011" cy="512146"/>
          </a:xfrm>
          <a:prstGeom prst="rect">
            <a:avLst/>
          </a:prstGeom>
        </p:spPr>
      </p:pic>
      <p:sp>
        <p:nvSpPr>
          <p:cNvPr id="19" name="Step 1">
            <a:extLst>
              <a:ext uri="{FF2B5EF4-FFF2-40B4-BE49-F238E27FC236}">
                <a16:creationId xmlns:a16="http://schemas.microsoft.com/office/drawing/2014/main" id="{BC03ACDF-BA49-BADD-F0E1-6FC804CB708C}"/>
              </a:ext>
            </a:extLst>
          </p:cNvPr>
          <p:cNvSpPr>
            <a:spLocks noGrp="1"/>
          </p:cNvSpPr>
          <p:nvPr/>
        </p:nvSpPr>
        <p:spPr>
          <a:xfrm>
            <a:off x="8192653" y="1355186"/>
            <a:ext cx="2302164" cy="2312626"/>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effectLst>
                  <a:outerShdw blurRad="38100" dist="38100" dir="2700000" algn="tl">
                    <a:srgbClr val="000000">
                      <a:alpha val="43137"/>
                    </a:srgbClr>
                  </a:outerShdw>
                </a:effectLst>
              </a:rPr>
              <a:t>STEP 3 </a:t>
            </a:r>
          </a:p>
          <a:p>
            <a:pPr marL="0" indent="0">
              <a:lnSpc>
                <a:spcPct val="150000"/>
              </a:lnSpc>
              <a:buNone/>
            </a:pPr>
            <a:r>
              <a:rPr lang="en-US" sz="1600" dirty="0">
                <a:ea typeface="+mn-lt"/>
                <a:cs typeface="+mn-lt"/>
              </a:rPr>
              <a:t>Select the </a:t>
            </a:r>
            <a:r>
              <a:rPr lang="en-US" sz="1600" b="1" dirty="0">
                <a:ea typeface="+mn-lt"/>
                <a:cs typeface="+mn-lt"/>
              </a:rPr>
              <a:t>Add </a:t>
            </a:r>
            <a:r>
              <a:rPr lang="en-US" sz="1600" dirty="0">
                <a:ea typeface="+mn-lt"/>
                <a:cs typeface="+mn-lt"/>
              </a:rPr>
              <a:t>button.</a:t>
            </a:r>
            <a:endParaRPr lang="en-US" sz="1600" dirty="0">
              <a:ea typeface="Calibri" panose="020F0502020204030204"/>
              <a:cs typeface="Calibri" panose="020F0502020204030204"/>
            </a:endParaRPr>
          </a:p>
          <a:p>
            <a:pPr marL="0" indent="0">
              <a:buNone/>
            </a:pPr>
            <a:endParaRPr lang="en-US" dirty="0"/>
          </a:p>
        </p:txBody>
      </p:sp>
      <p:pic>
        <p:nvPicPr>
          <p:cNvPr id="7" name="Picture 6" descr="Decorative">
            <a:extLst>
              <a:ext uri="{FF2B5EF4-FFF2-40B4-BE49-F238E27FC236}">
                <a16:creationId xmlns:a16="http://schemas.microsoft.com/office/drawing/2014/main" id="{B4CFA5EF-86C6-5801-562A-C63E1EAA2B21}"/>
              </a:ext>
              <a:ext uri="{C183D7F6-B498-43B3-948B-1728B52AA6E4}">
                <adec:decorative xmlns=""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15712" y="2474973"/>
            <a:ext cx="1266597" cy="870283"/>
          </a:xfrm>
          <a:prstGeom prst="rect">
            <a:avLst/>
          </a:prstGeom>
        </p:spPr>
      </p:pic>
    </p:spTree>
    <p:extLst>
      <p:ext uri="{BB962C8B-B14F-4D97-AF65-F5344CB8AC3E}">
        <p14:creationId xmlns:p14="http://schemas.microsoft.com/office/powerpoint/2010/main" val="4021987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44782" y="37577"/>
            <a:ext cx="10515600" cy="1325563"/>
          </a:xfrm>
        </p:spPr>
        <p:txBody>
          <a:bodyPr/>
          <a:lstStyle/>
          <a:p>
            <a:r>
              <a:rPr lang="en-US" dirty="0">
                <a:ea typeface="Calibri Light"/>
                <a:cs typeface="Calibri Light"/>
              </a:rPr>
              <a:t>Setting Up Matter with Apple Home</a:t>
            </a:r>
            <a:endParaRPr lang="en-US" dirty="0"/>
          </a:p>
        </p:txBody>
      </p:sp>
      <p:sp>
        <p:nvSpPr>
          <p:cNvPr id="16" name="Step 1">
            <a:extLst>
              <a:ext uri="{FF2B5EF4-FFF2-40B4-BE49-F238E27FC236}">
                <a16:creationId xmlns:a16="http://schemas.microsoft.com/office/drawing/2014/main" id="{0E37B4AC-625C-AC53-67B9-F47CBED73061}"/>
              </a:ext>
            </a:extLst>
          </p:cNvPr>
          <p:cNvSpPr>
            <a:spLocks noGrp="1"/>
          </p:cNvSpPr>
          <p:nvPr/>
        </p:nvSpPr>
        <p:spPr>
          <a:xfrm>
            <a:off x="1740478" y="1360296"/>
            <a:ext cx="2302163" cy="2317458"/>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effectLst>
                  <a:outerShdw blurRad="38100" dist="38100" dir="2700000" algn="tl">
                    <a:srgbClr val="000000">
                      <a:alpha val="43137"/>
                    </a:srgbClr>
                  </a:outerShdw>
                </a:effectLst>
              </a:rPr>
              <a:t>STEP 1 </a:t>
            </a:r>
          </a:p>
          <a:p>
            <a:pPr marL="0" indent="0">
              <a:lnSpc>
                <a:spcPct val="150000"/>
              </a:lnSpc>
              <a:buNone/>
            </a:pPr>
            <a:r>
              <a:rPr lang="en-US" sz="1600" dirty="0">
                <a:solidFill>
                  <a:srgbClr val="000000"/>
                </a:solidFill>
                <a:ea typeface="+mn-lt"/>
                <a:cs typeface="+mn-lt"/>
              </a:rPr>
              <a:t>Open the Home app</a:t>
            </a:r>
            <a:r>
              <a:rPr lang="en-US" sz="1600" dirty="0">
                <a:ea typeface="+mn-lt"/>
                <a:cs typeface="+mn-lt"/>
              </a:rPr>
              <a:t>. </a:t>
            </a:r>
            <a:endParaRPr lang="en-US" sz="1600" dirty="0">
              <a:ea typeface="Calibri" panose="020F0502020204030204"/>
              <a:cs typeface="Calibri" panose="020F0502020204030204"/>
            </a:endParaRPr>
          </a:p>
          <a:p>
            <a:pPr marL="0" indent="0">
              <a:buNone/>
            </a:pPr>
            <a:endParaRPr lang="en-US" dirty="0"/>
          </a:p>
        </p:txBody>
      </p:sp>
      <p:pic>
        <p:nvPicPr>
          <p:cNvPr id="4" name="Picture 3" descr="Decorative">
            <a:extLst>
              <a:ext uri="{FF2B5EF4-FFF2-40B4-BE49-F238E27FC236}">
                <a16:creationId xmlns:a16="http://schemas.microsoft.com/office/drawing/2014/main" id="{5DCCCDA6-E6B4-3CD7-7F66-59DE66973544}"/>
              </a:ext>
              <a:ext uri="{C183D7F6-B498-43B3-948B-1728B52AA6E4}">
                <adec:decorative xmlns=""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414444" y="2467553"/>
            <a:ext cx="961447" cy="961447"/>
          </a:xfrm>
          <a:prstGeom prst="rect">
            <a:avLst/>
          </a:prstGeom>
        </p:spPr>
      </p:pic>
      <p:sp>
        <p:nvSpPr>
          <p:cNvPr id="21" name="Step 1">
            <a:extLst>
              <a:ext uri="{FF2B5EF4-FFF2-40B4-BE49-F238E27FC236}">
                <a16:creationId xmlns:a16="http://schemas.microsoft.com/office/drawing/2014/main" id="{4EA5CE96-EB96-0FF7-6C9E-E16C3AE79B40}"/>
              </a:ext>
            </a:extLst>
          </p:cNvPr>
          <p:cNvSpPr>
            <a:spLocks noGrp="1"/>
          </p:cNvSpPr>
          <p:nvPr/>
        </p:nvSpPr>
        <p:spPr>
          <a:xfrm>
            <a:off x="1740478" y="3878339"/>
            <a:ext cx="4309340" cy="2312626"/>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effectLst>
                  <a:outerShdw blurRad="38100" dist="38100" dir="2700000" algn="tl">
                    <a:srgbClr val="000000">
                      <a:alpha val="43137"/>
                    </a:srgbClr>
                  </a:outerShdw>
                </a:effectLst>
              </a:rPr>
              <a:t>STEP 4 </a:t>
            </a:r>
          </a:p>
          <a:p>
            <a:pPr marL="0" indent="0">
              <a:lnSpc>
                <a:spcPct val="150000"/>
              </a:lnSpc>
              <a:buNone/>
            </a:pPr>
            <a:r>
              <a:rPr lang="en-US" sz="1600" dirty="0">
                <a:solidFill>
                  <a:srgbClr val="000000"/>
                </a:solidFill>
                <a:ea typeface="+mn-lt"/>
                <a:cs typeface="+mn-lt"/>
              </a:rPr>
              <a:t>Scan QR Code or select "</a:t>
            </a:r>
            <a:r>
              <a:rPr lang="en-US" sz="1600" b="1" dirty="0">
                <a:solidFill>
                  <a:srgbClr val="000000"/>
                </a:solidFill>
                <a:ea typeface="+mn-lt"/>
                <a:cs typeface="+mn-lt"/>
              </a:rPr>
              <a:t>More Options</a:t>
            </a:r>
            <a:r>
              <a:rPr lang="en-US" sz="1600" dirty="0">
                <a:solidFill>
                  <a:srgbClr val="000000"/>
                </a:solidFill>
                <a:ea typeface="+mn-lt"/>
                <a:cs typeface="+mn-lt"/>
              </a:rPr>
              <a:t>", "</a:t>
            </a:r>
            <a:r>
              <a:rPr lang="en-US" sz="1600" b="1" dirty="0">
                <a:solidFill>
                  <a:srgbClr val="000000"/>
                </a:solidFill>
                <a:ea typeface="+mn-lt"/>
                <a:cs typeface="+mn-lt"/>
              </a:rPr>
              <a:t>My Accessory isn't Shown Here</a:t>
            </a:r>
            <a:r>
              <a:rPr lang="en-US" sz="1600" dirty="0">
                <a:solidFill>
                  <a:srgbClr val="000000"/>
                </a:solidFill>
                <a:ea typeface="+mn-lt"/>
                <a:cs typeface="+mn-lt"/>
              </a:rPr>
              <a:t>", "</a:t>
            </a:r>
            <a:r>
              <a:rPr lang="en-US" sz="1600" b="1" dirty="0">
                <a:solidFill>
                  <a:srgbClr val="000000"/>
                </a:solidFill>
                <a:ea typeface="+mn-lt"/>
                <a:cs typeface="+mn-lt"/>
              </a:rPr>
              <a:t>Enter Code</a:t>
            </a:r>
            <a:r>
              <a:rPr lang="en-US" sz="1600" dirty="0">
                <a:solidFill>
                  <a:srgbClr val="000000"/>
                </a:solidFill>
                <a:ea typeface="+mn-lt"/>
                <a:cs typeface="+mn-lt"/>
              </a:rPr>
              <a:t>"</a:t>
            </a:r>
            <a:r>
              <a:rPr lang="en-US" sz="1600" dirty="0">
                <a:ea typeface="+mn-lt"/>
                <a:cs typeface="+mn-lt"/>
              </a:rPr>
              <a:t>.</a:t>
            </a:r>
            <a:endParaRPr lang="en-US" sz="1600" dirty="0">
              <a:ea typeface="Calibri"/>
              <a:cs typeface="Calibri"/>
            </a:endParaRPr>
          </a:p>
          <a:p>
            <a:pPr marL="0" indent="0">
              <a:buNone/>
            </a:pPr>
            <a:endParaRPr lang="en-US" dirty="0"/>
          </a:p>
        </p:txBody>
      </p:sp>
      <p:pic>
        <p:nvPicPr>
          <p:cNvPr id="14" name="Picture 13" descr="Decorative">
            <a:extLst>
              <a:ext uri="{FF2B5EF4-FFF2-40B4-BE49-F238E27FC236}">
                <a16:creationId xmlns:a16="http://schemas.microsoft.com/office/drawing/2014/main" id="{C2064ED7-D25E-9FE5-D76F-8277EB6BEE9E}"/>
              </a:ext>
              <a:ext uri="{C183D7F6-B498-43B3-948B-1728B52AA6E4}">
                <adec:decorative xmlns=""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08023" y="5195932"/>
            <a:ext cx="1767071" cy="715852"/>
          </a:xfrm>
          <a:prstGeom prst="rect">
            <a:avLst/>
          </a:prstGeom>
        </p:spPr>
      </p:pic>
      <p:pic>
        <p:nvPicPr>
          <p:cNvPr id="32" name="Picture 31" descr="Decorative">
            <a:extLst>
              <a:ext uri="{FF2B5EF4-FFF2-40B4-BE49-F238E27FC236}">
                <a16:creationId xmlns:a16="http://schemas.microsoft.com/office/drawing/2014/main" id="{133007D7-AD40-6158-D921-2F4889DFD399}"/>
              </a:ext>
              <a:ext uri="{C183D7F6-B498-43B3-948B-1728B52AA6E4}">
                <adec:decorative xmlns=""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23797" y="4992826"/>
            <a:ext cx="1642241" cy="395385"/>
          </a:xfrm>
          <a:prstGeom prst="rect">
            <a:avLst/>
          </a:prstGeom>
        </p:spPr>
      </p:pic>
      <p:pic>
        <p:nvPicPr>
          <p:cNvPr id="34" name="Picture 33" descr="Decorative">
            <a:extLst>
              <a:ext uri="{FF2B5EF4-FFF2-40B4-BE49-F238E27FC236}">
                <a16:creationId xmlns:a16="http://schemas.microsoft.com/office/drawing/2014/main" id="{080BDFDE-7253-FE83-CB00-75BA579067B8}"/>
              </a:ext>
              <a:ext uri="{C183D7F6-B498-43B3-948B-1728B52AA6E4}">
                <adec:decorative xmlns=""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123797" y="5420343"/>
            <a:ext cx="1642241" cy="646278"/>
          </a:xfrm>
          <a:prstGeom prst="rect">
            <a:avLst/>
          </a:prstGeom>
        </p:spPr>
      </p:pic>
      <p:sp>
        <p:nvSpPr>
          <p:cNvPr id="17" name="Step 1">
            <a:extLst>
              <a:ext uri="{FF2B5EF4-FFF2-40B4-BE49-F238E27FC236}">
                <a16:creationId xmlns:a16="http://schemas.microsoft.com/office/drawing/2014/main" id="{B645C79E-A7B4-0EBA-9E12-7383459140AC}"/>
              </a:ext>
            </a:extLst>
          </p:cNvPr>
          <p:cNvSpPr>
            <a:spLocks noGrp="1"/>
          </p:cNvSpPr>
          <p:nvPr/>
        </p:nvSpPr>
        <p:spPr>
          <a:xfrm>
            <a:off x="4944918" y="1360296"/>
            <a:ext cx="2302164" cy="2317458"/>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effectLst>
                  <a:outerShdw blurRad="38100" dist="38100" dir="2700000" algn="tl">
                    <a:srgbClr val="000000">
                      <a:alpha val="43137"/>
                    </a:srgbClr>
                  </a:outerShdw>
                </a:effectLst>
              </a:rPr>
              <a:t>STEP 2 </a:t>
            </a:r>
          </a:p>
          <a:p>
            <a:pPr marL="0" indent="0">
              <a:lnSpc>
                <a:spcPct val="150000"/>
              </a:lnSpc>
              <a:buNone/>
            </a:pPr>
            <a:r>
              <a:rPr lang="en-US" sz="1600" dirty="0">
                <a:ea typeface="+mn-lt"/>
                <a:cs typeface="+mn-lt"/>
              </a:rPr>
              <a:t>Select the </a:t>
            </a:r>
            <a:r>
              <a:rPr lang="en-US" sz="1600" b="1" dirty="0">
                <a:ea typeface="+mn-lt"/>
                <a:cs typeface="+mn-lt"/>
              </a:rPr>
              <a:t>Add </a:t>
            </a:r>
            <a:r>
              <a:rPr lang="en-US" sz="1600" dirty="0">
                <a:ea typeface="+mn-lt"/>
                <a:cs typeface="+mn-lt"/>
              </a:rPr>
              <a:t>button.</a:t>
            </a:r>
            <a:endParaRPr lang="en-US" sz="1600" dirty="0">
              <a:ea typeface="Calibri" panose="020F0502020204030204"/>
              <a:cs typeface="Calibri" panose="020F0502020204030204"/>
            </a:endParaRPr>
          </a:p>
          <a:p>
            <a:pPr marL="0" indent="0">
              <a:buNone/>
            </a:pPr>
            <a:endParaRPr lang="en-US" dirty="0"/>
          </a:p>
        </p:txBody>
      </p:sp>
      <p:pic>
        <p:nvPicPr>
          <p:cNvPr id="6" name="Picture 5" descr="Decorative">
            <a:extLst>
              <a:ext uri="{FF2B5EF4-FFF2-40B4-BE49-F238E27FC236}">
                <a16:creationId xmlns:a16="http://schemas.microsoft.com/office/drawing/2014/main" id="{2A058EA5-1721-2F02-9973-38D6BBA92375}"/>
              </a:ext>
              <a:ext uri="{C183D7F6-B498-43B3-948B-1728B52AA6E4}">
                <adec:decorative xmlns=""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7112" y="2565207"/>
            <a:ext cx="1737775" cy="769120"/>
          </a:xfrm>
          <a:prstGeom prst="rect">
            <a:avLst/>
          </a:prstGeom>
        </p:spPr>
      </p:pic>
      <p:sp>
        <p:nvSpPr>
          <p:cNvPr id="19" name="Step 1">
            <a:extLst>
              <a:ext uri="{FF2B5EF4-FFF2-40B4-BE49-F238E27FC236}">
                <a16:creationId xmlns:a16="http://schemas.microsoft.com/office/drawing/2014/main" id="{BC03ACDF-BA49-BADD-F0E1-6FC804CB708C}"/>
              </a:ext>
            </a:extLst>
          </p:cNvPr>
          <p:cNvSpPr>
            <a:spLocks noGrp="1"/>
          </p:cNvSpPr>
          <p:nvPr/>
        </p:nvSpPr>
        <p:spPr>
          <a:xfrm>
            <a:off x="8149359" y="1355879"/>
            <a:ext cx="2302164" cy="2312626"/>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effectLst>
                  <a:outerShdw blurRad="38100" dist="38100" dir="2700000" algn="tl">
                    <a:srgbClr val="000000">
                      <a:alpha val="43137"/>
                    </a:srgbClr>
                  </a:outerShdw>
                </a:effectLst>
              </a:rPr>
              <a:t>STEP 3 </a:t>
            </a:r>
          </a:p>
          <a:p>
            <a:pPr marL="0" indent="0">
              <a:lnSpc>
                <a:spcPct val="150000"/>
              </a:lnSpc>
              <a:buNone/>
            </a:pPr>
            <a:r>
              <a:rPr lang="en-US" sz="1600" dirty="0">
                <a:ea typeface="+mn-lt"/>
                <a:cs typeface="+mn-lt"/>
              </a:rPr>
              <a:t>Select </a:t>
            </a:r>
            <a:r>
              <a:rPr lang="en-US" sz="1600" b="1" dirty="0">
                <a:ea typeface="+mn-lt"/>
                <a:cs typeface="+mn-lt"/>
              </a:rPr>
              <a:t>Add Accessory *</a:t>
            </a:r>
            <a:r>
              <a:rPr lang="en-US" sz="1600" dirty="0">
                <a:ea typeface="+mn-lt"/>
                <a:cs typeface="+mn-lt"/>
              </a:rPr>
              <a:t>.</a:t>
            </a:r>
            <a:endParaRPr lang="en-US" sz="1600" dirty="0">
              <a:ea typeface="Calibri" panose="020F0502020204030204"/>
              <a:cs typeface="Calibri" panose="020F0502020204030204"/>
            </a:endParaRPr>
          </a:p>
          <a:p>
            <a:pPr marL="0" indent="0">
              <a:buNone/>
            </a:pPr>
            <a:endParaRPr lang="en-US" dirty="0"/>
          </a:p>
        </p:txBody>
      </p:sp>
      <p:pic>
        <p:nvPicPr>
          <p:cNvPr id="9" name="Picture 8" descr="Decorative">
            <a:extLst>
              <a:ext uri="{FF2B5EF4-FFF2-40B4-BE49-F238E27FC236}">
                <a16:creationId xmlns:a16="http://schemas.microsoft.com/office/drawing/2014/main" id="{7E501D26-E6E6-6D11-C347-0F4BCFC03F60}"/>
              </a:ext>
              <a:ext uri="{C183D7F6-B498-43B3-948B-1728B52AA6E4}">
                <adec:decorative xmlns="" xmlns:adec="http://schemas.microsoft.com/office/drawing/2017/decorative" val="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305436" y="2583165"/>
            <a:ext cx="1990010" cy="730222"/>
          </a:xfrm>
          <a:prstGeom prst="rect">
            <a:avLst/>
          </a:prstGeom>
        </p:spPr>
      </p:pic>
      <p:sp>
        <p:nvSpPr>
          <p:cNvPr id="22" name="Step 1">
            <a:extLst>
              <a:ext uri="{FF2B5EF4-FFF2-40B4-BE49-F238E27FC236}">
                <a16:creationId xmlns:a16="http://schemas.microsoft.com/office/drawing/2014/main" id="{CF4208A9-856E-61A8-8CF6-911A6D9DA2D0}"/>
              </a:ext>
            </a:extLst>
          </p:cNvPr>
          <p:cNvSpPr>
            <a:spLocks noGrp="1"/>
          </p:cNvSpPr>
          <p:nvPr/>
        </p:nvSpPr>
        <p:spPr>
          <a:xfrm>
            <a:off x="6661725" y="3871298"/>
            <a:ext cx="2302164" cy="2317458"/>
          </a:xfrm>
          <a:prstGeom prst="rect">
            <a:avLst/>
          </a:prstGeom>
          <a:ln w="28575">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effectLst>
                  <a:outerShdw blurRad="38100" dist="38100" dir="2700000" algn="tl">
                    <a:srgbClr val="000000">
                      <a:alpha val="43137"/>
                    </a:srgbClr>
                  </a:outerShdw>
                </a:effectLst>
              </a:rPr>
              <a:t>STEP 5 </a:t>
            </a:r>
          </a:p>
          <a:p>
            <a:pPr marL="0" indent="0">
              <a:lnSpc>
                <a:spcPct val="150000"/>
              </a:lnSpc>
              <a:buNone/>
            </a:pPr>
            <a:r>
              <a:rPr lang="en-US" sz="1600" dirty="0">
                <a:solidFill>
                  <a:srgbClr val="000000"/>
                </a:solidFill>
                <a:ea typeface="+mn-lt"/>
                <a:cs typeface="+mn-lt"/>
              </a:rPr>
              <a:t>Follow the onscreen instructions to finish setup</a:t>
            </a:r>
            <a:r>
              <a:rPr lang="en-US" sz="1600" dirty="0">
                <a:ea typeface="+mn-lt"/>
                <a:cs typeface="+mn-lt"/>
              </a:rPr>
              <a:t>.</a:t>
            </a:r>
          </a:p>
          <a:p>
            <a:pPr marL="0" indent="0">
              <a:lnSpc>
                <a:spcPct val="150000"/>
              </a:lnSpc>
              <a:buNone/>
            </a:pPr>
            <a:endParaRPr lang="en-US" sz="2800" dirty="0">
              <a:ea typeface="Calibri" panose="020F0502020204030204"/>
              <a:cs typeface="Calibri" panose="020F0502020204030204"/>
            </a:endParaRPr>
          </a:p>
          <a:p>
            <a:pPr marL="0" indent="0">
              <a:buNone/>
            </a:pPr>
            <a:endParaRPr lang="en-US" dirty="0"/>
          </a:p>
        </p:txBody>
      </p:sp>
      <p:sp>
        <p:nvSpPr>
          <p:cNvPr id="2" name="TextBox 1">
            <a:extLst>
              <a:ext uri="{FF2B5EF4-FFF2-40B4-BE49-F238E27FC236}">
                <a16:creationId xmlns:a16="http://schemas.microsoft.com/office/drawing/2014/main" id="{88D6E233-9999-2A18-2A24-82E7652D2909}"/>
              </a:ext>
            </a:extLst>
          </p:cNvPr>
          <p:cNvSpPr txBox="1"/>
          <p:nvPr/>
        </p:nvSpPr>
        <p:spPr>
          <a:xfrm>
            <a:off x="9074725" y="4190910"/>
            <a:ext cx="1376797" cy="1846659"/>
          </a:xfrm>
          <a:prstGeom prst="rect">
            <a:avLst/>
          </a:prstGeom>
          <a:noFill/>
        </p:spPr>
        <p:txBody>
          <a:bodyPr wrap="square" rtlCol="0">
            <a:spAutoFit/>
          </a:bodyPr>
          <a:lstStyle/>
          <a:p>
            <a:r>
              <a:rPr lang="en-US" sz="1200" b="1" dirty="0">
                <a:solidFill>
                  <a:srgbClr val="000000"/>
                </a:solidFill>
                <a:ea typeface="+mn-lt"/>
                <a:cs typeface="+mn-lt"/>
              </a:rPr>
              <a:t>*</a:t>
            </a:r>
            <a:r>
              <a:rPr lang="en-US" sz="1200" dirty="0">
                <a:solidFill>
                  <a:srgbClr val="000000"/>
                </a:solidFill>
                <a:ea typeface="+mn-lt"/>
                <a:cs typeface="+mn-lt"/>
              </a:rPr>
              <a:t> If your Matter accessory was previously paired to another app, select "</a:t>
            </a:r>
            <a:r>
              <a:rPr lang="en-US" sz="1200" b="1" dirty="0">
                <a:solidFill>
                  <a:srgbClr val="000000"/>
                </a:solidFill>
                <a:ea typeface="+mn-lt"/>
                <a:cs typeface="+mn-lt"/>
              </a:rPr>
              <a:t>More options</a:t>
            </a:r>
            <a:r>
              <a:rPr lang="en-US" sz="1200" dirty="0">
                <a:solidFill>
                  <a:srgbClr val="000000"/>
                </a:solidFill>
                <a:ea typeface="+mn-lt"/>
                <a:cs typeface="+mn-lt"/>
              </a:rPr>
              <a:t>" then select your Matter accessory.</a:t>
            </a:r>
            <a:endParaRPr lang="en-US" sz="1200" dirty="0">
              <a:ea typeface="+mn-lt"/>
              <a:cs typeface="+mn-lt"/>
            </a:endParaRPr>
          </a:p>
          <a:p>
            <a:endParaRPr lang="en-US" dirty="0"/>
          </a:p>
        </p:txBody>
      </p:sp>
    </p:spTree>
    <p:extLst>
      <p:ext uri="{BB962C8B-B14F-4D97-AF65-F5344CB8AC3E}">
        <p14:creationId xmlns:p14="http://schemas.microsoft.com/office/powerpoint/2010/main" val="354864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ecorative">
            <a:extLst>
              <a:ext uri="{FF2B5EF4-FFF2-40B4-BE49-F238E27FC236}">
                <a16:creationId xmlns:a16="http://schemas.microsoft.com/office/drawing/2014/main" id="{A08DF108-19BF-A5C5-B0F4-13071756AFAA}"/>
              </a:ext>
              <a:ext uri="{C183D7F6-B498-43B3-948B-1728B52AA6E4}">
                <adec:decorative xmlns="" xmlns:adec="http://schemas.microsoft.com/office/drawing/2017/decorative" val="1"/>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50751" r="-253" b="7074"/>
          <a:stretch/>
        </p:blipFill>
        <p:spPr>
          <a:xfrm>
            <a:off x="381960" y="1279806"/>
            <a:ext cx="4832581" cy="4031295"/>
          </a:xfrm>
          <a:prstGeom prst="rect">
            <a:avLst/>
          </a:prstGeom>
        </p:spPr>
      </p:pic>
      <p:sp>
        <p:nvSpPr>
          <p:cNvPr id="4" name="Title 3"/>
          <p:cNvSpPr>
            <a:spLocks noGrp="1"/>
          </p:cNvSpPr>
          <p:nvPr>
            <p:ph type="title"/>
          </p:nvPr>
        </p:nvSpPr>
        <p:spPr>
          <a:xfrm>
            <a:off x="6876255" y="794616"/>
            <a:ext cx="4876801" cy="1463675"/>
          </a:xfrm>
        </p:spPr>
        <p:txBody>
          <a:bodyPr/>
          <a:lstStyle/>
          <a:p>
            <a:r>
              <a:rPr lang="en-US" dirty="0">
                <a:ea typeface="Calibri Light"/>
                <a:cs typeface="Calibri Light"/>
              </a:rPr>
              <a:t>The Future of Smart Homes with Matter</a:t>
            </a:r>
            <a:endParaRPr lang="en-US" dirty="0"/>
          </a:p>
        </p:txBody>
      </p:sp>
      <p:sp>
        <p:nvSpPr>
          <p:cNvPr id="3" name="Content Placeholder 2">
            <a:extLst>
              <a:ext uri="{FF2B5EF4-FFF2-40B4-BE49-F238E27FC236}">
                <a16:creationId xmlns:a16="http://schemas.microsoft.com/office/drawing/2014/main" id="{9F823C09-9199-ABB2-89BD-3C4F7F03E37E}"/>
              </a:ext>
            </a:extLst>
          </p:cNvPr>
          <p:cNvSpPr>
            <a:spLocks noGrp="1"/>
          </p:cNvSpPr>
          <p:nvPr>
            <p:ph idx="4294967295"/>
          </p:nvPr>
        </p:nvSpPr>
        <p:spPr>
          <a:xfrm>
            <a:off x="6437313" y="2406650"/>
            <a:ext cx="5754687" cy="3014663"/>
          </a:xfrm>
        </p:spPr>
        <p:txBody>
          <a:bodyPr vert="horz" lIns="91440" tIns="45720" rIns="91440" bIns="45720" rtlCol="0" anchor="t">
            <a:normAutofit fontScale="85000" lnSpcReduction="10000"/>
          </a:bodyPr>
          <a:lstStyle/>
          <a:p>
            <a:pPr>
              <a:lnSpc>
                <a:spcPct val="150000"/>
              </a:lnSpc>
            </a:pPr>
            <a:r>
              <a:rPr lang="en-US" sz="2000" dirty="0">
                <a:latin typeface="Calibri"/>
                <a:ea typeface="Calibri"/>
                <a:cs typeface="Calibri"/>
              </a:rPr>
              <a:t>Matter is revolutionizing the smart home industry.</a:t>
            </a:r>
          </a:p>
          <a:p>
            <a:pPr>
              <a:lnSpc>
                <a:spcPct val="150000"/>
              </a:lnSpc>
            </a:pPr>
            <a:r>
              <a:rPr lang="en-US" sz="2000" dirty="0">
                <a:latin typeface="Calibri"/>
                <a:ea typeface="Calibri"/>
                <a:cs typeface="Calibri"/>
              </a:rPr>
              <a:t>It simplifies setup, increases compatibility, and enhances security.</a:t>
            </a:r>
            <a:endParaRPr lang="en-US" sz="2000" dirty="0"/>
          </a:p>
          <a:p>
            <a:pPr>
              <a:lnSpc>
                <a:spcPct val="150000"/>
              </a:lnSpc>
            </a:pPr>
            <a:r>
              <a:rPr lang="en-US" sz="2000" dirty="0">
                <a:latin typeface="Calibri"/>
                <a:ea typeface="Calibri"/>
                <a:cs typeface="Calibri"/>
              </a:rPr>
              <a:t>As Matter adoption grows, expect a wider range of devices and functionalities.</a:t>
            </a:r>
            <a:endParaRPr lang="en-US" sz="2000" dirty="0"/>
          </a:p>
          <a:p>
            <a:pPr>
              <a:lnSpc>
                <a:spcPct val="150000"/>
              </a:lnSpc>
            </a:pPr>
            <a:r>
              <a:rPr lang="en-US" sz="2000" dirty="0">
                <a:latin typeface="Calibri"/>
                <a:ea typeface="Calibri"/>
                <a:cs typeface="Calibri"/>
              </a:rPr>
              <a:t>Matter paves the way for a more seamless and unified smart home experience.</a:t>
            </a:r>
            <a:endParaRPr lang="en-US" sz="2000" dirty="0"/>
          </a:p>
          <a:p>
            <a:pPr>
              <a:lnSpc>
                <a:spcPct val="150000"/>
              </a:lnSpc>
            </a:pPr>
            <a:endParaRPr lang="en-US" sz="2000" dirty="0">
              <a:ea typeface="Calibri"/>
              <a:cs typeface="Calibri"/>
            </a:endParaRPr>
          </a:p>
        </p:txBody>
      </p:sp>
    </p:spTree>
    <p:extLst>
      <p:ext uri="{BB962C8B-B14F-4D97-AF65-F5344CB8AC3E}">
        <p14:creationId xmlns:p14="http://schemas.microsoft.com/office/powerpoint/2010/main" val="980362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ecorative">
            <a:extLst>
              <a:ext uri="{FF2B5EF4-FFF2-40B4-BE49-F238E27FC236}">
                <a16:creationId xmlns:a16="http://schemas.microsoft.com/office/drawing/2014/main" id="{DD6840EB-6B16-EDFD-05A4-6258EFE4887F}"/>
              </a:ext>
              <a:ext uri="{C183D7F6-B498-43B3-948B-1728B52AA6E4}">
                <adec:decorative xmlns="" xmlns:adec="http://schemas.microsoft.com/office/drawing/2017/decorative" val="1"/>
              </a:ext>
            </a:extLst>
          </p:cNvPr>
          <p:cNvPicPr>
            <a:picLocks noChangeAspect="1"/>
          </p:cNvPicPr>
          <p:nvPr/>
        </p:nvPicPr>
        <p:blipFill rotWithShape="1">
          <a:blip r:embed="rId2"/>
          <a:srcRect l="8618" r="12071"/>
          <a:stretch/>
        </p:blipFill>
        <p:spPr>
          <a:xfrm>
            <a:off x="2522356" y="10"/>
            <a:ext cx="9669642" cy="6857990"/>
          </a:xfrm>
          <a:prstGeom prst="rect">
            <a:avLst/>
          </a:prstGeom>
        </p:spPr>
      </p:pic>
      <p:sp>
        <p:nvSpPr>
          <p:cNvPr id="3" name="Title 2"/>
          <p:cNvSpPr>
            <a:spLocks noGrp="1"/>
          </p:cNvSpPr>
          <p:nvPr>
            <p:ph type="title"/>
          </p:nvPr>
        </p:nvSpPr>
        <p:spPr>
          <a:xfrm>
            <a:off x="145473" y="3108325"/>
            <a:ext cx="3512127" cy="1325563"/>
          </a:xfrm>
          <a:solidFill>
            <a:schemeClr val="bg1"/>
          </a:solidFill>
        </p:spPr>
        <p:txBody>
          <a:bodyPr/>
          <a:lstStyle/>
          <a:p>
            <a:r>
              <a:rPr lang="en-US" dirty="0">
                <a:ea typeface="Calibri Light"/>
                <a:cs typeface="Calibri Light"/>
              </a:rPr>
              <a:t>Questions?</a:t>
            </a:r>
            <a:endParaRPr lang="en-US" dirty="0"/>
          </a:p>
        </p:txBody>
      </p:sp>
    </p:spTree>
    <p:extLst>
      <p:ext uri="{BB962C8B-B14F-4D97-AF65-F5344CB8AC3E}">
        <p14:creationId xmlns:p14="http://schemas.microsoft.com/office/powerpoint/2010/main" val="1604478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ful envelopes">
            <a:extLst>
              <a:ext uri="{FF2B5EF4-FFF2-40B4-BE49-F238E27FC236}">
                <a16:creationId xmlns:a16="http://schemas.microsoft.com/office/drawing/2014/main" id="{84447A54-44FA-115A-7146-AB41EB493A46}"/>
              </a:ext>
            </a:extLst>
          </p:cNvPr>
          <p:cNvPicPr>
            <a:picLocks noChangeAspect="1"/>
          </p:cNvPicPr>
          <p:nvPr/>
        </p:nvPicPr>
        <p:blipFill rotWithShape="1">
          <a:blip r:embed="rId2"/>
          <a:srcRect l="4059" r="11416" b="3"/>
          <a:stretch/>
        </p:blipFill>
        <p:spPr>
          <a:xfrm>
            <a:off x="20" y="431"/>
            <a:ext cx="8115280" cy="6408311"/>
          </a:xfrm>
          <a:prstGeom prst="rect">
            <a:avLst/>
          </a:prstGeom>
        </p:spPr>
      </p:pic>
      <p:sp>
        <p:nvSpPr>
          <p:cNvPr id="6" name="Title 5"/>
          <p:cNvSpPr>
            <a:spLocks noGrp="1"/>
          </p:cNvSpPr>
          <p:nvPr>
            <p:ph type="title"/>
          </p:nvPr>
        </p:nvSpPr>
        <p:spPr>
          <a:xfrm>
            <a:off x="8312726" y="365125"/>
            <a:ext cx="3041073" cy="1325563"/>
          </a:xfrm>
        </p:spPr>
        <p:txBody>
          <a:bodyPr/>
          <a:lstStyle/>
          <a:p>
            <a:r>
              <a:rPr lang="en-US" dirty="0">
                <a:ea typeface="Calibri Light"/>
                <a:cs typeface="Calibri Light"/>
              </a:rPr>
              <a:t>Contact Info</a:t>
            </a:r>
            <a:endParaRPr lang="en-US" dirty="0"/>
          </a:p>
        </p:txBody>
      </p:sp>
      <p:sp>
        <p:nvSpPr>
          <p:cNvPr id="3" name="Content Placeholder 2">
            <a:extLst>
              <a:ext uri="{FF2B5EF4-FFF2-40B4-BE49-F238E27FC236}">
                <a16:creationId xmlns:a16="http://schemas.microsoft.com/office/drawing/2014/main" id="{6BCB9540-834A-8483-C100-9E7BFBE72FC7}"/>
              </a:ext>
            </a:extLst>
          </p:cNvPr>
          <p:cNvSpPr>
            <a:spLocks noGrp="1"/>
          </p:cNvSpPr>
          <p:nvPr>
            <p:ph idx="4294967295"/>
          </p:nvPr>
        </p:nvSpPr>
        <p:spPr>
          <a:xfrm>
            <a:off x="9250363" y="2417763"/>
            <a:ext cx="2941637" cy="3540125"/>
          </a:xfrm>
        </p:spPr>
        <p:txBody>
          <a:bodyPr vert="horz" lIns="91440" tIns="45720" rIns="91440" bIns="45720" rtlCol="0">
            <a:normAutofit/>
          </a:bodyPr>
          <a:lstStyle/>
          <a:p>
            <a:pPr marL="0" indent="0" algn="ctr">
              <a:buNone/>
            </a:pPr>
            <a:r>
              <a:rPr lang="en-US" sz="2000" dirty="0">
                <a:ea typeface="Calibri"/>
                <a:cs typeface="Calibri"/>
              </a:rPr>
              <a:t>Chris Helmick</a:t>
            </a:r>
            <a:endParaRPr lang="en-US" sz="2000" dirty="0"/>
          </a:p>
          <a:p>
            <a:pPr marL="0" indent="0" algn="ctr">
              <a:buNone/>
            </a:pPr>
            <a:r>
              <a:rPr lang="en-US" sz="2000" dirty="0">
                <a:ea typeface="Calibri"/>
                <a:cs typeface="Calibri"/>
                <a:hlinkClick r:id="rId3"/>
              </a:rPr>
              <a:t>chelmick@slarc.org</a:t>
            </a:r>
            <a:r>
              <a:rPr lang="en-US" sz="2000" dirty="0">
                <a:ea typeface="Calibri"/>
                <a:cs typeface="Calibri"/>
              </a:rPr>
              <a:t> </a:t>
            </a:r>
          </a:p>
        </p:txBody>
      </p:sp>
      <p:pic>
        <p:nvPicPr>
          <p:cNvPr id="4" name="Picture 3" descr="St. Louis Arc logo">
            <a:extLst>
              <a:ext uri="{FF2B5EF4-FFF2-40B4-BE49-F238E27FC236}">
                <a16:creationId xmlns:a16="http://schemas.microsoft.com/office/drawing/2014/main" id="{E394944C-9FF0-E86F-C55E-C5A143BDAF71}"/>
              </a:ext>
              <a:ext uri="{C183D7F6-B498-43B3-948B-1728B52AA6E4}">
                <adec:decorative xmlns="" xmlns:adec="http://schemas.microsoft.com/office/drawing/2017/decorative" val="1"/>
              </a:ext>
            </a:extLst>
          </p:cNvPr>
          <p:cNvPicPr>
            <a:picLocks noChangeAspect="1"/>
          </p:cNvPicPr>
          <p:nvPr/>
        </p:nvPicPr>
        <p:blipFill>
          <a:blip r:embed="rId4"/>
          <a:stretch>
            <a:fillRect/>
          </a:stretch>
        </p:blipFill>
        <p:spPr>
          <a:xfrm>
            <a:off x="8884610" y="3703631"/>
            <a:ext cx="2608772" cy="1589923"/>
          </a:xfrm>
          <a:prstGeom prst="rect">
            <a:avLst/>
          </a:prstGeom>
        </p:spPr>
      </p:pic>
    </p:spTree>
    <p:extLst>
      <p:ext uri="{BB962C8B-B14F-4D97-AF65-F5344CB8AC3E}">
        <p14:creationId xmlns:p14="http://schemas.microsoft.com/office/powerpoint/2010/main" val="2410290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07473" y="55562"/>
            <a:ext cx="10515600" cy="1325563"/>
          </a:xfrm>
        </p:spPr>
        <p:txBody>
          <a:bodyPr/>
          <a:lstStyle/>
          <a:p>
            <a:r>
              <a:rPr lang="en-US" dirty="0">
                <a:cs typeface="Calibri Light"/>
              </a:rPr>
              <a:t>Reference Links</a:t>
            </a:r>
            <a:endParaRPr lang="en-US" dirty="0"/>
          </a:p>
        </p:txBody>
      </p:sp>
      <p:sp>
        <p:nvSpPr>
          <p:cNvPr id="3" name="Content Placeholder 2">
            <a:extLst>
              <a:ext uri="{FF2B5EF4-FFF2-40B4-BE49-F238E27FC236}">
                <a16:creationId xmlns:a16="http://schemas.microsoft.com/office/drawing/2014/main" id="{1506649F-0B5A-1DB4-7BE6-3DAD978C8022}"/>
              </a:ext>
            </a:extLst>
          </p:cNvPr>
          <p:cNvSpPr>
            <a:spLocks noGrp="1"/>
          </p:cNvSpPr>
          <p:nvPr>
            <p:ph idx="4294967295"/>
          </p:nvPr>
        </p:nvSpPr>
        <p:spPr>
          <a:xfrm>
            <a:off x="0" y="1381125"/>
            <a:ext cx="9688513" cy="4491038"/>
          </a:xfrm>
        </p:spPr>
        <p:txBody>
          <a:bodyPr vert="horz" lIns="91440" tIns="45720" rIns="91440" bIns="45720" rtlCol="0" anchor="t">
            <a:normAutofit/>
          </a:bodyPr>
          <a:lstStyle/>
          <a:p>
            <a:r>
              <a:rPr lang="en-US" sz="1900" dirty="0">
                <a:hlinkClick r:id="rId2"/>
              </a:rPr>
              <a:t>What Is Matter? The Smart Home Standard, Explained</a:t>
            </a:r>
            <a:endParaRPr lang="en-US" sz="1900" dirty="0"/>
          </a:p>
          <a:p>
            <a:r>
              <a:rPr lang="en-US" sz="1900" dirty="0">
                <a:hlinkClick r:id="rId3"/>
              </a:rPr>
              <a:t>Matter smart home standard explained: Here's why Google, Apple and Amazon are backing it</a:t>
            </a:r>
            <a:endParaRPr lang="en-US" sz="1900" dirty="0"/>
          </a:p>
          <a:p>
            <a:r>
              <a:rPr lang="en-US" sz="1900" dirty="0">
                <a:hlinkClick r:id="rId4"/>
              </a:rPr>
              <a:t>The Matter Smart Home Standard Is Finally Available: Here's What It Means for Your Home</a:t>
            </a:r>
            <a:endParaRPr lang="en-US" sz="1900" dirty="0"/>
          </a:p>
          <a:p>
            <a:r>
              <a:rPr lang="en-US" sz="1900" dirty="0">
                <a:hlinkClick r:id="rId5"/>
              </a:rPr>
              <a:t>Devices that Matter: these products work with the new smart home connectivity standard</a:t>
            </a:r>
            <a:endParaRPr lang="en-US" sz="1900" dirty="0">
              <a:cs typeface="Calibri"/>
            </a:endParaRPr>
          </a:p>
          <a:p>
            <a:r>
              <a:rPr lang="en-US" sz="1900" dirty="0">
                <a:hlinkClick r:id="rId6"/>
              </a:rPr>
              <a:t>The top Matter-compatible devices announced at CES 2024</a:t>
            </a:r>
            <a:endParaRPr lang="en-US" sz="1900" dirty="0">
              <a:cs typeface="Calibri"/>
            </a:endParaRPr>
          </a:p>
          <a:p>
            <a:r>
              <a:rPr lang="en-US" sz="1900" dirty="0">
                <a:hlinkClick r:id="rId7"/>
              </a:rPr>
              <a:t>Matter Explained: A Brand New Smart Home Standard</a:t>
            </a:r>
            <a:endParaRPr lang="en-US" sz="1900" dirty="0">
              <a:cs typeface="Calibri"/>
            </a:endParaRPr>
          </a:p>
          <a:p>
            <a:r>
              <a:rPr lang="en-US" sz="1900" dirty="0">
                <a:hlinkClick r:id="rId8"/>
              </a:rPr>
              <a:t>Best Matter Devices for Your Smart Home</a:t>
            </a:r>
            <a:endParaRPr lang="en-US" sz="1900" dirty="0"/>
          </a:p>
          <a:p>
            <a:r>
              <a:rPr lang="en-US" sz="1900" dirty="0">
                <a:cs typeface="Calibri"/>
                <a:hlinkClick r:id="rId9"/>
              </a:rPr>
              <a:t>How to Connect Matter Smart Home Devices with Alexa</a:t>
            </a:r>
            <a:endParaRPr lang="en-US" sz="1900" dirty="0">
              <a:cs typeface="Calibri"/>
            </a:endParaRPr>
          </a:p>
          <a:p>
            <a:r>
              <a:rPr lang="en-US" sz="1900" dirty="0">
                <a:cs typeface="Calibri"/>
                <a:hlinkClick r:id="rId10"/>
              </a:rPr>
              <a:t>Set up and manage Matter-enabled devices in the Google Home app</a:t>
            </a:r>
            <a:endParaRPr lang="en-US" sz="1900" dirty="0">
              <a:cs typeface="Calibri"/>
            </a:endParaRPr>
          </a:p>
          <a:p>
            <a:r>
              <a:rPr lang="en-US" sz="1900" dirty="0">
                <a:cs typeface="Calibri"/>
                <a:hlinkClick r:id="rId11"/>
              </a:rPr>
              <a:t>Apple: Pair and manage your Matter accessories</a:t>
            </a:r>
            <a:endParaRPr lang="en-US" sz="1900" dirty="0">
              <a:cs typeface="Calibri"/>
            </a:endParaRPr>
          </a:p>
          <a:p>
            <a:r>
              <a:rPr lang="en-US" sz="1900" dirty="0">
                <a:cs typeface="Calibri"/>
                <a:hlinkClick r:id="rId12"/>
              </a:rPr>
              <a:t>Samsung: SmartThings x Matter Integration</a:t>
            </a:r>
            <a:endParaRPr lang="en-US" sz="1900" dirty="0">
              <a:cs typeface="Calibri"/>
            </a:endParaRPr>
          </a:p>
          <a:p>
            <a:endParaRPr lang="en-US" sz="1900" dirty="0">
              <a:cs typeface="Calibri"/>
            </a:endParaRPr>
          </a:p>
          <a:p>
            <a:endParaRPr lang="en-US" sz="1900" dirty="0">
              <a:cs typeface="Calibri"/>
            </a:endParaRPr>
          </a:p>
          <a:p>
            <a:endParaRPr lang="en-US" sz="1900" dirty="0">
              <a:cs typeface="Calibri"/>
            </a:endParaRPr>
          </a:p>
          <a:p>
            <a:endParaRPr lang="en-US" sz="1900" dirty="0">
              <a:cs typeface="Calibri"/>
            </a:endParaRPr>
          </a:p>
          <a:p>
            <a:endParaRPr lang="en-US" sz="1900" dirty="0">
              <a:cs typeface="Calibri"/>
            </a:endParaRPr>
          </a:p>
          <a:p>
            <a:endParaRPr lang="en-US" sz="1900" dirty="0">
              <a:cs typeface="Calibri"/>
            </a:endParaRPr>
          </a:p>
        </p:txBody>
      </p:sp>
    </p:spTree>
    <p:extLst>
      <p:ext uri="{BB962C8B-B14F-4D97-AF65-F5344CB8AC3E}">
        <p14:creationId xmlns:p14="http://schemas.microsoft.com/office/powerpoint/2010/main" val="1533416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6019800" cy="1325563"/>
          </a:xfrm>
        </p:spPr>
        <p:txBody>
          <a:bodyPr/>
          <a:lstStyle/>
          <a:p>
            <a:r>
              <a:rPr lang="en-US" dirty="0">
                <a:latin typeface="Calibri"/>
                <a:ea typeface="Calibri"/>
                <a:cs typeface="Calibri Light"/>
              </a:rPr>
              <a:t>Learning Objectives</a:t>
            </a:r>
            <a:endParaRPr lang="en-US" dirty="0"/>
          </a:p>
        </p:txBody>
      </p:sp>
      <p:sp>
        <p:nvSpPr>
          <p:cNvPr id="3" name="Content Placeholder 2">
            <a:extLst>
              <a:ext uri="{FF2B5EF4-FFF2-40B4-BE49-F238E27FC236}">
                <a16:creationId xmlns:a16="http://schemas.microsoft.com/office/drawing/2014/main" id="{57AA5EBF-1CA7-0AE3-8ED7-F7BC80F9D033}"/>
              </a:ext>
            </a:extLst>
          </p:cNvPr>
          <p:cNvSpPr>
            <a:spLocks noGrp="1"/>
          </p:cNvSpPr>
          <p:nvPr>
            <p:ph idx="4294967295"/>
          </p:nvPr>
        </p:nvSpPr>
        <p:spPr>
          <a:xfrm>
            <a:off x="0" y="1787525"/>
            <a:ext cx="4959350" cy="3981450"/>
          </a:xfrm>
        </p:spPr>
        <p:txBody>
          <a:bodyPr vert="horz" lIns="91440" tIns="45720" rIns="91440" bIns="45720" rtlCol="0" anchor="t">
            <a:normAutofit fontScale="85000" lnSpcReduction="10000"/>
          </a:bodyPr>
          <a:lstStyle/>
          <a:p>
            <a:pPr>
              <a:lnSpc>
                <a:spcPct val="150000"/>
              </a:lnSpc>
            </a:pPr>
            <a:r>
              <a:rPr lang="en-US" sz="2000" dirty="0">
                <a:latin typeface="Calibri"/>
                <a:ea typeface="Times New Roman" panose="02020603050405020304" pitchFamily="18" charset="0"/>
                <a:cs typeface="Calibri"/>
              </a:rPr>
              <a:t>Discuss what Matter</a:t>
            </a:r>
            <a:r>
              <a:rPr lang="en-US" sz="2000" dirty="0">
                <a:effectLst/>
                <a:latin typeface="Calibri"/>
                <a:ea typeface="Times New Roman" panose="02020603050405020304" pitchFamily="18" charset="0"/>
                <a:cs typeface="Calibri"/>
              </a:rPr>
              <a:t> </a:t>
            </a:r>
            <a:r>
              <a:rPr lang="en-US" sz="2000" dirty="0">
                <a:latin typeface="Calibri"/>
                <a:ea typeface="Times New Roman" panose="02020603050405020304" pitchFamily="18" charset="0"/>
                <a:cs typeface="Calibri"/>
              </a:rPr>
              <a:t>Compatibility is.</a:t>
            </a:r>
            <a:endParaRPr lang="en-US" sz="2000" dirty="0">
              <a:latin typeface="Times New Roman"/>
              <a:ea typeface="Calibri"/>
              <a:cs typeface="Calibri"/>
            </a:endParaRPr>
          </a:p>
          <a:p>
            <a:pPr>
              <a:lnSpc>
                <a:spcPct val="150000"/>
              </a:lnSpc>
            </a:pPr>
            <a:r>
              <a:rPr lang="en-US" sz="2000" dirty="0">
                <a:latin typeface="Calibri"/>
                <a:ea typeface="Times New Roman" panose="02020603050405020304" pitchFamily="18" charset="0"/>
                <a:cs typeface="Calibri"/>
              </a:rPr>
              <a:t>Identify who is behind the Matter protocol and a brief history.</a:t>
            </a:r>
            <a:endParaRPr lang="en-US" sz="2000" dirty="0">
              <a:latin typeface="Times New Roman"/>
              <a:ea typeface="Calibri"/>
              <a:cs typeface="Calibri"/>
            </a:endParaRPr>
          </a:p>
          <a:p>
            <a:pPr>
              <a:lnSpc>
                <a:spcPct val="150000"/>
              </a:lnSpc>
            </a:pPr>
            <a:r>
              <a:rPr lang="en-US" sz="2000" dirty="0">
                <a:latin typeface="Calibri"/>
                <a:ea typeface="Calibri"/>
                <a:cs typeface="Calibri"/>
              </a:rPr>
              <a:t>Outline the importance and the benefits.</a:t>
            </a:r>
          </a:p>
          <a:p>
            <a:pPr>
              <a:lnSpc>
                <a:spcPct val="150000"/>
              </a:lnSpc>
            </a:pPr>
            <a:r>
              <a:rPr lang="en-US" sz="2000" dirty="0">
                <a:latin typeface="Calibri"/>
                <a:ea typeface="Calibri"/>
                <a:cs typeface="Calibri"/>
              </a:rPr>
              <a:t>Give examples of Matter Compatible devices.</a:t>
            </a:r>
          </a:p>
          <a:p>
            <a:pPr>
              <a:lnSpc>
                <a:spcPct val="150000"/>
              </a:lnSpc>
            </a:pPr>
            <a:r>
              <a:rPr lang="en-US" sz="2000" dirty="0">
                <a:latin typeface="Calibri"/>
                <a:ea typeface="Calibri"/>
                <a:cs typeface="Calibri"/>
              </a:rPr>
              <a:t>Navigate the setup of Matter Compatible devices on Alexa, Google Home, and Apple Home.</a:t>
            </a:r>
          </a:p>
          <a:p>
            <a:pPr>
              <a:lnSpc>
                <a:spcPct val="150000"/>
              </a:lnSpc>
            </a:pPr>
            <a:r>
              <a:rPr lang="en-US" sz="2000" dirty="0">
                <a:latin typeface="Calibri"/>
                <a:ea typeface="Calibri"/>
                <a:cs typeface="Calibri"/>
              </a:rPr>
              <a:t>Recognize the direction of future developments.</a:t>
            </a:r>
          </a:p>
          <a:p>
            <a:pPr>
              <a:lnSpc>
                <a:spcPct val="150000"/>
              </a:lnSpc>
            </a:pPr>
            <a:endParaRPr lang="en-US" sz="1900" dirty="0">
              <a:latin typeface="Times New Roman"/>
              <a:ea typeface="Calibri"/>
              <a:cs typeface="Calibri"/>
            </a:endParaRPr>
          </a:p>
        </p:txBody>
      </p:sp>
      <p:pic>
        <p:nvPicPr>
          <p:cNvPr id="4" name="Graphic 3" descr="Decorative">
            <a:extLst>
              <a:ext uri="{FF2B5EF4-FFF2-40B4-BE49-F238E27FC236}">
                <a16:creationId xmlns:a16="http://schemas.microsoft.com/office/drawing/2014/main" id="{19A88206-CB8B-82D7-71C9-17823296FB96}"/>
              </a:ext>
              <a:ext uri="{C183D7F6-B498-43B3-948B-1728B52AA6E4}">
                <adec:decorative xmlns="" xmlns:adec="http://schemas.microsoft.com/office/drawing/2017/decorative" val="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512442" y="672401"/>
            <a:ext cx="5201023" cy="5099440"/>
          </a:xfrm>
          <a:prstGeom prst="rect">
            <a:avLst/>
          </a:prstGeom>
        </p:spPr>
      </p:pic>
    </p:spTree>
    <p:extLst>
      <p:ext uri="{BB962C8B-B14F-4D97-AF65-F5344CB8AC3E}">
        <p14:creationId xmlns:p14="http://schemas.microsoft.com/office/powerpoint/2010/main" val="4077896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805054" y="365125"/>
            <a:ext cx="5548745" cy="1325563"/>
          </a:xfrm>
        </p:spPr>
        <p:txBody>
          <a:bodyPr/>
          <a:lstStyle/>
          <a:p>
            <a:pPr algn="r"/>
            <a:r>
              <a:rPr lang="en-US" dirty="0">
                <a:ea typeface="Calibri Light"/>
                <a:cs typeface="Calibri Light"/>
              </a:rPr>
              <a:t>What is Matter?</a:t>
            </a:r>
            <a:endParaRPr lang="en-US" dirty="0"/>
          </a:p>
        </p:txBody>
      </p:sp>
      <p:pic>
        <p:nvPicPr>
          <p:cNvPr id="5" name="Picture 4" descr="Decorative">
            <a:extLst>
              <a:ext uri="{FF2B5EF4-FFF2-40B4-BE49-F238E27FC236}">
                <a16:creationId xmlns:a16="http://schemas.microsoft.com/office/drawing/2014/main" id="{B5153076-9195-2D89-AA69-B31F2A5E86BC}"/>
              </a:ext>
              <a:ext uri="{C183D7F6-B498-43B3-948B-1728B52AA6E4}">
                <adec:decorative xmlns="" xmlns:adec="http://schemas.microsoft.com/office/drawing/2017/decorative" val="1"/>
              </a:ext>
            </a:extLst>
          </p:cNvPr>
          <p:cNvPicPr>
            <a:picLocks noChangeAspect="1"/>
          </p:cNvPicPr>
          <p:nvPr/>
        </p:nvPicPr>
        <p:blipFill rotWithShape="1">
          <a:blip r:embed="rId2"/>
          <a:srcRect l="9077" t="228" r="6773" b="-228"/>
          <a:stretch/>
        </p:blipFill>
        <p:spPr>
          <a:xfrm>
            <a:off x="451489" y="1675420"/>
            <a:ext cx="4701668" cy="3508663"/>
          </a:xfrm>
          <a:prstGeom prst="rect">
            <a:avLst/>
          </a:prstGeom>
        </p:spPr>
      </p:pic>
      <p:sp>
        <p:nvSpPr>
          <p:cNvPr id="3" name="Content Placeholder 2">
            <a:extLst>
              <a:ext uri="{FF2B5EF4-FFF2-40B4-BE49-F238E27FC236}">
                <a16:creationId xmlns:a16="http://schemas.microsoft.com/office/drawing/2014/main" id="{53FB7362-825B-29A6-6C60-A76595E53089}"/>
              </a:ext>
            </a:extLst>
          </p:cNvPr>
          <p:cNvSpPr>
            <a:spLocks noGrp="1"/>
          </p:cNvSpPr>
          <p:nvPr>
            <p:ph idx="4294967295"/>
          </p:nvPr>
        </p:nvSpPr>
        <p:spPr>
          <a:xfrm>
            <a:off x="6437313" y="1570038"/>
            <a:ext cx="5754687" cy="4033837"/>
          </a:xfrm>
        </p:spPr>
        <p:txBody>
          <a:bodyPr vert="horz" lIns="91440" tIns="45720" rIns="91440" bIns="45720" rtlCol="0" anchor="t">
            <a:normAutofit fontScale="77500" lnSpcReduction="20000"/>
          </a:bodyPr>
          <a:lstStyle/>
          <a:p>
            <a:pPr>
              <a:lnSpc>
                <a:spcPct val="150000"/>
              </a:lnSpc>
            </a:pPr>
            <a:r>
              <a:rPr lang="en-US" sz="2000" dirty="0">
                <a:ea typeface="+mn-lt"/>
                <a:cs typeface="+mn-lt"/>
              </a:rPr>
              <a:t>Matter is an open-source standard aimed at uniting the smart home world by enabling smooth communication among internet-connected devices from various manufacturers. </a:t>
            </a:r>
          </a:p>
          <a:p>
            <a:pPr>
              <a:lnSpc>
                <a:spcPct val="150000"/>
              </a:lnSpc>
            </a:pPr>
            <a:r>
              <a:rPr lang="en-US" sz="2000" dirty="0">
                <a:ea typeface="+mn-lt"/>
                <a:cs typeface="+mn-lt"/>
              </a:rPr>
              <a:t>This standard not only ensures secure and reliable interactions but also enhances the overall security of smart homes. </a:t>
            </a:r>
          </a:p>
          <a:p>
            <a:pPr>
              <a:lnSpc>
                <a:spcPct val="150000"/>
              </a:lnSpc>
            </a:pPr>
            <a:r>
              <a:rPr lang="en-US" sz="2000" dirty="0">
                <a:ea typeface="+mn-lt"/>
                <a:cs typeface="+mn-lt"/>
              </a:rPr>
              <a:t>Built upon the Internet Protocol (IP), Matter simplifies the development process for manufacturers, enabling them to create devices that seamlessly integrate with popular smart home ecosystems such as Amazon Alexa, Apple Siri, and Google Assistant.</a:t>
            </a:r>
            <a:endParaRPr lang="en-US" sz="2000" dirty="0">
              <a:cs typeface="Calibri"/>
            </a:endParaRPr>
          </a:p>
          <a:p>
            <a:pPr>
              <a:lnSpc>
                <a:spcPct val="150000"/>
              </a:lnSpc>
            </a:pPr>
            <a:endParaRPr lang="en-US" sz="1700" dirty="0">
              <a:ea typeface="Calibri"/>
              <a:cs typeface="Calibri"/>
            </a:endParaRPr>
          </a:p>
        </p:txBody>
      </p:sp>
    </p:spTree>
    <p:extLst>
      <p:ext uri="{BB962C8B-B14F-4D97-AF65-F5344CB8AC3E}">
        <p14:creationId xmlns:p14="http://schemas.microsoft.com/office/powerpoint/2010/main" val="1408199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pic>
        <p:nvPicPr>
          <p:cNvPr id="5" name="Picture 4" descr="Logo for the connectivity standards allicance. ">
            <a:extLst>
              <a:ext uri="{FF2B5EF4-FFF2-40B4-BE49-F238E27FC236}">
                <a16:creationId xmlns:a16="http://schemas.microsoft.com/office/drawing/2014/main" id="{BA7A8F94-6BCB-EFDE-FD96-03811C6668B5}"/>
              </a:ext>
              <a:ext uri="{C183D7F6-B498-43B3-948B-1728B52AA6E4}">
                <adec:decorative xmlns="" xmlns:adec="http://schemas.microsoft.com/office/drawing/2017/decorative" val="1"/>
              </a:ext>
            </a:extLst>
          </p:cNvPr>
          <p:cNvPicPr>
            <a:picLocks noChangeAspect="1"/>
          </p:cNvPicPr>
          <p:nvPr/>
        </p:nvPicPr>
        <p:blipFill rotWithShape="1">
          <a:blip r:embed="rId2"/>
          <a:srcRect t="6677" r="1" b="1"/>
          <a:stretch/>
        </p:blipFill>
        <p:spPr>
          <a:xfrm>
            <a:off x="272117" y="531729"/>
            <a:ext cx="3520438" cy="1138241"/>
          </a:xfrm>
          <a:prstGeom prst="rect">
            <a:avLst/>
          </a:prstGeom>
        </p:spPr>
      </p:pic>
      <p:pic>
        <p:nvPicPr>
          <p:cNvPr id="8" name="Picture 7" descr="Logo for Google">
            <a:extLst>
              <a:ext uri="{FF2B5EF4-FFF2-40B4-BE49-F238E27FC236}">
                <a16:creationId xmlns:a16="http://schemas.microsoft.com/office/drawing/2014/main" id="{47B2A727-4D8C-D5D4-9E52-B3112A5C1A61}"/>
              </a:ext>
              <a:ext uri="{C183D7F6-B498-43B3-948B-1728B52AA6E4}">
                <adec:decorative xmlns="" xmlns:adec="http://schemas.microsoft.com/office/drawing/2017/decorative" val="1"/>
              </a:ext>
            </a:extLst>
          </p:cNvPr>
          <p:cNvPicPr>
            <a:picLocks noChangeAspect="1"/>
          </p:cNvPicPr>
          <p:nvPr/>
        </p:nvPicPr>
        <p:blipFill>
          <a:blip r:embed="rId3">
            <a:extLst>
              <a:ext uri="{837473B0-CC2E-450A-ABE3-18F120FF3D39}">
                <a1611:picAttrSrcUrl xmlns="" xmlns:a1611="http://schemas.microsoft.com/office/drawing/2016/11/main" r:id="rId10"/>
              </a:ext>
            </a:extLst>
          </a:blip>
          <a:stretch>
            <a:fillRect/>
          </a:stretch>
        </p:blipFill>
        <p:spPr>
          <a:xfrm>
            <a:off x="1237689" y="2639045"/>
            <a:ext cx="1588934" cy="1588934"/>
          </a:xfrm>
          <a:prstGeom prst="rect">
            <a:avLst/>
          </a:prstGeom>
        </p:spPr>
      </p:pic>
      <p:pic>
        <p:nvPicPr>
          <p:cNvPr id="11" name="Picture 10" descr="Logo for Amazon">
            <a:extLst>
              <a:ext uri="{FF2B5EF4-FFF2-40B4-BE49-F238E27FC236}">
                <a16:creationId xmlns:a16="http://schemas.microsoft.com/office/drawing/2014/main" id="{BF0ECA7C-EBBB-3996-CB09-7B29C444AE7C}"/>
              </a:ext>
              <a:ext uri="{C183D7F6-B498-43B3-948B-1728B52AA6E4}">
                <adec:decorative xmlns="" xmlns:adec="http://schemas.microsoft.com/office/drawing/2017/decorative" val="1"/>
              </a:ext>
            </a:extLst>
          </p:cNvPr>
          <p:cNvPicPr>
            <a:picLocks noChangeAspect="1"/>
          </p:cNvPicPr>
          <p:nvPr/>
        </p:nvPicPr>
        <p:blipFill>
          <a:blip r:embed="rId11">
            <a:extLst>
              <a:ext uri="{837473B0-CC2E-450A-ABE3-18F120FF3D39}">
                <a1611:picAttrSrcUrl xmlns="" xmlns:a1611="http://schemas.microsoft.com/office/drawing/2016/11/main" r:id="rId8"/>
              </a:ext>
            </a:extLst>
          </a:blip>
          <a:stretch>
            <a:fillRect/>
          </a:stretch>
        </p:blipFill>
        <p:spPr>
          <a:xfrm>
            <a:off x="1058209" y="4839494"/>
            <a:ext cx="1947894" cy="1582664"/>
          </a:xfrm>
          <a:prstGeom prst="rect">
            <a:avLst/>
          </a:prstGeom>
        </p:spPr>
      </p:pic>
      <p:pic>
        <p:nvPicPr>
          <p:cNvPr id="14" name="Picture 13" descr="Logo for Samsung">
            <a:extLst>
              <a:ext uri="{FF2B5EF4-FFF2-40B4-BE49-F238E27FC236}">
                <a16:creationId xmlns:a16="http://schemas.microsoft.com/office/drawing/2014/main" id="{C1C3FF21-6AF5-8FB1-2056-A5517A4B734D}"/>
              </a:ext>
              <a:ext uri="{C183D7F6-B498-43B3-948B-1728B52AA6E4}">
                <adec:decorative xmlns="" xmlns:adec="http://schemas.microsoft.com/office/drawing/2017/decorative" val="1"/>
              </a:ext>
            </a:extLst>
          </p:cNvPr>
          <p:cNvPicPr>
            <a:picLocks noChangeAspect="1"/>
          </p:cNvPicPr>
          <p:nvPr/>
        </p:nvPicPr>
        <p:blipFill>
          <a:blip r:embed="rId12">
            <a:extLst>
              <a:ext uri="{837473B0-CC2E-450A-ABE3-18F120FF3D39}">
                <a1611:picAttrSrcUrl xmlns="" xmlns:a1611="http://schemas.microsoft.com/office/drawing/2016/11/main" r:id="rId6"/>
              </a:ext>
            </a:extLst>
          </a:blip>
          <a:stretch>
            <a:fillRect/>
          </a:stretch>
        </p:blipFill>
        <p:spPr>
          <a:xfrm>
            <a:off x="4633774" y="346167"/>
            <a:ext cx="2751900" cy="1547944"/>
          </a:xfrm>
          <a:prstGeom prst="rect">
            <a:avLst/>
          </a:prstGeom>
        </p:spPr>
      </p:pic>
      <p:sp>
        <p:nvSpPr>
          <p:cNvPr id="7" name="Title 6"/>
          <p:cNvSpPr>
            <a:spLocks noGrp="1"/>
          </p:cNvSpPr>
          <p:nvPr>
            <p:ph type="title"/>
          </p:nvPr>
        </p:nvSpPr>
        <p:spPr>
          <a:xfrm>
            <a:off x="4842876" y="2232245"/>
            <a:ext cx="10515600" cy="1325563"/>
          </a:xfrm>
        </p:spPr>
        <p:txBody>
          <a:bodyPr/>
          <a:lstStyle/>
          <a:p>
            <a:r>
              <a:rPr lang="en-US" dirty="0">
                <a:solidFill>
                  <a:srgbClr val="FFFFFF"/>
                </a:solidFill>
                <a:ea typeface="+mj-lt"/>
                <a:cs typeface="+mj-lt"/>
              </a:rPr>
              <a:t>Who is behind Matter?</a:t>
            </a:r>
            <a:endParaRPr lang="en-US" dirty="0"/>
          </a:p>
        </p:txBody>
      </p:sp>
      <p:pic>
        <p:nvPicPr>
          <p:cNvPr id="4" name="Graphic 3" descr="Logo for Apple">
            <a:extLst>
              <a:ext uri="{FF2B5EF4-FFF2-40B4-BE49-F238E27FC236}">
                <a16:creationId xmlns:a16="http://schemas.microsoft.com/office/drawing/2014/main" id="{0CE1DDD2-FD82-9DD3-12E1-E72B69AF8098}"/>
              </a:ext>
              <a:ext uri="{C183D7F6-B498-43B3-948B-1728B52AA6E4}">
                <adec:decorative xmlns="" xmlns:adec="http://schemas.microsoft.com/office/drawing/2017/decorative" val="1"/>
              </a:ext>
            </a:extLst>
          </p:cNvPr>
          <p:cNvPicPr>
            <a:picLocks noChangeAspect="1"/>
          </p:cNvPicPr>
          <p:nvPr/>
        </p:nvPicPr>
        <p:blipFill>
          <a:blip r:embed="rId13">
            <a:extLst>
              <a:ext uri="{96DAC541-7B7A-43D3-8B79-37D633B846F1}">
                <asvg:svgBlip xmlns="" xmlns:asvg="http://schemas.microsoft.com/office/drawing/2016/SVG/main" r:embed="rId14"/>
              </a:ext>
              <a:ext uri="{837473B0-CC2E-450A-ABE3-18F120FF3D39}">
                <a1611:picAttrSrcUrl xmlns="" xmlns:a1611="http://schemas.microsoft.com/office/drawing/2016/11/main" r:id="rId4"/>
              </a:ext>
            </a:extLst>
          </a:blip>
          <a:stretch>
            <a:fillRect/>
          </a:stretch>
        </p:blipFill>
        <p:spPr>
          <a:xfrm>
            <a:off x="9431730" y="307585"/>
            <a:ext cx="1337892" cy="1588946"/>
          </a:xfrm>
          <a:prstGeom prst="rect">
            <a:avLst/>
          </a:prstGeom>
        </p:spPr>
      </p:pic>
      <p:sp>
        <p:nvSpPr>
          <p:cNvPr id="3" name="Content Placeholder 2">
            <a:extLst>
              <a:ext uri="{FF2B5EF4-FFF2-40B4-BE49-F238E27FC236}">
                <a16:creationId xmlns:a16="http://schemas.microsoft.com/office/drawing/2014/main" id="{231D52BE-C82F-283F-4D19-56E4E028B34E}"/>
              </a:ext>
            </a:extLst>
          </p:cNvPr>
          <p:cNvSpPr>
            <a:spLocks noGrp="1"/>
          </p:cNvSpPr>
          <p:nvPr>
            <p:ph idx="4294967295"/>
          </p:nvPr>
        </p:nvSpPr>
        <p:spPr>
          <a:xfrm>
            <a:off x="5322888" y="3502025"/>
            <a:ext cx="6869112" cy="2674938"/>
          </a:xfrm>
        </p:spPr>
        <p:txBody>
          <a:bodyPr vert="horz" lIns="91440" tIns="45720" rIns="91440" bIns="45720" rtlCol="0" anchor="t">
            <a:normAutofit fontScale="85000" lnSpcReduction="10000"/>
          </a:bodyPr>
          <a:lstStyle/>
          <a:p>
            <a:pPr marL="0" indent="0">
              <a:lnSpc>
                <a:spcPct val="160000"/>
              </a:lnSpc>
              <a:buNone/>
            </a:pPr>
            <a:r>
              <a:rPr lang="en-US" sz="2000" dirty="0">
                <a:solidFill>
                  <a:srgbClr val="FFFFFF"/>
                </a:solidFill>
                <a:ea typeface="+mn-lt"/>
                <a:cs typeface="+mn-lt"/>
              </a:rPr>
              <a:t>Matter is an important collaboration between competing companies working towards a common goal: to advance the smart home and make it more consumer-friendly. It was created by Amazon, Apple, Google, and other companies through the Connectivity Standards Alliance (CSA).</a:t>
            </a:r>
            <a:endParaRPr lang="en-US" sz="2000" dirty="0">
              <a:solidFill>
                <a:srgbClr val="FFFFFF"/>
              </a:solidFill>
            </a:endParaRPr>
          </a:p>
          <a:p>
            <a:pPr marL="0" indent="0">
              <a:lnSpc>
                <a:spcPct val="160000"/>
              </a:lnSpc>
              <a:buNone/>
            </a:pPr>
            <a:r>
              <a:rPr lang="en-US" sz="2000" dirty="0">
                <a:solidFill>
                  <a:srgbClr val="FFFFFF"/>
                </a:solidFill>
                <a:ea typeface="+mn-lt"/>
                <a:cs typeface="+mn-lt"/>
              </a:rPr>
              <a:t>The CSA maintains the official list of Matter certified products and restricts the use of the Matter logo to certified devices. </a:t>
            </a:r>
            <a:endParaRPr lang="en-US" dirty="0">
              <a:ea typeface="+mn-lt"/>
              <a:cs typeface="+mn-lt"/>
            </a:endParaRPr>
          </a:p>
          <a:p>
            <a:pPr>
              <a:lnSpc>
                <a:spcPct val="160000"/>
              </a:lnSpc>
            </a:pPr>
            <a:endParaRPr lang="en-US" sz="2000" dirty="0">
              <a:solidFill>
                <a:srgbClr val="FFFFFF"/>
              </a:solidFill>
              <a:ea typeface="Calibri"/>
              <a:cs typeface="Calibri"/>
            </a:endParaRPr>
          </a:p>
        </p:txBody>
      </p:sp>
    </p:spTree>
    <p:extLst>
      <p:ext uri="{BB962C8B-B14F-4D97-AF65-F5344CB8AC3E}">
        <p14:creationId xmlns:p14="http://schemas.microsoft.com/office/powerpoint/2010/main" val="17813612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24927" y="111125"/>
            <a:ext cx="5410200" cy="1325563"/>
          </a:xfrm>
        </p:spPr>
        <p:txBody>
          <a:bodyPr/>
          <a:lstStyle/>
          <a:p>
            <a:r>
              <a:rPr lang="en-US" dirty="0">
                <a:ea typeface="Calibri Light"/>
                <a:cs typeface="Calibri Light"/>
              </a:rPr>
              <a:t>Background of Matter.</a:t>
            </a:r>
            <a:endParaRPr lang="en-US" dirty="0"/>
          </a:p>
        </p:txBody>
      </p:sp>
      <p:sp>
        <p:nvSpPr>
          <p:cNvPr id="3" name="Content Placeholder 2">
            <a:extLst>
              <a:ext uri="{FF2B5EF4-FFF2-40B4-BE49-F238E27FC236}">
                <a16:creationId xmlns:a16="http://schemas.microsoft.com/office/drawing/2014/main" id="{174A4FEC-EF15-0730-7293-308578C31241}"/>
              </a:ext>
            </a:extLst>
          </p:cNvPr>
          <p:cNvSpPr>
            <a:spLocks noGrp="1"/>
          </p:cNvSpPr>
          <p:nvPr>
            <p:ph idx="4294967295"/>
          </p:nvPr>
        </p:nvSpPr>
        <p:spPr>
          <a:xfrm>
            <a:off x="0" y="1436688"/>
            <a:ext cx="5616575" cy="4503737"/>
          </a:xfrm>
        </p:spPr>
        <p:txBody>
          <a:bodyPr vert="horz" lIns="91440" tIns="45720" rIns="91440" bIns="45720" rtlCol="0" anchor="t">
            <a:normAutofit fontScale="92500"/>
          </a:bodyPr>
          <a:lstStyle/>
          <a:p>
            <a:pPr>
              <a:lnSpc>
                <a:spcPct val="150000"/>
              </a:lnSpc>
            </a:pPr>
            <a:r>
              <a:rPr lang="en-US" sz="1900" dirty="0">
                <a:ea typeface="+mn-lt"/>
                <a:cs typeface="+mn-lt"/>
              </a:rPr>
              <a:t>In December of 2019, Amazon, Apple, Google, Samsung, and the Connectivity Standards Alliance (formerly Zigbee Alliance) announced the collaboration.</a:t>
            </a:r>
          </a:p>
          <a:p>
            <a:pPr>
              <a:lnSpc>
                <a:spcPct val="150000"/>
              </a:lnSpc>
            </a:pPr>
            <a:r>
              <a:rPr lang="en-US" sz="1900" dirty="0">
                <a:ea typeface="+mn-lt"/>
                <a:cs typeface="+mn-lt"/>
              </a:rPr>
              <a:t>Matter 1.0 was launched on October 4, 2022. It introduced support for lighting products, door locks, thermostats, motion sensors, and televisions.</a:t>
            </a:r>
          </a:p>
          <a:p>
            <a:pPr>
              <a:lnSpc>
                <a:spcPct val="150000"/>
              </a:lnSpc>
            </a:pPr>
            <a:r>
              <a:rPr lang="en-US" sz="1900" dirty="0">
                <a:ea typeface="Calibri"/>
                <a:cs typeface="Calibri"/>
              </a:rPr>
              <a:t> The latest version, 1.2, was launched on October 23, 2023, which added new device types such as refrigerators, robotic vacuum cleaners, smoke detectors, and air purifiers.</a:t>
            </a:r>
          </a:p>
        </p:txBody>
      </p:sp>
      <p:pic>
        <p:nvPicPr>
          <p:cNvPr id="5" name="Picture 4" descr="Amazon Echo Devices Now Compatible With Matter Standard">
            <a:extLst>
              <a:ext uri="{FF2B5EF4-FFF2-40B4-BE49-F238E27FC236}">
                <a16:creationId xmlns:a16="http://schemas.microsoft.com/office/drawing/2014/main" id="{7C9265A7-0B16-418C-AC3B-61605F856887}"/>
              </a:ext>
              <a:ext uri="{C183D7F6-B498-43B3-948B-1728B52AA6E4}">
                <adec:decorative xmlns="" xmlns:adec="http://schemas.microsoft.com/office/drawing/2017/decorative" val="0"/>
              </a:ext>
            </a:extLst>
          </p:cNvPr>
          <p:cNvPicPr>
            <a:picLocks noChangeAspect="1"/>
          </p:cNvPicPr>
          <p:nvPr/>
        </p:nvPicPr>
        <p:blipFill rotWithShape="1">
          <a:blip r:embed="rId2"/>
          <a:srcRect l="20429" t="1004" r="21840" b="1506"/>
          <a:stretch/>
        </p:blipFill>
        <p:spPr>
          <a:xfrm>
            <a:off x="6853678" y="794406"/>
            <a:ext cx="5338006" cy="5070478"/>
          </a:xfrm>
          <a:prstGeom prst="rect">
            <a:avLst/>
          </a:prstGeom>
        </p:spPr>
      </p:pic>
    </p:spTree>
    <p:extLst>
      <p:ext uri="{BB962C8B-B14F-4D97-AF65-F5344CB8AC3E}">
        <p14:creationId xmlns:p14="http://schemas.microsoft.com/office/powerpoint/2010/main" val="1678975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Decorative">
            <a:extLst>
              <a:ext uri="{FF2B5EF4-FFF2-40B4-BE49-F238E27FC236}">
                <a16:creationId xmlns:a16="http://schemas.microsoft.com/office/drawing/2014/main" id="{B6B01E17-0035-0354-1642-B635296C6E00}"/>
              </a:ext>
              <a:ext uri="{C183D7F6-B498-43B3-948B-1728B52AA6E4}">
                <adec:decorative xmlns="" xmlns:adec="http://schemas.microsoft.com/office/drawing/2017/decorative" val="1"/>
              </a:ext>
            </a:extLst>
          </p:cNvPr>
          <p:cNvPicPr>
            <a:picLocks noChangeAspect="1"/>
          </p:cNvPicPr>
          <p:nvPr/>
        </p:nvPicPr>
        <p:blipFill rotWithShape="1">
          <a:blip r:embed="rId2">
            <a:duotone>
              <a:schemeClr val="accent5">
                <a:shade val="45000"/>
                <a:satMod val="135000"/>
              </a:schemeClr>
              <a:prstClr val="white"/>
            </a:duotone>
          </a:blip>
          <a:srcRect l="-174" t="1017" r="9818" b="1636"/>
          <a:stretch/>
        </p:blipFill>
        <p:spPr>
          <a:xfrm>
            <a:off x="278809" y="1712733"/>
            <a:ext cx="5427666" cy="2996920"/>
          </a:xfrm>
          <a:prstGeom prst="round2SameRect">
            <a:avLst/>
          </a:prstGeom>
          <a:ln>
            <a:solidFill>
              <a:schemeClr val="tx1"/>
            </a:solidFill>
          </a:ln>
          <a:effectLst/>
        </p:spPr>
      </p:pic>
      <p:sp>
        <p:nvSpPr>
          <p:cNvPr id="5" name="Title 4"/>
          <p:cNvSpPr>
            <a:spLocks noGrp="1"/>
          </p:cNvSpPr>
          <p:nvPr>
            <p:ph type="title"/>
          </p:nvPr>
        </p:nvSpPr>
        <p:spPr>
          <a:xfrm>
            <a:off x="6608617" y="365125"/>
            <a:ext cx="5112327" cy="1347608"/>
          </a:xfrm>
        </p:spPr>
        <p:txBody>
          <a:bodyPr/>
          <a:lstStyle/>
          <a:p>
            <a:r>
              <a:rPr lang="en-US" dirty="0">
                <a:ea typeface="+mj-lt"/>
                <a:cs typeface="+mj-lt"/>
              </a:rPr>
              <a:t>Why does "Matter" matter?</a:t>
            </a:r>
            <a:endParaRPr lang="en-US" dirty="0"/>
          </a:p>
        </p:txBody>
      </p:sp>
      <p:sp>
        <p:nvSpPr>
          <p:cNvPr id="3" name="Content Placeholder 2">
            <a:extLst>
              <a:ext uri="{FF2B5EF4-FFF2-40B4-BE49-F238E27FC236}">
                <a16:creationId xmlns:a16="http://schemas.microsoft.com/office/drawing/2014/main" id="{5EFCD19B-18ED-32CF-43B5-8C8A2CD6533A}"/>
              </a:ext>
            </a:extLst>
          </p:cNvPr>
          <p:cNvSpPr>
            <a:spLocks noGrp="1"/>
          </p:cNvSpPr>
          <p:nvPr>
            <p:ph idx="4294967295"/>
          </p:nvPr>
        </p:nvSpPr>
        <p:spPr>
          <a:xfrm>
            <a:off x="6437313" y="2406650"/>
            <a:ext cx="5754687" cy="3197225"/>
          </a:xfrm>
        </p:spPr>
        <p:txBody>
          <a:bodyPr vert="horz" lIns="91440" tIns="45720" rIns="91440" bIns="45720" rtlCol="0" anchor="t">
            <a:normAutofit lnSpcReduction="10000"/>
          </a:bodyPr>
          <a:lstStyle/>
          <a:p>
            <a:pPr marL="0" indent="0">
              <a:lnSpc>
                <a:spcPct val="150000"/>
              </a:lnSpc>
              <a:buNone/>
            </a:pPr>
            <a:r>
              <a:rPr lang="en-US" sz="2000" dirty="0">
                <a:ea typeface="+mn-lt"/>
                <a:cs typeface="+mn-lt"/>
              </a:rPr>
              <a:t>The goal of Matter is to make all smart home devices compatible. That means if you buy a product with the Matter logo, you can use it with Amazon Alexa, Apple Home, Google Home, Samsung SmartThings, or any other ecosystem that meets the standard. This allows consumers to choose models based on features and price rather than compatibility with a specific system.</a:t>
            </a:r>
            <a:endParaRPr lang="en-US" sz="2000" dirty="0"/>
          </a:p>
          <a:p>
            <a:pPr>
              <a:lnSpc>
                <a:spcPct val="150000"/>
              </a:lnSpc>
            </a:pPr>
            <a:endParaRPr lang="en-US" sz="2000" dirty="0">
              <a:ea typeface="Calibri"/>
              <a:cs typeface="Calibri"/>
            </a:endParaRPr>
          </a:p>
          <a:p>
            <a:pPr>
              <a:lnSpc>
                <a:spcPct val="150000"/>
              </a:lnSpc>
            </a:pPr>
            <a:endParaRPr lang="en-US" sz="2000" dirty="0">
              <a:ea typeface="Calibri"/>
              <a:cs typeface="Calibri"/>
            </a:endParaRPr>
          </a:p>
        </p:txBody>
      </p:sp>
    </p:spTree>
    <p:extLst>
      <p:ext uri="{BB962C8B-B14F-4D97-AF65-F5344CB8AC3E}">
        <p14:creationId xmlns:p14="http://schemas.microsoft.com/office/powerpoint/2010/main" val="4114518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a typeface="Calibri Light"/>
                <a:cs typeface="Calibri Light"/>
              </a:rPr>
              <a:t>Benefits of Matter</a:t>
            </a:r>
            <a:endParaRPr lang="en-US" dirty="0"/>
          </a:p>
        </p:txBody>
      </p:sp>
      <p:sp>
        <p:nvSpPr>
          <p:cNvPr id="3" name="Content Placeholder 2">
            <a:extLst>
              <a:ext uri="{FF2B5EF4-FFF2-40B4-BE49-F238E27FC236}">
                <a16:creationId xmlns:a16="http://schemas.microsoft.com/office/drawing/2014/main" id="{81D3C361-642F-DBEA-790C-8EE35AE617B3}"/>
              </a:ext>
            </a:extLst>
          </p:cNvPr>
          <p:cNvSpPr>
            <a:spLocks noGrp="1"/>
          </p:cNvSpPr>
          <p:nvPr>
            <p:ph idx="4294967295"/>
          </p:nvPr>
        </p:nvSpPr>
        <p:spPr>
          <a:xfrm>
            <a:off x="838200" y="1969121"/>
            <a:ext cx="5753100" cy="4341812"/>
          </a:xfrm>
        </p:spPr>
        <p:txBody>
          <a:bodyPr vert="horz" lIns="91440" tIns="45720" rIns="91440" bIns="45720" rtlCol="0" anchor="t">
            <a:noAutofit/>
          </a:bodyPr>
          <a:lstStyle/>
          <a:p>
            <a:pPr>
              <a:lnSpc>
                <a:spcPct val="150000"/>
              </a:lnSpc>
            </a:pPr>
            <a:r>
              <a:rPr lang="en-US" sz="1600" b="1" dirty="0">
                <a:latin typeface="Calibri"/>
                <a:ea typeface="Calibri"/>
                <a:cs typeface="Calibri"/>
              </a:rPr>
              <a:t>Simplified setup</a:t>
            </a:r>
            <a:r>
              <a:rPr lang="en-US" sz="1600" dirty="0">
                <a:latin typeface="Calibri"/>
                <a:ea typeface="Calibri"/>
                <a:cs typeface="Calibri"/>
              </a:rPr>
              <a:t>: No more struggling with compatibility issues.</a:t>
            </a:r>
          </a:p>
          <a:p>
            <a:pPr>
              <a:lnSpc>
                <a:spcPct val="150000"/>
              </a:lnSpc>
            </a:pPr>
            <a:r>
              <a:rPr lang="en-US" sz="1600" b="1" dirty="0">
                <a:latin typeface="Calibri"/>
                <a:ea typeface="Calibri"/>
                <a:cs typeface="Calibri"/>
              </a:rPr>
              <a:t>Ease of use</a:t>
            </a:r>
            <a:r>
              <a:rPr lang="en-US" sz="1600" dirty="0">
                <a:latin typeface="Calibri"/>
                <a:ea typeface="Calibri"/>
                <a:cs typeface="Calibri"/>
              </a:rPr>
              <a:t>: Reduces the need for multiple apps.</a:t>
            </a:r>
          </a:p>
          <a:p>
            <a:pPr>
              <a:lnSpc>
                <a:spcPct val="150000"/>
              </a:lnSpc>
            </a:pPr>
            <a:r>
              <a:rPr lang="en-US" sz="1600" b="1" dirty="0">
                <a:latin typeface="Calibri"/>
                <a:ea typeface="Calibri"/>
                <a:cs typeface="Calibri"/>
              </a:rPr>
              <a:t>Increased flexibility</a:t>
            </a:r>
            <a:r>
              <a:rPr lang="en-US" sz="1600" dirty="0">
                <a:latin typeface="Calibri"/>
                <a:ea typeface="Calibri"/>
                <a:cs typeface="Calibri"/>
              </a:rPr>
              <a:t>: Mix and match devices from different brands.</a:t>
            </a:r>
            <a:endParaRPr lang="en-US" sz="1600" dirty="0">
              <a:cs typeface="Calibri"/>
            </a:endParaRPr>
          </a:p>
          <a:p>
            <a:pPr>
              <a:lnSpc>
                <a:spcPct val="150000"/>
              </a:lnSpc>
            </a:pPr>
            <a:r>
              <a:rPr lang="en-US" sz="1600" b="1" dirty="0">
                <a:latin typeface="Calibri"/>
                <a:ea typeface="Calibri"/>
                <a:cs typeface="Calibri"/>
              </a:rPr>
              <a:t>Improved security</a:t>
            </a:r>
            <a:r>
              <a:rPr lang="en-US" sz="1600" dirty="0">
                <a:latin typeface="Calibri"/>
                <a:ea typeface="Calibri"/>
                <a:cs typeface="Calibri"/>
              </a:rPr>
              <a:t>: Enhanced security features for your smart home.</a:t>
            </a:r>
            <a:endParaRPr lang="en-US" sz="1600" dirty="0">
              <a:cs typeface="Calibri"/>
            </a:endParaRPr>
          </a:p>
          <a:p>
            <a:pPr>
              <a:lnSpc>
                <a:spcPct val="150000"/>
              </a:lnSpc>
            </a:pPr>
            <a:r>
              <a:rPr lang="en-US" sz="1600" b="1" dirty="0">
                <a:latin typeface="Calibri"/>
                <a:ea typeface="Calibri"/>
                <a:cs typeface="Calibri"/>
              </a:rPr>
              <a:t>Wider choice</a:t>
            </a:r>
            <a:r>
              <a:rPr lang="en-US" sz="1600" dirty="0">
                <a:latin typeface="Calibri"/>
                <a:ea typeface="Calibri"/>
                <a:cs typeface="Calibri"/>
              </a:rPr>
              <a:t>: More Matter-compatible devices to choose from in the future.</a:t>
            </a:r>
            <a:endParaRPr lang="en-US" sz="1600" dirty="0">
              <a:cs typeface="Calibri"/>
            </a:endParaRPr>
          </a:p>
          <a:p>
            <a:pPr>
              <a:lnSpc>
                <a:spcPct val="150000"/>
              </a:lnSpc>
            </a:pPr>
            <a:r>
              <a:rPr lang="en-US" sz="1600" b="1" dirty="0">
                <a:latin typeface="Calibri"/>
                <a:ea typeface="Calibri"/>
                <a:cs typeface="Calibri"/>
              </a:rPr>
              <a:t>Future-proof</a:t>
            </a:r>
            <a:r>
              <a:rPr lang="en-US" sz="1600" dirty="0">
                <a:latin typeface="Calibri"/>
                <a:ea typeface="Calibri"/>
                <a:cs typeface="Calibri"/>
              </a:rPr>
              <a:t>: Matter is designed to be scalable and adaptable for future innovations.</a:t>
            </a:r>
            <a:endParaRPr lang="en-US" sz="1600" dirty="0"/>
          </a:p>
          <a:p>
            <a:pPr>
              <a:lnSpc>
                <a:spcPct val="150000"/>
              </a:lnSpc>
            </a:pPr>
            <a:endParaRPr lang="en-US" sz="1600" dirty="0">
              <a:ea typeface="Calibri"/>
              <a:cs typeface="Calibri"/>
            </a:endParaRPr>
          </a:p>
        </p:txBody>
      </p:sp>
      <p:pic>
        <p:nvPicPr>
          <p:cNvPr id="5" name="Picture 4" descr="Decorative">
            <a:extLst>
              <a:ext uri="{FF2B5EF4-FFF2-40B4-BE49-F238E27FC236}">
                <a16:creationId xmlns:a16="http://schemas.microsoft.com/office/drawing/2014/main" id="{F655BC91-65EC-7DE0-30EF-7A4751AF8EF8}"/>
              </a:ext>
              <a:ext uri="{C183D7F6-B498-43B3-948B-1728B52AA6E4}">
                <adec:decorative xmlns="" xmlns:adec="http://schemas.microsoft.com/office/drawing/2017/decorative" val="1"/>
              </a:ext>
            </a:extLst>
          </p:cNvPr>
          <p:cNvPicPr>
            <a:picLocks noChangeAspect="1"/>
          </p:cNvPicPr>
          <p:nvPr/>
        </p:nvPicPr>
        <p:blipFill rotWithShape="1">
          <a:blip r:embed="rId2"/>
          <a:srcRect l="13426" t="12605" r="13500" b="140"/>
          <a:stretch/>
        </p:blipFill>
        <p:spPr>
          <a:xfrm>
            <a:off x="7455137" y="1969121"/>
            <a:ext cx="4438437" cy="2769133"/>
          </a:xfrm>
          <a:prstGeom prst="rect">
            <a:avLst/>
          </a:prstGeom>
        </p:spPr>
      </p:pic>
    </p:spTree>
    <p:extLst>
      <p:ext uri="{BB962C8B-B14F-4D97-AF65-F5344CB8AC3E}">
        <p14:creationId xmlns:p14="http://schemas.microsoft.com/office/powerpoint/2010/main" val="2814882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9854" y="365125"/>
            <a:ext cx="5243945" cy="1325563"/>
          </a:xfrm>
        </p:spPr>
        <p:txBody>
          <a:bodyPr/>
          <a:lstStyle/>
          <a:p>
            <a:pPr algn="r"/>
            <a:r>
              <a:rPr lang="en-US" dirty="0">
                <a:cs typeface="Calibri Light"/>
              </a:rPr>
              <a:t>Considerations</a:t>
            </a:r>
            <a:endParaRPr lang="en-US" dirty="0"/>
          </a:p>
        </p:txBody>
      </p:sp>
      <p:pic>
        <p:nvPicPr>
          <p:cNvPr id="18" name="Graphic 17" descr="Decorative">
            <a:extLst>
              <a:ext uri="{FF2B5EF4-FFF2-40B4-BE49-F238E27FC236}">
                <a16:creationId xmlns:a16="http://schemas.microsoft.com/office/drawing/2014/main" id="{4D9EE0F6-7BCA-5269-3DB2-3989F7E3F9E8}"/>
              </a:ext>
              <a:ext uri="{C183D7F6-B498-43B3-948B-1728B52AA6E4}">
                <adec:decorative xmlns=""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8130" y="1275070"/>
            <a:ext cx="3876165" cy="3876165"/>
          </a:xfrm>
          <a:prstGeom prst="rect">
            <a:avLst/>
          </a:prstGeom>
        </p:spPr>
      </p:pic>
      <p:sp>
        <p:nvSpPr>
          <p:cNvPr id="3" name="Content Placeholder 2">
            <a:extLst>
              <a:ext uri="{FF2B5EF4-FFF2-40B4-BE49-F238E27FC236}">
                <a16:creationId xmlns:a16="http://schemas.microsoft.com/office/drawing/2014/main" id="{AC1957C9-CB8C-7ADF-95B3-4F96DBE2F8AA}"/>
              </a:ext>
            </a:extLst>
          </p:cNvPr>
          <p:cNvSpPr>
            <a:spLocks noGrp="1"/>
          </p:cNvSpPr>
          <p:nvPr>
            <p:ph idx="4294967295"/>
          </p:nvPr>
        </p:nvSpPr>
        <p:spPr>
          <a:xfrm>
            <a:off x="6437313" y="1274763"/>
            <a:ext cx="5754687" cy="4649787"/>
          </a:xfrm>
        </p:spPr>
        <p:txBody>
          <a:bodyPr vert="horz" lIns="91440" tIns="45720" rIns="91440" bIns="45720" rtlCol="0" anchor="t">
            <a:normAutofit fontScale="85000" lnSpcReduction="20000"/>
          </a:bodyPr>
          <a:lstStyle/>
          <a:p>
            <a:pPr>
              <a:lnSpc>
                <a:spcPct val="160000"/>
              </a:lnSpc>
            </a:pPr>
            <a:r>
              <a:rPr lang="en-US" sz="2000" dirty="0">
                <a:cs typeface="Calibri"/>
              </a:rPr>
              <a:t>Bugs: New standard that still needs updates. Remember it is a work in progress.</a:t>
            </a:r>
            <a:endParaRPr lang="en-US" sz="2000" dirty="0">
              <a:ea typeface="Calibri"/>
              <a:cs typeface="Calibri"/>
            </a:endParaRPr>
          </a:p>
          <a:p>
            <a:pPr>
              <a:lnSpc>
                <a:spcPct val="160000"/>
              </a:lnSpc>
            </a:pPr>
            <a:r>
              <a:rPr lang="en-US" sz="2000" dirty="0">
                <a:cs typeface="Calibri"/>
              </a:rPr>
              <a:t>Availability: Matter Compatible devices are still being developed and may not be as available as older smart home devices.</a:t>
            </a:r>
          </a:p>
          <a:p>
            <a:pPr>
              <a:lnSpc>
                <a:spcPct val="160000"/>
              </a:lnSpc>
            </a:pPr>
            <a:r>
              <a:rPr lang="en-US" sz="2000" dirty="0">
                <a:cs typeface="Calibri"/>
              </a:rPr>
              <a:t>Change: This may require slowly switching over to Matter Compatible devices.</a:t>
            </a:r>
          </a:p>
          <a:p>
            <a:pPr>
              <a:lnSpc>
                <a:spcPct val="160000"/>
              </a:lnSpc>
            </a:pPr>
            <a:r>
              <a:rPr lang="en-US" sz="2000" dirty="0">
                <a:ea typeface="Calibri"/>
                <a:cs typeface="Calibri"/>
              </a:rPr>
              <a:t>Best to use one assistant. (i.e., Apple, Google, Alexa.) The logistics of naming systems can still be different on each platform.</a:t>
            </a:r>
          </a:p>
          <a:p>
            <a:pPr>
              <a:lnSpc>
                <a:spcPct val="160000"/>
              </a:lnSpc>
            </a:pPr>
            <a:r>
              <a:rPr lang="en-US" sz="2000" dirty="0">
                <a:ea typeface="Calibri"/>
                <a:cs typeface="Calibri"/>
              </a:rPr>
              <a:t>A Smart Home hub is needed to add Matter Devices.</a:t>
            </a:r>
          </a:p>
          <a:p>
            <a:pPr>
              <a:lnSpc>
                <a:spcPct val="160000"/>
              </a:lnSpc>
            </a:pPr>
            <a:endParaRPr lang="en-US" sz="2000" dirty="0">
              <a:ea typeface="Calibri"/>
              <a:cs typeface="Calibri"/>
            </a:endParaRPr>
          </a:p>
          <a:p>
            <a:pPr>
              <a:lnSpc>
                <a:spcPct val="160000"/>
              </a:lnSpc>
            </a:pPr>
            <a:endParaRPr lang="en-US" sz="2000" dirty="0">
              <a:ea typeface="Calibri"/>
              <a:cs typeface="Calibri"/>
            </a:endParaRPr>
          </a:p>
        </p:txBody>
      </p:sp>
    </p:spTree>
    <p:extLst>
      <p:ext uri="{BB962C8B-B14F-4D97-AF65-F5344CB8AC3E}">
        <p14:creationId xmlns:p14="http://schemas.microsoft.com/office/powerpoint/2010/main" val="3177445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adlock on computer motherboard">
            <a:extLst>
              <a:ext uri="{FF2B5EF4-FFF2-40B4-BE49-F238E27FC236}">
                <a16:creationId xmlns:a16="http://schemas.microsoft.com/office/drawing/2014/main" id="{0A996486-1875-BD5F-808E-6209E3BA83CF}"/>
              </a:ext>
              <a:ext uri="{C183D7F6-B498-43B3-948B-1728B52AA6E4}">
                <adec:decorative xmlns="" xmlns:adec="http://schemas.microsoft.com/office/drawing/2017/decorative" val="0"/>
              </a:ext>
            </a:extLst>
          </p:cNvPr>
          <p:cNvPicPr>
            <a:picLocks noChangeAspect="1"/>
          </p:cNvPicPr>
          <p:nvPr/>
        </p:nvPicPr>
        <p:blipFill rotWithShape="1">
          <a:blip r:embed="rId2"/>
          <a:srcRect l="6703" r="33657" b="1"/>
          <a:stretch/>
        </p:blipFill>
        <p:spPr>
          <a:xfrm>
            <a:off x="265183" y="1259915"/>
            <a:ext cx="3876165" cy="4338170"/>
          </a:xfrm>
          <a:prstGeom prst="rect">
            <a:avLst/>
          </a:prstGeom>
        </p:spPr>
      </p:pic>
      <p:sp>
        <p:nvSpPr>
          <p:cNvPr id="4" name="Title 3"/>
          <p:cNvSpPr>
            <a:spLocks noGrp="1"/>
          </p:cNvSpPr>
          <p:nvPr>
            <p:ph type="title"/>
          </p:nvPr>
        </p:nvSpPr>
        <p:spPr>
          <a:xfrm>
            <a:off x="4253345" y="157307"/>
            <a:ext cx="7100455" cy="1325563"/>
          </a:xfrm>
        </p:spPr>
        <p:txBody>
          <a:bodyPr/>
          <a:lstStyle/>
          <a:p>
            <a:pPr algn="r"/>
            <a:r>
              <a:rPr lang="en-US" dirty="0">
                <a:ea typeface="Calibri Light"/>
                <a:cs typeface="Calibri Light"/>
              </a:rPr>
              <a:t>Matter Security and Privacy</a:t>
            </a:r>
            <a:endParaRPr lang="en-US" dirty="0"/>
          </a:p>
        </p:txBody>
      </p:sp>
      <p:sp>
        <p:nvSpPr>
          <p:cNvPr id="3" name="Content Placeholder 2">
            <a:extLst>
              <a:ext uri="{FF2B5EF4-FFF2-40B4-BE49-F238E27FC236}">
                <a16:creationId xmlns:a16="http://schemas.microsoft.com/office/drawing/2014/main" id="{BA34D59F-FD05-1C58-EF73-BB9DF9A6A8FF}"/>
              </a:ext>
            </a:extLst>
          </p:cNvPr>
          <p:cNvSpPr>
            <a:spLocks noGrp="1"/>
          </p:cNvSpPr>
          <p:nvPr>
            <p:ph idx="4294967295"/>
          </p:nvPr>
        </p:nvSpPr>
        <p:spPr>
          <a:xfrm>
            <a:off x="5248275" y="1028700"/>
            <a:ext cx="6943725" cy="5159375"/>
          </a:xfrm>
        </p:spPr>
        <p:txBody>
          <a:bodyPr vert="horz" lIns="91440" tIns="45720" rIns="91440" bIns="45720" rtlCol="0" anchor="t">
            <a:noAutofit/>
          </a:bodyPr>
          <a:lstStyle/>
          <a:p>
            <a:pPr>
              <a:lnSpc>
                <a:spcPct val="150000"/>
              </a:lnSpc>
              <a:buNone/>
            </a:pPr>
            <a:r>
              <a:rPr lang="en-US" sz="1400" dirty="0">
                <a:solidFill>
                  <a:srgbClr val="000000"/>
                </a:solidFill>
                <a:ea typeface="+mn-lt"/>
                <a:cs typeface="+mn-lt"/>
              </a:rPr>
              <a:t>Matter takes security and privacy seriously, employing various methods:</a:t>
            </a:r>
            <a:endParaRPr lang="en-US" sz="1400" dirty="0">
              <a:cs typeface="Calibri"/>
            </a:endParaRPr>
          </a:p>
          <a:p>
            <a:pPr>
              <a:lnSpc>
                <a:spcPct val="150000"/>
              </a:lnSpc>
            </a:pPr>
            <a:r>
              <a:rPr lang="en-US" sz="1400" b="1" dirty="0">
                <a:solidFill>
                  <a:srgbClr val="000000"/>
                </a:solidFill>
                <a:ea typeface="+mn-lt"/>
                <a:cs typeface="+mn-lt"/>
              </a:rPr>
              <a:t>Robust Encryption</a:t>
            </a:r>
            <a:r>
              <a:rPr lang="en-US" sz="1400" dirty="0">
                <a:solidFill>
                  <a:srgbClr val="000000"/>
                </a:solidFill>
                <a:ea typeface="+mn-lt"/>
                <a:cs typeface="+mn-lt"/>
              </a:rPr>
              <a:t>: </a:t>
            </a:r>
            <a:r>
              <a:rPr lang="en-US" sz="1200" dirty="0">
                <a:solidFill>
                  <a:srgbClr val="000000"/>
                </a:solidFill>
                <a:ea typeface="+mn-lt"/>
                <a:cs typeface="+mn-lt"/>
              </a:rPr>
              <a:t>Matter uses strong encryption methods making it difficult for unauthorized individuals to access it.</a:t>
            </a:r>
            <a:endParaRPr lang="en-US" sz="1200" dirty="0">
              <a:cs typeface="Calibri" panose="020F0502020204030204"/>
            </a:endParaRPr>
          </a:p>
          <a:p>
            <a:pPr>
              <a:lnSpc>
                <a:spcPct val="150000"/>
              </a:lnSpc>
            </a:pPr>
            <a:r>
              <a:rPr lang="en-US" sz="1400" b="1" dirty="0">
                <a:solidFill>
                  <a:srgbClr val="000000"/>
                </a:solidFill>
                <a:ea typeface="+mn-lt"/>
                <a:cs typeface="+mn-lt"/>
              </a:rPr>
              <a:t>Secure Communication</a:t>
            </a:r>
            <a:r>
              <a:rPr lang="en-US" sz="1400" dirty="0">
                <a:solidFill>
                  <a:srgbClr val="000000"/>
                </a:solidFill>
                <a:ea typeface="+mn-lt"/>
                <a:cs typeface="+mn-lt"/>
              </a:rPr>
              <a:t>: </a:t>
            </a:r>
            <a:r>
              <a:rPr lang="en-US" sz="1200" dirty="0">
                <a:solidFill>
                  <a:srgbClr val="000000"/>
                </a:solidFill>
                <a:ea typeface="+mn-lt"/>
                <a:cs typeface="+mn-lt"/>
              </a:rPr>
              <a:t>It emphasizes secure communication protocols and standardized public key infrastructure (PKI) to authenticate devices and encrypt data, protecting privacy and preventing unauthorized access to information.</a:t>
            </a:r>
            <a:endParaRPr lang="en-US" sz="1200" dirty="0">
              <a:cs typeface="Calibri" panose="020F0502020204030204"/>
            </a:endParaRPr>
          </a:p>
          <a:p>
            <a:pPr>
              <a:lnSpc>
                <a:spcPct val="150000"/>
              </a:lnSpc>
            </a:pPr>
            <a:r>
              <a:rPr lang="en-US" sz="1400" b="1" dirty="0">
                <a:solidFill>
                  <a:srgbClr val="000000"/>
                </a:solidFill>
                <a:ea typeface="+mn-lt"/>
                <a:cs typeface="+mn-lt"/>
              </a:rPr>
              <a:t>Data Privacy Principles</a:t>
            </a:r>
            <a:r>
              <a:rPr lang="en-US" sz="1400" dirty="0">
                <a:solidFill>
                  <a:srgbClr val="000000"/>
                </a:solidFill>
                <a:ea typeface="+mn-lt"/>
                <a:cs typeface="+mn-lt"/>
              </a:rPr>
              <a:t>: </a:t>
            </a:r>
            <a:r>
              <a:rPr lang="en-US" sz="1200" dirty="0">
                <a:solidFill>
                  <a:srgbClr val="000000"/>
                </a:solidFill>
                <a:ea typeface="+mn-lt"/>
                <a:cs typeface="+mn-lt"/>
              </a:rPr>
              <a:t>Matter embeds data privacy principles into all device interactions, safeguarding personal information. </a:t>
            </a:r>
          </a:p>
          <a:p>
            <a:pPr>
              <a:lnSpc>
                <a:spcPct val="150000"/>
              </a:lnSpc>
            </a:pPr>
            <a:r>
              <a:rPr lang="en-US" sz="1400" b="1" dirty="0">
                <a:solidFill>
                  <a:srgbClr val="000000"/>
                </a:solidFill>
                <a:ea typeface="+mn-lt"/>
                <a:cs typeface="+mn-lt"/>
              </a:rPr>
              <a:t>Direct Device Communication</a:t>
            </a:r>
            <a:r>
              <a:rPr lang="en-US" sz="1400" dirty="0">
                <a:solidFill>
                  <a:srgbClr val="000000"/>
                </a:solidFill>
                <a:ea typeface="+mn-lt"/>
                <a:cs typeface="+mn-lt"/>
              </a:rPr>
              <a:t>: </a:t>
            </a:r>
            <a:r>
              <a:rPr lang="en-US" sz="1200" dirty="0">
                <a:solidFill>
                  <a:srgbClr val="000000"/>
                </a:solidFill>
                <a:ea typeface="+mn-lt"/>
                <a:cs typeface="+mn-lt"/>
              </a:rPr>
              <a:t>By operating on the Internet Protocol (IP), Matter allows devices to communicate directly without relying on third-party services. </a:t>
            </a:r>
          </a:p>
          <a:p>
            <a:pPr>
              <a:lnSpc>
                <a:spcPct val="150000"/>
              </a:lnSpc>
            </a:pPr>
            <a:r>
              <a:rPr lang="en-US" sz="1400" b="1" dirty="0">
                <a:solidFill>
                  <a:srgbClr val="000000"/>
                </a:solidFill>
                <a:ea typeface="+mn-lt"/>
                <a:cs typeface="+mn-lt"/>
              </a:rPr>
              <a:t>Industry Support</a:t>
            </a:r>
            <a:r>
              <a:rPr lang="en-US" sz="1400" dirty="0">
                <a:solidFill>
                  <a:srgbClr val="000000"/>
                </a:solidFill>
                <a:ea typeface="+mn-lt"/>
                <a:cs typeface="+mn-lt"/>
              </a:rPr>
              <a:t>: </a:t>
            </a:r>
            <a:r>
              <a:rPr lang="en-US" sz="1200" dirty="0">
                <a:solidFill>
                  <a:srgbClr val="000000"/>
                </a:solidFill>
                <a:ea typeface="+mn-lt"/>
                <a:cs typeface="+mn-lt"/>
              </a:rPr>
              <a:t>This broad industry support indicates a commitment to maintaining high security and privacy standards.</a:t>
            </a:r>
            <a:endParaRPr lang="en-US" sz="1200" dirty="0">
              <a:cs typeface="Calibri" panose="020F0502020204030204"/>
            </a:endParaRPr>
          </a:p>
          <a:p>
            <a:pPr>
              <a:lnSpc>
                <a:spcPct val="150000"/>
              </a:lnSpc>
              <a:buNone/>
            </a:pPr>
            <a:r>
              <a:rPr lang="en-US" sz="1400" dirty="0">
                <a:solidFill>
                  <a:srgbClr val="000000"/>
                </a:solidFill>
                <a:ea typeface="+mn-lt"/>
                <a:cs typeface="+mn-lt"/>
              </a:rPr>
              <a:t>While Matter provides these security and privacy features, it's still important for users to take basic security measures like using strong passwords and keeping devices updated.</a:t>
            </a:r>
            <a:endParaRPr lang="en-US" sz="1400" dirty="0">
              <a:cs typeface="Calibri" panose="020F0502020204030204"/>
            </a:endParaRPr>
          </a:p>
          <a:p>
            <a:pPr>
              <a:lnSpc>
                <a:spcPct val="150000"/>
              </a:lnSpc>
              <a:buNone/>
            </a:pPr>
            <a:endParaRPr lang="en-US" sz="1200" dirty="0">
              <a:solidFill>
                <a:srgbClr val="000000"/>
              </a:solidFill>
              <a:cs typeface="Calibri"/>
            </a:endParaRPr>
          </a:p>
          <a:p>
            <a:pPr marL="0" indent="0">
              <a:lnSpc>
                <a:spcPct val="150000"/>
              </a:lnSpc>
              <a:buNone/>
            </a:pPr>
            <a:endParaRPr lang="en-US" sz="1200" dirty="0">
              <a:solidFill>
                <a:srgbClr val="000000"/>
              </a:solidFill>
              <a:ea typeface="Calibri"/>
              <a:cs typeface="Calibri"/>
            </a:endParaRPr>
          </a:p>
          <a:p>
            <a:pPr>
              <a:lnSpc>
                <a:spcPct val="150000"/>
              </a:lnSpc>
            </a:pPr>
            <a:endParaRPr lang="en-US" sz="1200" dirty="0">
              <a:ea typeface="Calibri"/>
              <a:cs typeface="Calibri"/>
            </a:endParaRPr>
          </a:p>
        </p:txBody>
      </p:sp>
    </p:spTree>
    <p:extLst>
      <p:ext uri="{BB962C8B-B14F-4D97-AF65-F5344CB8AC3E}">
        <p14:creationId xmlns:p14="http://schemas.microsoft.com/office/powerpoint/2010/main" val="539952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1171</Words>
  <Application>Microsoft Office PowerPoint</Application>
  <PresentationFormat>Widescreen</PresentationFormat>
  <Paragraphs>122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Why Does  “Matter Compatible”  Matter?</vt:lpstr>
      <vt:lpstr>Learning Objectives</vt:lpstr>
      <vt:lpstr>What is Matter?</vt:lpstr>
      <vt:lpstr>Who is behind Matter?</vt:lpstr>
      <vt:lpstr>Background of Matter.</vt:lpstr>
      <vt:lpstr>Why does "Matter" matter?</vt:lpstr>
      <vt:lpstr>Benefits of Matter</vt:lpstr>
      <vt:lpstr>Considerations</vt:lpstr>
      <vt:lpstr>Matter Security and Privacy</vt:lpstr>
      <vt:lpstr>Examples of Matter Compatible devices.</vt:lpstr>
      <vt:lpstr>Setting Up Matter with Alexa</vt:lpstr>
      <vt:lpstr>Setting Up Matter with Google Home</vt:lpstr>
      <vt:lpstr>Setting Up Matter with Apple Home</vt:lpstr>
      <vt:lpstr>The Future of Smart Homes with Matter</vt:lpstr>
      <vt:lpstr>Questions?</vt:lpstr>
      <vt:lpstr>Contact Info</vt:lpstr>
      <vt:lpstr>Reference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 Compatible</dc:title>
  <dc:creator>Helmick, Christopher</dc:creator>
  <cp:lastModifiedBy>Eileen Belton</cp:lastModifiedBy>
  <cp:revision>641</cp:revision>
  <dcterms:created xsi:type="dcterms:W3CDTF">2024-03-12T19:38:18Z</dcterms:created>
  <dcterms:modified xsi:type="dcterms:W3CDTF">2024-04-05T21:03:05Z</dcterms:modified>
</cp:coreProperties>
</file>