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1"/>
  </p:sldMasterIdLst>
  <p:notesMasterIdLst>
    <p:notesMasterId r:id="rId22"/>
  </p:notesMasterIdLst>
  <p:sldIdLst>
    <p:sldId id="256" r:id="rId2"/>
    <p:sldId id="262" r:id="rId3"/>
    <p:sldId id="272" r:id="rId4"/>
    <p:sldId id="260" r:id="rId5"/>
    <p:sldId id="275" r:id="rId6"/>
    <p:sldId id="279" r:id="rId7"/>
    <p:sldId id="281" r:id="rId8"/>
    <p:sldId id="282" r:id="rId9"/>
    <p:sldId id="278" r:id="rId10"/>
    <p:sldId id="274" r:id="rId11"/>
    <p:sldId id="259" r:id="rId12"/>
    <p:sldId id="269" r:id="rId13"/>
    <p:sldId id="277" r:id="rId14"/>
    <p:sldId id="261" r:id="rId15"/>
    <p:sldId id="280" r:id="rId16"/>
    <p:sldId id="257" r:id="rId17"/>
    <p:sldId id="271" r:id="rId18"/>
    <p:sldId id="268" r:id="rId19"/>
    <p:sldId id="270"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62"/>
    <p:restoredTop sz="84507"/>
  </p:normalViewPr>
  <p:slideViewPr>
    <p:cSldViewPr snapToGrid="0">
      <p:cViewPr varScale="1">
        <p:scale>
          <a:sx n="58" d="100"/>
          <a:sy n="58" d="100"/>
        </p:scale>
        <p:origin x="1076" y="48"/>
      </p:cViewPr>
      <p:guideLst/>
    </p:cSldViewPr>
  </p:slideViewPr>
  <p:notesTextViewPr>
    <p:cViewPr>
      <p:scale>
        <a:sx n="90" d="100"/>
        <a:sy n="90" d="100"/>
      </p:scale>
      <p:origin x="0" y="0"/>
    </p:cViewPr>
  </p:notesTextViewPr>
  <p:sorterViewPr>
    <p:cViewPr>
      <p:scale>
        <a:sx n="80" d="100"/>
        <a:sy n="80" d="100"/>
      </p:scale>
      <p:origin x="0" y="0"/>
    </p:cViewPr>
  </p:sorterViewPr>
  <p:notesViewPr>
    <p:cSldViewPr snapToGrid="0">
      <p:cViewPr>
        <p:scale>
          <a:sx n="80" d="100"/>
          <a:sy n="80" d="100"/>
        </p:scale>
        <p:origin x="4048" y="2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19F55-B0B6-0641-9064-D366AA4BC521}" type="doc">
      <dgm:prSet loTypeId="urn:microsoft.com/office/officeart/2005/8/layout/hProcess4" loCatId="" qsTypeId="urn:microsoft.com/office/officeart/2005/8/quickstyle/simple2" qsCatId="simple" csTypeId="urn:microsoft.com/office/officeart/2005/8/colors/colorful1" csCatId="colorful" phldr="1"/>
      <dgm:spPr/>
      <dgm:t>
        <a:bodyPr/>
        <a:lstStyle/>
        <a:p>
          <a:endParaRPr lang="en-US"/>
        </a:p>
      </dgm:t>
    </dgm:pt>
    <dgm:pt modelId="{C07D42DD-5CAE-4D4C-A58A-519DEC7C6D74}">
      <dgm:prSet phldrT="[Text]"/>
      <dgm:spPr/>
      <dgm:t>
        <a:bodyPr/>
        <a:lstStyle/>
        <a:p>
          <a:r>
            <a:rPr lang="en-US" dirty="0">
              <a:solidFill>
                <a:schemeClr val="tx1"/>
              </a:solidFill>
              <a:latin typeface="Avenir Book" panose="02000503020000020003" pitchFamily="2" charset="0"/>
            </a:rPr>
            <a:t>Beginning</a:t>
          </a:r>
        </a:p>
      </dgm:t>
    </dgm:pt>
    <dgm:pt modelId="{AF0FC2DA-7787-6441-96F3-E2B520DADB98}" type="parTrans" cxnId="{00F1D9D1-1BC7-5747-A33D-40359F490982}">
      <dgm:prSet/>
      <dgm:spPr/>
      <dgm:t>
        <a:bodyPr/>
        <a:lstStyle/>
        <a:p>
          <a:endParaRPr lang="en-US"/>
        </a:p>
      </dgm:t>
    </dgm:pt>
    <dgm:pt modelId="{66B3CB5E-187D-3A42-A953-D525B3EC5C9D}" type="sibTrans" cxnId="{00F1D9D1-1BC7-5747-A33D-40359F490982}">
      <dgm:prSet/>
      <dgm:spPr/>
      <dgm:t>
        <a:bodyPr/>
        <a:lstStyle/>
        <a:p>
          <a:endParaRPr lang="en-US"/>
        </a:p>
      </dgm:t>
    </dgm:pt>
    <dgm:pt modelId="{ADA4E768-724E-7F4B-AB25-2076FC441EF8}">
      <dgm:prSet phldrT="[Text]"/>
      <dgm:spPr/>
      <dgm:t>
        <a:bodyPr/>
        <a:lstStyle/>
        <a:p>
          <a:r>
            <a:rPr lang="en-US" dirty="0">
              <a:latin typeface="Avenir Book" panose="02000503020000020003" pitchFamily="2" charset="0"/>
            </a:rPr>
            <a:t>1 teacher; dual roles</a:t>
          </a:r>
        </a:p>
      </dgm:t>
    </dgm:pt>
    <dgm:pt modelId="{E7459C4B-F532-A348-BD2C-B0BAC84ACF55}" type="parTrans" cxnId="{AFC60AF1-46F9-5048-972E-A23BE1F1046B}">
      <dgm:prSet/>
      <dgm:spPr/>
      <dgm:t>
        <a:bodyPr/>
        <a:lstStyle/>
        <a:p>
          <a:endParaRPr lang="en-US"/>
        </a:p>
      </dgm:t>
    </dgm:pt>
    <dgm:pt modelId="{E87F49DE-F2AE-0647-9AC8-6D1314393D1B}" type="sibTrans" cxnId="{AFC60AF1-46F9-5048-972E-A23BE1F1046B}">
      <dgm:prSet/>
      <dgm:spPr/>
      <dgm:t>
        <a:bodyPr/>
        <a:lstStyle/>
        <a:p>
          <a:endParaRPr lang="en-US"/>
        </a:p>
      </dgm:t>
    </dgm:pt>
    <dgm:pt modelId="{F7EABEAE-51E9-5849-8FE3-BF6F1DBC0598}">
      <dgm:prSet phldrT="[Text]"/>
      <dgm:spPr/>
      <dgm:t>
        <a:bodyPr/>
        <a:lstStyle/>
        <a:p>
          <a:r>
            <a:rPr lang="en-US" dirty="0">
              <a:latin typeface="Avenir Book" panose="02000503020000020003" pitchFamily="2" charset="0"/>
            </a:rPr>
            <a:t>Processes &amp; determining student needs</a:t>
          </a:r>
        </a:p>
      </dgm:t>
    </dgm:pt>
    <dgm:pt modelId="{548C6391-3AA5-A844-B74B-A3F11929F598}" type="parTrans" cxnId="{65F1BF21-00BF-BD40-AC58-C573D635FD60}">
      <dgm:prSet/>
      <dgm:spPr/>
      <dgm:t>
        <a:bodyPr/>
        <a:lstStyle/>
        <a:p>
          <a:endParaRPr lang="en-US"/>
        </a:p>
      </dgm:t>
    </dgm:pt>
    <dgm:pt modelId="{730159F2-7F06-1448-B6AE-89CE674C8345}" type="sibTrans" cxnId="{65F1BF21-00BF-BD40-AC58-C573D635FD60}">
      <dgm:prSet/>
      <dgm:spPr/>
      <dgm:t>
        <a:bodyPr/>
        <a:lstStyle/>
        <a:p>
          <a:endParaRPr lang="en-US"/>
        </a:p>
      </dgm:t>
    </dgm:pt>
    <dgm:pt modelId="{3BB85FEE-B1E0-8F46-BEE3-33BF1F169456}">
      <dgm:prSet phldrT="[Text]"/>
      <dgm:spPr/>
      <dgm:t>
        <a:bodyPr/>
        <a:lstStyle/>
        <a:p>
          <a:r>
            <a:rPr lang="en-US" dirty="0">
              <a:solidFill>
                <a:schemeClr val="tx1"/>
              </a:solidFill>
              <a:latin typeface="Avenir Book" panose="02000503020000020003" pitchFamily="2" charset="0"/>
            </a:rPr>
            <a:t>Developing</a:t>
          </a:r>
        </a:p>
      </dgm:t>
    </dgm:pt>
    <dgm:pt modelId="{BB5208D3-27E3-C946-985E-8E593ABFD3A4}" type="parTrans" cxnId="{5ACB9869-05D9-994E-AE72-394C0C80F8CB}">
      <dgm:prSet/>
      <dgm:spPr/>
      <dgm:t>
        <a:bodyPr/>
        <a:lstStyle/>
        <a:p>
          <a:endParaRPr lang="en-US"/>
        </a:p>
      </dgm:t>
    </dgm:pt>
    <dgm:pt modelId="{B52C906B-1513-BD4D-B53B-40D9D719FD05}" type="sibTrans" cxnId="{5ACB9869-05D9-994E-AE72-394C0C80F8CB}">
      <dgm:prSet/>
      <dgm:spPr/>
      <dgm:t>
        <a:bodyPr/>
        <a:lstStyle/>
        <a:p>
          <a:endParaRPr lang="en-US"/>
        </a:p>
      </dgm:t>
    </dgm:pt>
    <dgm:pt modelId="{06632807-FE6E-D944-B586-E6738615CED8}">
      <dgm:prSet phldrT="[Text]"/>
      <dgm:spPr/>
      <dgm:t>
        <a:bodyPr/>
        <a:lstStyle/>
        <a:p>
          <a:r>
            <a:rPr lang="en-US" dirty="0">
              <a:latin typeface="Avenir Book" panose="02000503020000020003" pitchFamily="2" charset="0"/>
            </a:rPr>
            <a:t>2 special educators</a:t>
          </a:r>
        </a:p>
      </dgm:t>
    </dgm:pt>
    <dgm:pt modelId="{3686CF43-2AE9-BD45-8043-68E0F5FF9BE4}" type="parTrans" cxnId="{871C5A9A-8F19-E54E-9480-2B90EA2D19D2}">
      <dgm:prSet/>
      <dgm:spPr/>
      <dgm:t>
        <a:bodyPr/>
        <a:lstStyle/>
        <a:p>
          <a:endParaRPr lang="en-US"/>
        </a:p>
      </dgm:t>
    </dgm:pt>
    <dgm:pt modelId="{92B10677-EB93-2040-A1A0-2732A85A64D2}" type="sibTrans" cxnId="{871C5A9A-8F19-E54E-9480-2B90EA2D19D2}">
      <dgm:prSet/>
      <dgm:spPr/>
      <dgm:t>
        <a:bodyPr/>
        <a:lstStyle/>
        <a:p>
          <a:endParaRPr lang="en-US"/>
        </a:p>
      </dgm:t>
    </dgm:pt>
    <dgm:pt modelId="{37009138-51B5-FD48-AF4D-A86365BA4ECF}">
      <dgm:prSet phldrT="[Text]"/>
      <dgm:spPr/>
      <dgm:t>
        <a:bodyPr/>
        <a:lstStyle/>
        <a:p>
          <a:r>
            <a:rPr lang="en-US" dirty="0">
              <a:latin typeface="Avenir Book" panose="02000503020000020003" pitchFamily="2" charset="0"/>
            </a:rPr>
            <a:t>AT island &amp; IT island</a:t>
          </a:r>
        </a:p>
      </dgm:t>
    </dgm:pt>
    <dgm:pt modelId="{3051229E-A7B3-0841-ACC8-07B5A0C8033E}" type="parTrans" cxnId="{504EB51D-8EAE-5C4B-A42E-330B4569C964}">
      <dgm:prSet/>
      <dgm:spPr/>
      <dgm:t>
        <a:bodyPr/>
        <a:lstStyle/>
        <a:p>
          <a:endParaRPr lang="en-US"/>
        </a:p>
      </dgm:t>
    </dgm:pt>
    <dgm:pt modelId="{EDBCBB2A-EC2D-5148-B7CD-93DEAAE6F704}" type="sibTrans" cxnId="{504EB51D-8EAE-5C4B-A42E-330B4569C964}">
      <dgm:prSet/>
      <dgm:spPr/>
      <dgm:t>
        <a:bodyPr/>
        <a:lstStyle/>
        <a:p>
          <a:endParaRPr lang="en-US"/>
        </a:p>
      </dgm:t>
    </dgm:pt>
    <dgm:pt modelId="{E26DD0D1-7D85-F747-A789-F56B6CDAED85}">
      <dgm:prSet phldrT="[Text]"/>
      <dgm:spPr/>
      <dgm:t>
        <a:bodyPr/>
        <a:lstStyle/>
        <a:p>
          <a:r>
            <a:rPr lang="en-US" dirty="0">
              <a:solidFill>
                <a:schemeClr val="tx1"/>
              </a:solidFill>
              <a:latin typeface="Avenir Book" panose="02000503020000020003" pitchFamily="2" charset="0"/>
            </a:rPr>
            <a:t>Transitioning</a:t>
          </a:r>
        </a:p>
      </dgm:t>
    </dgm:pt>
    <dgm:pt modelId="{579E8A0E-B1BA-DC4C-B90F-E99C370AD127}" type="parTrans" cxnId="{B92A27A3-5225-CC41-99D7-0AA331A68709}">
      <dgm:prSet/>
      <dgm:spPr/>
      <dgm:t>
        <a:bodyPr/>
        <a:lstStyle/>
        <a:p>
          <a:endParaRPr lang="en-US"/>
        </a:p>
      </dgm:t>
    </dgm:pt>
    <dgm:pt modelId="{06DF614F-37BF-8444-9637-67436442CAE6}" type="sibTrans" cxnId="{B92A27A3-5225-CC41-99D7-0AA331A68709}">
      <dgm:prSet/>
      <dgm:spPr/>
      <dgm:t>
        <a:bodyPr/>
        <a:lstStyle/>
        <a:p>
          <a:endParaRPr lang="en-US"/>
        </a:p>
      </dgm:t>
    </dgm:pt>
    <dgm:pt modelId="{2D4333B2-78BB-104B-B13E-AB81448C9F43}">
      <dgm:prSet phldrT="[Text]" custT="1"/>
      <dgm:spPr/>
      <dgm:t>
        <a:bodyPr/>
        <a:lstStyle/>
        <a:p>
          <a:r>
            <a:rPr lang="en-US" sz="1600" dirty="0">
              <a:latin typeface="Avenir Book" panose="02000503020000020003" pitchFamily="2" charset="0"/>
            </a:rPr>
            <a:t>Created bridge between AT &amp; IT</a:t>
          </a:r>
        </a:p>
      </dgm:t>
    </dgm:pt>
    <dgm:pt modelId="{0D5E360E-C94D-5042-A95E-38E9FEC1D60C}" type="parTrans" cxnId="{DBD4C012-93B1-ED42-B15A-A78B2CBC62FE}">
      <dgm:prSet/>
      <dgm:spPr/>
      <dgm:t>
        <a:bodyPr/>
        <a:lstStyle/>
        <a:p>
          <a:endParaRPr lang="en-US"/>
        </a:p>
      </dgm:t>
    </dgm:pt>
    <dgm:pt modelId="{0597D763-448E-C44B-A936-C69A66BE06C0}" type="sibTrans" cxnId="{DBD4C012-93B1-ED42-B15A-A78B2CBC62FE}">
      <dgm:prSet/>
      <dgm:spPr/>
      <dgm:t>
        <a:bodyPr/>
        <a:lstStyle/>
        <a:p>
          <a:endParaRPr lang="en-US"/>
        </a:p>
      </dgm:t>
    </dgm:pt>
    <dgm:pt modelId="{BCB80B6E-E123-1443-988E-8D8D9712EE83}">
      <dgm:prSet phldrT="[Text]" custT="1"/>
      <dgm:spPr/>
      <dgm:t>
        <a:bodyPr/>
        <a:lstStyle/>
        <a:p>
          <a:r>
            <a:rPr lang="en-US" sz="1600" dirty="0">
              <a:latin typeface="Avenir Book" panose="02000503020000020003" pitchFamily="2" charset="0"/>
            </a:rPr>
            <a:t>District 1:1 Technology</a:t>
          </a:r>
        </a:p>
      </dgm:t>
    </dgm:pt>
    <dgm:pt modelId="{8376BD4A-F8EF-A149-B864-4C4ABAB0F2A0}" type="parTrans" cxnId="{49572E4B-BCB6-D848-ADA6-EED8B54050A4}">
      <dgm:prSet/>
      <dgm:spPr/>
      <dgm:t>
        <a:bodyPr/>
        <a:lstStyle/>
        <a:p>
          <a:endParaRPr lang="en-US"/>
        </a:p>
      </dgm:t>
    </dgm:pt>
    <dgm:pt modelId="{65946CE5-49C6-1248-BFD4-9B966A07C43A}" type="sibTrans" cxnId="{49572E4B-BCB6-D848-ADA6-EED8B54050A4}">
      <dgm:prSet/>
      <dgm:spPr/>
      <dgm:t>
        <a:bodyPr/>
        <a:lstStyle/>
        <a:p>
          <a:endParaRPr lang="en-US"/>
        </a:p>
      </dgm:t>
    </dgm:pt>
    <dgm:pt modelId="{834825B1-1C2F-F74A-ADB6-6C2996DDE574}">
      <dgm:prSet phldrT="[Text]"/>
      <dgm:spPr/>
      <dgm:t>
        <a:bodyPr/>
        <a:lstStyle/>
        <a:p>
          <a:endParaRPr lang="en-US" dirty="0"/>
        </a:p>
      </dgm:t>
    </dgm:pt>
    <dgm:pt modelId="{7D2898AB-DE8B-EE4B-A7B5-DDDDF91FE0B1}" type="parTrans" cxnId="{85FAB362-CEF3-404F-A048-E00FB8C49262}">
      <dgm:prSet/>
      <dgm:spPr/>
      <dgm:t>
        <a:bodyPr/>
        <a:lstStyle/>
        <a:p>
          <a:endParaRPr lang="en-US"/>
        </a:p>
      </dgm:t>
    </dgm:pt>
    <dgm:pt modelId="{7A08F68B-A965-CA4B-A1C5-191AD858305E}" type="sibTrans" cxnId="{85FAB362-CEF3-404F-A048-E00FB8C49262}">
      <dgm:prSet/>
      <dgm:spPr/>
      <dgm:t>
        <a:bodyPr/>
        <a:lstStyle/>
        <a:p>
          <a:endParaRPr lang="en-US"/>
        </a:p>
      </dgm:t>
    </dgm:pt>
    <dgm:pt modelId="{739242E8-8159-7F4A-9E1E-06A538E39FED}">
      <dgm:prSet phldrT="[Text]"/>
      <dgm:spPr/>
      <dgm:t>
        <a:bodyPr/>
        <a:lstStyle/>
        <a:p>
          <a:endParaRPr lang="en-US"/>
        </a:p>
      </dgm:t>
    </dgm:pt>
    <dgm:pt modelId="{6EE04ECF-2D1D-8346-B4CC-779D7C8488A0}" type="parTrans" cxnId="{B4D0806D-3576-2345-8965-D7A786AF14D4}">
      <dgm:prSet/>
      <dgm:spPr/>
      <dgm:t>
        <a:bodyPr/>
        <a:lstStyle/>
        <a:p>
          <a:endParaRPr lang="en-US"/>
        </a:p>
      </dgm:t>
    </dgm:pt>
    <dgm:pt modelId="{09E0CF81-6C3D-FA42-9690-86ECE4AAAB4D}" type="sibTrans" cxnId="{B4D0806D-3576-2345-8965-D7A786AF14D4}">
      <dgm:prSet/>
      <dgm:spPr/>
      <dgm:t>
        <a:bodyPr/>
        <a:lstStyle/>
        <a:p>
          <a:endParaRPr lang="en-US"/>
        </a:p>
      </dgm:t>
    </dgm:pt>
    <dgm:pt modelId="{E033DA92-5933-7140-B290-92146A422CCE}">
      <dgm:prSet phldrT="[Text]" custT="1"/>
      <dgm:spPr/>
      <dgm:t>
        <a:bodyPr/>
        <a:lstStyle/>
        <a:p>
          <a:endParaRPr lang="en-US" sz="1600" dirty="0">
            <a:latin typeface="Avenir Book" panose="02000503020000020003" pitchFamily="2" charset="0"/>
          </a:endParaRPr>
        </a:p>
      </dgm:t>
    </dgm:pt>
    <dgm:pt modelId="{10E870A7-D464-4C46-A77D-6720C9CFDE96}" type="parTrans" cxnId="{94A2C169-E0E1-4D49-AE52-F80E99E5A409}">
      <dgm:prSet/>
      <dgm:spPr/>
      <dgm:t>
        <a:bodyPr/>
        <a:lstStyle/>
        <a:p>
          <a:endParaRPr lang="en-US"/>
        </a:p>
      </dgm:t>
    </dgm:pt>
    <dgm:pt modelId="{906D299D-0396-9949-9582-FCB4E4BDCFEC}" type="sibTrans" cxnId="{94A2C169-E0E1-4D49-AE52-F80E99E5A409}">
      <dgm:prSet/>
      <dgm:spPr/>
      <dgm:t>
        <a:bodyPr/>
        <a:lstStyle/>
        <a:p>
          <a:endParaRPr lang="en-US"/>
        </a:p>
      </dgm:t>
    </dgm:pt>
    <dgm:pt modelId="{CEF2834E-3D3D-B44C-9C11-921E13C0BD30}" type="pres">
      <dgm:prSet presAssocID="{A6F19F55-B0B6-0641-9064-D366AA4BC521}" presName="Name0" presStyleCnt="0">
        <dgm:presLayoutVars>
          <dgm:dir/>
          <dgm:animLvl val="lvl"/>
          <dgm:resizeHandles val="exact"/>
        </dgm:presLayoutVars>
      </dgm:prSet>
      <dgm:spPr/>
      <dgm:t>
        <a:bodyPr/>
        <a:lstStyle/>
        <a:p>
          <a:endParaRPr lang="en-US"/>
        </a:p>
      </dgm:t>
    </dgm:pt>
    <dgm:pt modelId="{632335B7-2BD8-6A40-BADB-E2561D65D007}" type="pres">
      <dgm:prSet presAssocID="{A6F19F55-B0B6-0641-9064-D366AA4BC521}" presName="tSp" presStyleCnt="0"/>
      <dgm:spPr/>
    </dgm:pt>
    <dgm:pt modelId="{C43F7CDF-6CEC-8948-87DC-36687C6DF1CE}" type="pres">
      <dgm:prSet presAssocID="{A6F19F55-B0B6-0641-9064-D366AA4BC521}" presName="bSp" presStyleCnt="0"/>
      <dgm:spPr/>
    </dgm:pt>
    <dgm:pt modelId="{C0B9C121-7856-3B47-B348-99D4C8A70D66}" type="pres">
      <dgm:prSet presAssocID="{A6F19F55-B0B6-0641-9064-D366AA4BC521}" presName="process" presStyleCnt="0"/>
      <dgm:spPr/>
    </dgm:pt>
    <dgm:pt modelId="{98141B26-19C2-3A4E-915E-E144EF8FD403}" type="pres">
      <dgm:prSet presAssocID="{C07D42DD-5CAE-4D4C-A58A-519DEC7C6D74}" presName="composite1" presStyleCnt="0"/>
      <dgm:spPr/>
    </dgm:pt>
    <dgm:pt modelId="{E170464F-5280-D74D-AAE7-D2327B696FD0}" type="pres">
      <dgm:prSet presAssocID="{C07D42DD-5CAE-4D4C-A58A-519DEC7C6D74}" presName="dummyNode1" presStyleLbl="node1" presStyleIdx="0" presStyleCnt="3"/>
      <dgm:spPr/>
    </dgm:pt>
    <dgm:pt modelId="{12BD9E18-3EDE-5743-A07C-6A3F576A0544}" type="pres">
      <dgm:prSet presAssocID="{C07D42DD-5CAE-4D4C-A58A-519DEC7C6D74}" presName="childNode1" presStyleLbl="bgAcc1" presStyleIdx="0" presStyleCnt="3">
        <dgm:presLayoutVars>
          <dgm:bulletEnabled val="1"/>
        </dgm:presLayoutVars>
      </dgm:prSet>
      <dgm:spPr/>
      <dgm:t>
        <a:bodyPr/>
        <a:lstStyle/>
        <a:p>
          <a:endParaRPr lang="en-US"/>
        </a:p>
      </dgm:t>
    </dgm:pt>
    <dgm:pt modelId="{A8872ABD-BB06-0440-93EB-70C1AB36482B}" type="pres">
      <dgm:prSet presAssocID="{C07D42DD-5CAE-4D4C-A58A-519DEC7C6D74}" presName="childNode1tx" presStyleLbl="bgAcc1" presStyleIdx="0" presStyleCnt="3">
        <dgm:presLayoutVars>
          <dgm:bulletEnabled val="1"/>
        </dgm:presLayoutVars>
      </dgm:prSet>
      <dgm:spPr/>
      <dgm:t>
        <a:bodyPr/>
        <a:lstStyle/>
        <a:p>
          <a:endParaRPr lang="en-US"/>
        </a:p>
      </dgm:t>
    </dgm:pt>
    <dgm:pt modelId="{A6957A89-608D-134F-B067-17CBC9798069}" type="pres">
      <dgm:prSet presAssocID="{C07D42DD-5CAE-4D4C-A58A-519DEC7C6D74}" presName="parentNode1" presStyleLbl="node1" presStyleIdx="0" presStyleCnt="3">
        <dgm:presLayoutVars>
          <dgm:chMax val="1"/>
          <dgm:bulletEnabled val="1"/>
        </dgm:presLayoutVars>
      </dgm:prSet>
      <dgm:spPr/>
      <dgm:t>
        <a:bodyPr/>
        <a:lstStyle/>
        <a:p>
          <a:endParaRPr lang="en-US"/>
        </a:p>
      </dgm:t>
    </dgm:pt>
    <dgm:pt modelId="{E05C4724-C9E1-3E4D-B88A-CC6B7DC4FF5C}" type="pres">
      <dgm:prSet presAssocID="{C07D42DD-5CAE-4D4C-A58A-519DEC7C6D74}" presName="connSite1" presStyleCnt="0"/>
      <dgm:spPr/>
    </dgm:pt>
    <dgm:pt modelId="{650ECC51-2F6E-EE41-99F5-A86CD87CC560}" type="pres">
      <dgm:prSet presAssocID="{66B3CB5E-187D-3A42-A953-D525B3EC5C9D}" presName="Name9" presStyleLbl="sibTrans2D1" presStyleIdx="0" presStyleCnt="2"/>
      <dgm:spPr/>
      <dgm:t>
        <a:bodyPr/>
        <a:lstStyle/>
        <a:p>
          <a:endParaRPr lang="en-US"/>
        </a:p>
      </dgm:t>
    </dgm:pt>
    <dgm:pt modelId="{24A6BF68-B10D-364E-BD9C-962F1D6571FA}" type="pres">
      <dgm:prSet presAssocID="{3BB85FEE-B1E0-8F46-BEE3-33BF1F169456}" presName="composite2" presStyleCnt="0"/>
      <dgm:spPr/>
    </dgm:pt>
    <dgm:pt modelId="{103B5741-2CAD-5B4C-94B6-562AE5132140}" type="pres">
      <dgm:prSet presAssocID="{3BB85FEE-B1E0-8F46-BEE3-33BF1F169456}" presName="dummyNode2" presStyleLbl="node1" presStyleIdx="0" presStyleCnt="3"/>
      <dgm:spPr/>
    </dgm:pt>
    <dgm:pt modelId="{C5E232A5-A36B-C148-9023-4D24C384C99F}" type="pres">
      <dgm:prSet presAssocID="{3BB85FEE-B1E0-8F46-BEE3-33BF1F169456}" presName="childNode2" presStyleLbl="bgAcc1" presStyleIdx="1" presStyleCnt="3">
        <dgm:presLayoutVars>
          <dgm:bulletEnabled val="1"/>
        </dgm:presLayoutVars>
      </dgm:prSet>
      <dgm:spPr/>
      <dgm:t>
        <a:bodyPr/>
        <a:lstStyle/>
        <a:p>
          <a:endParaRPr lang="en-US"/>
        </a:p>
      </dgm:t>
    </dgm:pt>
    <dgm:pt modelId="{CB2DF9B9-1488-B54A-B2D8-E8F91C013C6D}" type="pres">
      <dgm:prSet presAssocID="{3BB85FEE-B1E0-8F46-BEE3-33BF1F169456}" presName="childNode2tx" presStyleLbl="bgAcc1" presStyleIdx="1" presStyleCnt="3">
        <dgm:presLayoutVars>
          <dgm:bulletEnabled val="1"/>
        </dgm:presLayoutVars>
      </dgm:prSet>
      <dgm:spPr/>
      <dgm:t>
        <a:bodyPr/>
        <a:lstStyle/>
        <a:p>
          <a:endParaRPr lang="en-US"/>
        </a:p>
      </dgm:t>
    </dgm:pt>
    <dgm:pt modelId="{9348DBFC-2858-4447-870D-4C00C1148064}" type="pres">
      <dgm:prSet presAssocID="{3BB85FEE-B1E0-8F46-BEE3-33BF1F169456}" presName="parentNode2" presStyleLbl="node1" presStyleIdx="1" presStyleCnt="3">
        <dgm:presLayoutVars>
          <dgm:chMax val="0"/>
          <dgm:bulletEnabled val="1"/>
        </dgm:presLayoutVars>
      </dgm:prSet>
      <dgm:spPr/>
      <dgm:t>
        <a:bodyPr/>
        <a:lstStyle/>
        <a:p>
          <a:endParaRPr lang="en-US"/>
        </a:p>
      </dgm:t>
    </dgm:pt>
    <dgm:pt modelId="{5C87D5EA-923B-894C-A218-4684DA63CD6E}" type="pres">
      <dgm:prSet presAssocID="{3BB85FEE-B1E0-8F46-BEE3-33BF1F169456}" presName="connSite2" presStyleCnt="0"/>
      <dgm:spPr/>
    </dgm:pt>
    <dgm:pt modelId="{6D8276A2-CA95-DC4A-8F76-9A9E5DA5880C}" type="pres">
      <dgm:prSet presAssocID="{B52C906B-1513-BD4D-B53B-40D9D719FD05}" presName="Name18" presStyleLbl="sibTrans2D1" presStyleIdx="1" presStyleCnt="2"/>
      <dgm:spPr/>
      <dgm:t>
        <a:bodyPr/>
        <a:lstStyle/>
        <a:p>
          <a:endParaRPr lang="en-US"/>
        </a:p>
      </dgm:t>
    </dgm:pt>
    <dgm:pt modelId="{630B3B14-1633-604B-BAB3-8B682A6B9B2D}" type="pres">
      <dgm:prSet presAssocID="{E26DD0D1-7D85-F747-A789-F56B6CDAED85}" presName="composite1" presStyleCnt="0"/>
      <dgm:spPr/>
    </dgm:pt>
    <dgm:pt modelId="{CB0A3F2E-FE0E-E746-B48A-FB50E4CF5050}" type="pres">
      <dgm:prSet presAssocID="{E26DD0D1-7D85-F747-A789-F56B6CDAED85}" presName="dummyNode1" presStyleLbl="node1" presStyleIdx="1" presStyleCnt="3"/>
      <dgm:spPr/>
    </dgm:pt>
    <dgm:pt modelId="{71B5DFD1-4F7F-5E45-A4C7-00BFAD519337}" type="pres">
      <dgm:prSet presAssocID="{E26DD0D1-7D85-F747-A789-F56B6CDAED85}" presName="childNode1" presStyleLbl="bgAcc1" presStyleIdx="2" presStyleCnt="3">
        <dgm:presLayoutVars>
          <dgm:bulletEnabled val="1"/>
        </dgm:presLayoutVars>
      </dgm:prSet>
      <dgm:spPr/>
      <dgm:t>
        <a:bodyPr/>
        <a:lstStyle/>
        <a:p>
          <a:endParaRPr lang="en-US"/>
        </a:p>
      </dgm:t>
    </dgm:pt>
    <dgm:pt modelId="{71E33CF1-40AA-B249-88F7-B0F2DC068499}" type="pres">
      <dgm:prSet presAssocID="{E26DD0D1-7D85-F747-A789-F56B6CDAED85}" presName="childNode1tx" presStyleLbl="bgAcc1" presStyleIdx="2" presStyleCnt="3">
        <dgm:presLayoutVars>
          <dgm:bulletEnabled val="1"/>
        </dgm:presLayoutVars>
      </dgm:prSet>
      <dgm:spPr/>
      <dgm:t>
        <a:bodyPr/>
        <a:lstStyle/>
        <a:p>
          <a:endParaRPr lang="en-US"/>
        </a:p>
      </dgm:t>
    </dgm:pt>
    <dgm:pt modelId="{F3F8E651-E912-0A43-861E-CE8D7C49B077}" type="pres">
      <dgm:prSet presAssocID="{E26DD0D1-7D85-F747-A789-F56B6CDAED85}" presName="parentNode1" presStyleLbl="node1" presStyleIdx="2" presStyleCnt="3" custLinFactNeighborX="-712" custLinFactNeighborY="-1790">
        <dgm:presLayoutVars>
          <dgm:chMax val="1"/>
          <dgm:bulletEnabled val="1"/>
        </dgm:presLayoutVars>
      </dgm:prSet>
      <dgm:spPr/>
      <dgm:t>
        <a:bodyPr/>
        <a:lstStyle/>
        <a:p>
          <a:endParaRPr lang="en-US"/>
        </a:p>
      </dgm:t>
    </dgm:pt>
    <dgm:pt modelId="{EBCF2250-35C1-5E4C-9CAA-F34E5BCF0302}" type="pres">
      <dgm:prSet presAssocID="{E26DD0D1-7D85-F747-A789-F56B6CDAED85}" presName="connSite1" presStyleCnt="0"/>
      <dgm:spPr/>
    </dgm:pt>
  </dgm:ptLst>
  <dgm:cxnLst>
    <dgm:cxn modelId="{85FAB362-CEF3-404F-A048-E00FB8C49262}" srcId="{C07D42DD-5CAE-4D4C-A58A-519DEC7C6D74}" destId="{834825B1-1C2F-F74A-ADB6-6C2996DDE574}" srcOrd="0" destOrd="0" parTransId="{7D2898AB-DE8B-EE4B-A7B5-DDDDF91FE0B1}" sibTransId="{7A08F68B-A965-CA4B-A1C5-191AD858305E}"/>
    <dgm:cxn modelId="{58BB90D7-144F-014E-B378-D0D9407E99AB}" type="presOf" srcId="{37009138-51B5-FD48-AF4D-A86365BA4ECF}" destId="{CB2DF9B9-1488-B54A-B2D8-E8F91C013C6D}" srcOrd="1" destOrd="2" presId="urn:microsoft.com/office/officeart/2005/8/layout/hProcess4"/>
    <dgm:cxn modelId="{D344CAAE-6CDF-5746-B5C5-EFD7188D2380}" type="presOf" srcId="{C07D42DD-5CAE-4D4C-A58A-519DEC7C6D74}" destId="{A6957A89-608D-134F-B067-17CBC9798069}" srcOrd="0" destOrd="0" presId="urn:microsoft.com/office/officeart/2005/8/layout/hProcess4"/>
    <dgm:cxn modelId="{94A2C169-E0E1-4D49-AE52-F80E99E5A409}" srcId="{E26DD0D1-7D85-F747-A789-F56B6CDAED85}" destId="{E033DA92-5933-7140-B290-92146A422CCE}" srcOrd="0" destOrd="0" parTransId="{10E870A7-D464-4C46-A77D-6720C9CFDE96}" sibTransId="{906D299D-0396-9949-9582-FCB4E4BDCFEC}"/>
    <dgm:cxn modelId="{871C5A9A-8F19-E54E-9480-2B90EA2D19D2}" srcId="{3BB85FEE-B1E0-8F46-BEE3-33BF1F169456}" destId="{06632807-FE6E-D944-B586-E6738615CED8}" srcOrd="1" destOrd="0" parTransId="{3686CF43-2AE9-BD45-8043-68E0F5FF9BE4}" sibTransId="{92B10677-EB93-2040-A1A0-2732A85A64D2}"/>
    <dgm:cxn modelId="{9AE1A352-5A22-0B40-8E9B-0FB0168D999F}" type="presOf" srcId="{ADA4E768-724E-7F4B-AB25-2076FC441EF8}" destId="{A8872ABD-BB06-0440-93EB-70C1AB36482B}" srcOrd="1" destOrd="1" presId="urn:microsoft.com/office/officeart/2005/8/layout/hProcess4"/>
    <dgm:cxn modelId="{E066598E-E0EC-7C4B-9556-435B43866935}" type="presOf" srcId="{F7EABEAE-51E9-5849-8FE3-BF6F1DBC0598}" destId="{12BD9E18-3EDE-5743-A07C-6A3F576A0544}" srcOrd="0" destOrd="2" presId="urn:microsoft.com/office/officeart/2005/8/layout/hProcess4"/>
    <dgm:cxn modelId="{49572E4B-BCB6-D848-ADA6-EED8B54050A4}" srcId="{E26DD0D1-7D85-F747-A789-F56B6CDAED85}" destId="{BCB80B6E-E123-1443-988E-8D8D9712EE83}" srcOrd="1" destOrd="0" parTransId="{8376BD4A-F8EF-A149-B864-4C4ABAB0F2A0}" sibTransId="{65946CE5-49C6-1248-BFD4-9B966A07C43A}"/>
    <dgm:cxn modelId="{2248C623-16A7-714C-AA1C-CC62362636A6}" type="presOf" srcId="{E033DA92-5933-7140-B290-92146A422CCE}" destId="{71E33CF1-40AA-B249-88F7-B0F2DC068499}" srcOrd="1" destOrd="0" presId="urn:microsoft.com/office/officeart/2005/8/layout/hProcess4"/>
    <dgm:cxn modelId="{D5F43A3D-9034-6A4A-92F7-6EC3C0657402}" type="presOf" srcId="{739242E8-8159-7F4A-9E1E-06A538E39FED}" destId="{CB2DF9B9-1488-B54A-B2D8-E8F91C013C6D}" srcOrd="1" destOrd="0" presId="urn:microsoft.com/office/officeart/2005/8/layout/hProcess4"/>
    <dgm:cxn modelId="{11A79860-DD69-CF41-BB59-5B2BDE5A9258}" type="presOf" srcId="{3BB85FEE-B1E0-8F46-BEE3-33BF1F169456}" destId="{9348DBFC-2858-4447-870D-4C00C1148064}" srcOrd="0" destOrd="0" presId="urn:microsoft.com/office/officeart/2005/8/layout/hProcess4"/>
    <dgm:cxn modelId="{FDDFC1A9-3299-7D47-9B1D-B7140300648E}" type="presOf" srcId="{06632807-FE6E-D944-B586-E6738615CED8}" destId="{C5E232A5-A36B-C148-9023-4D24C384C99F}" srcOrd="0" destOrd="1" presId="urn:microsoft.com/office/officeart/2005/8/layout/hProcess4"/>
    <dgm:cxn modelId="{2DCDA665-214E-C54B-8623-1DE636C3E5A8}" type="presOf" srcId="{BCB80B6E-E123-1443-988E-8D8D9712EE83}" destId="{71B5DFD1-4F7F-5E45-A4C7-00BFAD519337}" srcOrd="0" destOrd="1" presId="urn:microsoft.com/office/officeart/2005/8/layout/hProcess4"/>
    <dgm:cxn modelId="{DBD4C012-93B1-ED42-B15A-A78B2CBC62FE}" srcId="{E26DD0D1-7D85-F747-A789-F56B6CDAED85}" destId="{2D4333B2-78BB-104B-B13E-AB81448C9F43}" srcOrd="2" destOrd="0" parTransId="{0D5E360E-C94D-5042-A95E-38E9FEC1D60C}" sibTransId="{0597D763-448E-C44B-A936-C69A66BE06C0}"/>
    <dgm:cxn modelId="{F7B56274-C5EF-D049-BBE2-00D8D44E48D3}" type="presOf" srcId="{06632807-FE6E-D944-B586-E6738615CED8}" destId="{CB2DF9B9-1488-B54A-B2D8-E8F91C013C6D}" srcOrd="1" destOrd="1" presId="urn:microsoft.com/office/officeart/2005/8/layout/hProcess4"/>
    <dgm:cxn modelId="{C0BBF632-C3A8-1442-9321-F1E2F0D977B1}" type="presOf" srcId="{739242E8-8159-7F4A-9E1E-06A538E39FED}" destId="{C5E232A5-A36B-C148-9023-4D24C384C99F}" srcOrd="0" destOrd="0" presId="urn:microsoft.com/office/officeart/2005/8/layout/hProcess4"/>
    <dgm:cxn modelId="{D225A258-F0C2-F040-A8A3-4D3836E5D6FD}" type="presOf" srcId="{ADA4E768-724E-7F4B-AB25-2076FC441EF8}" destId="{12BD9E18-3EDE-5743-A07C-6A3F576A0544}" srcOrd="0" destOrd="1" presId="urn:microsoft.com/office/officeart/2005/8/layout/hProcess4"/>
    <dgm:cxn modelId="{C022C96B-CBFE-B84D-9BCB-1F4B3F043B14}" type="presOf" srcId="{2D4333B2-78BB-104B-B13E-AB81448C9F43}" destId="{71B5DFD1-4F7F-5E45-A4C7-00BFAD519337}" srcOrd="0" destOrd="2" presId="urn:microsoft.com/office/officeart/2005/8/layout/hProcess4"/>
    <dgm:cxn modelId="{4BAE88B6-4D32-3440-950A-3403C2C268E9}" type="presOf" srcId="{F7EABEAE-51E9-5849-8FE3-BF6F1DBC0598}" destId="{A8872ABD-BB06-0440-93EB-70C1AB36482B}" srcOrd="1" destOrd="2" presId="urn:microsoft.com/office/officeart/2005/8/layout/hProcess4"/>
    <dgm:cxn modelId="{00F1D9D1-1BC7-5747-A33D-40359F490982}" srcId="{A6F19F55-B0B6-0641-9064-D366AA4BC521}" destId="{C07D42DD-5CAE-4D4C-A58A-519DEC7C6D74}" srcOrd="0" destOrd="0" parTransId="{AF0FC2DA-7787-6441-96F3-E2B520DADB98}" sibTransId="{66B3CB5E-187D-3A42-A953-D525B3EC5C9D}"/>
    <dgm:cxn modelId="{DD78C64D-A9F7-5C46-985D-C0D82CC55476}" type="presOf" srcId="{A6F19F55-B0B6-0641-9064-D366AA4BC521}" destId="{CEF2834E-3D3D-B44C-9C11-921E13C0BD30}" srcOrd="0" destOrd="0" presId="urn:microsoft.com/office/officeart/2005/8/layout/hProcess4"/>
    <dgm:cxn modelId="{5ACB9869-05D9-994E-AE72-394C0C80F8CB}" srcId="{A6F19F55-B0B6-0641-9064-D366AA4BC521}" destId="{3BB85FEE-B1E0-8F46-BEE3-33BF1F169456}" srcOrd="1" destOrd="0" parTransId="{BB5208D3-27E3-C946-985E-8E593ABFD3A4}" sibTransId="{B52C906B-1513-BD4D-B53B-40D9D719FD05}"/>
    <dgm:cxn modelId="{504EB51D-8EAE-5C4B-A42E-330B4569C964}" srcId="{3BB85FEE-B1E0-8F46-BEE3-33BF1F169456}" destId="{37009138-51B5-FD48-AF4D-A86365BA4ECF}" srcOrd="2" destOrd="0" parTransId="{3051229E-A7B3-0841-ACC8-07B5A0C8033E}" sibTransId="{EDBCBB2A-EC2D-5148-B7CD-93DEAAE6F704}"/>
    <dgm:cxn modelId="{F9D80C87-7DF9-4C44-9F13-0FBBCA3DC9C8}" type="presOf" srcId="{2D4333B2-78BB-104B-B13E-AB81448C9F43}" destId="{71E33CF1-40AA-B249-88F7-B0F2DC068499}" srcOrd="1" destOrd="2" presId="urn:microsoft.com/office/officeart/2005/8/layout/hProcess4"/>
    <dgm:cxn modelId="{644436F5-885E-E74D-B0D4-F6839236D3FA}" type="presOf" srcId="{BCB80B6E-E123-1443-988E-8D8D9712EE83}" destId="{71E33CF1-40AA-B249-88F7-B0F2DC068499}" srcOrd="1" destOrd="1" presId="urn:microsoft.com/office/officeart/2005/8/layout/hProcess4"/>
    <dgm:cxn modelId="{AFC60AF1-46F9-5048-972E-A23BE1F1046B}" srcId="{C07D42DD-5CAE-4D4C-A58A-519DEC7C6D74}" destId="{ADA4E768-724E-7F4B-AB25-2076FC441EF8}" srcOrd="1" destOrd="0" parTransId="{E7459C4B-F532-A348-BD2C-B0BAC84ACF55}" sibTransId="{E87F49DE-F2AE-0647-9AC8-6D1314393D1B}"/>
    <dgm:cxn modelId="{48275466-2D21-5C45-A751-38473866BA3F}" type="presOf" srcId="{E033DA92-5933-7140-B290-92146A422CCE}" destId="{71B5DFD1-4F7F-5E45-A4C7-00BFAD519337}" srcOrd="0" destOrd="0" presId="urn:microsoft.com/office/officeart/2005/8/layout/hProcess4"/>
    <dgm:cxn modelId="{967C6A3A-79E8-4B4F-8B0A-9BB2B373D22D}" type="presOf" srcId="{E26DD0D1-7D85-F747-A789-F56B6CDAED85}" destId="{F3F8E651-E912-0A43-861E-CE8D7C49B077}" srcOrd="0" destOrd="0" presId="urn:microsoft.com/office/officeart/2005/8/layout/hProcess4"/>
    <dgm:cxn modelId="{B92A27A3-5225-CC41-99D7-0AA331A68709}" srcId="{A6F19F55-B0B6-0641-9064-D366AA4BC521}" destId="{E26DD0D1-7D85-F747-A789-F56B6CDAED85}" srcOrd="2" destOrd="0" parTransId="{579E8A0E-B1BA-DC4C-B90F-E99C370AD127}" sibTransId="{06DF614F-37BF-8444-9637-67436442CAE6}"/>
    <dgm:cxn modelId="{65F1BF21-00BF-BD40-AC58-C573D635FD60}" srcId="{C07D42DD-5CAE-4D4C-A58A-519DEC7C6D74}" destId="{F7EABEAE-51E9-5849-8FE3-BF6F1DBC0598}" srcOrd="2" destOrd="0" parTransId="{548C6391-3AA5-A844-B74B-A3F11929F598}" sibTransId="{730159F2-7F06-1448-B6AE-89CE674C8345}"/>
    <dgm:cxn modelId="{B4D0806D-3576-2345-8965-D7A786AF14D4}" srcId="{3BB85FEE-B1E0-8F46-BEE3-33BF1F169456}" destId="{739242E8-8159-7F4A-9E1E-06A538E39FED}" srcOrd="0" destOrd="0" parTransId="{6EE04ECF-2D1D-8346-B4CC-779D7C8488A0}" sibTransId="{09E0CF81-6C3D-FA42-9690-86ECE4AAAB4D}"/>
    <dgm:cxn modelId="{AD1066DE-4810-5D46-9C4D-DB50511F659A}" type="presOf" srcId="{834825B1-1C2F-F74A-ADB6-6C2996DDE574}" destId="{12BD9E18-3EDE-5743-A07C-6A3F576A0544}" srcOrd="0" destOrd="0" presId="urn:microsoft.com/office/officeart/2005/8/layout/hProcess4"/>
    <dgm:cxn modelId="{E6BBFB97-727F-BA40-9561-DD528B7B794E}" type="presOf" srcId="{66B3CB5E-187D-3A42-A953-D525B3EC5C9D}" destId="{650ECC51-2F6E-EE41-99F5-A86CD87CC560}" srcOrd="0" destOrd="0" presId="urn:microsoft.com/office/officeart/2005/8/layout/hProcess4"/>
    <dgm:cxn modelId="{E01BB673-5D2E-2F43-8315-CDBDF6497CE3}" type="presOf" srcId="{834825B1-1C2F-F74A-ADB6-6C2996DDE574}" destId="{A8872ABD-BB06-0440-93EB-70C1AB36482B}" srcOrd="1" destOrd="0" presId="urn:microsoft.com/office/officeart/2005/8/layout/hProcess4"/>
    <dgm:cxn modelId="{A2F7FC70-1F56-EC4A-B9A4-A71044A8ED8F}" type="presOf" srcId="{B52C906B-1513-BD4D-B53B-40D9D719FD05}" destId="{6D8276A2-CA95-DC4A-8F76-9A9E5DA5880C}" srcOrd="0" destOrd="0" presId="urn:microsoft.com/office/officeart/2005/8/layout/hProcess4"/>
    <dgm:cxn modelId="{0155FA99-92EE-ED4F-9EF8-F62BA128181B}" type="presOf" srcId="{37009138-51B5-FD48-AF4D-A86365BA4ECF}" destId="{C5E232A5-A36B-C148-9023-4D24C384C99F}" srcOrd="0" destOrd="2" presId="urn:microsoft.com/office/officeart/2005/8/layout/hProcess4"/>
    <dgm:cxn modelId="{9DBA8ED5-F5FB-7544-BC47-52F30D21462C}" type="presParOf" srcId="{CEF2834E-3D3D-B44C-9C11-921E13C0BD30}" destId="{632335B7-2BD8-6A40-BADB-E2561D65D007}" srcOrd="0" destOrd="0" presId="urn:microsoft.com/office/officeart/2005/8/layout/hProcess4"/>
    <dgm:cxn modelId="{CD0FB36B-D265-4B4C-BB00-982ED4CFBFD4}" type="presParOf" srcId="{CEF2834E-3D3D-B44C-9C11-921E13C0BD30}" destId="{C43F7CDF-6CEC-8948-87DC-36687C6DF1CE}" srcOrd="1" destOrd="0" presId="urn:microsoft.com/office/officeart/2005/8/layout/hProcess4"/>
    <dgm:cxn modelId="{0561893C-FED6-3749-B311-AB3E175784A4}" type="presParOf" srcId="{CEF2834E-3D3D-B44C-9C11-921E13C0BD30}" destId="{C0B9C121-7856-3B47-B348-99D4C8A70D66}" srcOrd="2" destOrd="0" presId="urn:microsoft.com/office/officeart/2005/8/layout/hProcess4"/>
    <dgm:cxn modelId="{C5C1F169-97E2-3E42-B0C6-AF40D6140B55}" type="presParOf" srcId="{C0B9C121-7856-3B47-B348-99D4C8A70D66}" destId="{98141B26-19C2-3A4E-915E-E144EF8FD403}" srcOrd="0" destOrd="0" presId="urn:microsoft.com/office/officeart/2005/8/layout/hProcess4"/>
    <dgm:cxn modelId="{A5160D0B-6BB3-194F-A33D-04B396D411D6}" type="presParOf" srcId="{98141B26-19C2-3A4E-915E-E144EF8FD403}" destId="{E170464F-5280-D74D-AAE7-D2327B696FD0}" srcOrd="0" destOrd="0" presId="urn:microsoft.com/office/officeart/2005/8/layout/hProcess4"/>
    <dgm:cxn modelId="{DE11D58C-8CF5-5E45-A355-15617B36D687}" type="presParOf" srcId="{98141B26-19C2-3A4E-915E-E144EF8FD403}" destId="{12BD9E18-3EDE-5743-A07C-6A3F576A0544}" srcOrd="1" destOrd="0" presId="urn:microsoft.com/office/officeart/2005/8/layout/hProcess4"/>
    <dgm:cxn modelId="{48A2A71F-014D-E14D-B02A-724E34B04984}" type="presParOf" srcId="{98141B26-19C2-3A4E-915E-E144EF8FD403}" destId="{A8872ABD-BB06-0440-93EB-70C1AB36482B}" srcOrd="2" destOrd="0" presId="urn:microsoft.com/office/officeart/2005/8/layout/hProcess4"/>
    <dgm:cxn modelId="{ACF128D3-069E-B54C-A637-2F09CC961385}" type="presParOf" srcId="{98141B26-19C2-3A4E-915E-E144EF8FD403}" destId="{A6957A89-608D-134F-B067-17CBC9798069}" srcOrd="3" destOrd="0" presId="urn:microsoft.com/office/officeart/2005/8/layout/hProcess4"/>
    <dgm:cxn modelId="{BDC2B054-C343-F143-AC87-D1CE4DE5EB2D}" type="presParOf" srcId="{98141B26-19C2-3A4E-915E-E144EF8FD403}" destId="{E05C4724-C9E1-3E4D-B88A-CC6B7DC4FF5C}" srcOrd="4" destOrd="0" presId="urn:microsoft.com/office/officeart/2005/8/layout/hProcess4"/>
    <dgm:cxn modelId="{B9EED863-112D-DA49-B90E-738C8A740E8C}" type="presParOf" srcId="{C0B9C121-7856-3B47-B348-99D4C8A70D66}" destId="{650ECC51-2F6E-EE41-99F5-A86CD87CC560}" srcOrd="1" destOrd="0" presId="urn:microsoft.com/office/officeart/2005/8/layout/hProcess4"/>
    <dgm:cxn modelId="{3726EA75-3877-5048-B403-973C4A7E3F79}" type="presParOf" srcId="{C0B9C121-7856-3B47-B348-99D4C8A70D66}" destId="{24A6BF68-B10D-364E-BD9C-962F1D6571FA}" srcOrd="2" destOrd="0" presId="urn:microsoft.com/office/officeart/2005/8/layout/hProcess4"/>
    <dgm:cxn modelId="{39683ED5-4E0E-324C-83F7-41E28EA6FEBC}" type="presParOf" srcId="{24A6BF68-B10D-364E-BD9C-962F1D6571FA}" destId="{103B5741-2CAD-5B4C-94B6-562AE5132140}" srcOrd="0" destOrd="0" presId="urn:microsoft.com/office/officeart/2005/8/layout/hProcess4"/>
    <dgm:cxn modelId="{9D54243B-ED58-BC4B-9314-C4704E1CC9EC}" type="presParOf" srcId="{24A6BF68-B10D-364E-BD9C-962F1D6571FA}" destId="{C5E232A5-A36B-C148-9023-4D24C384C99F}" srcOrd="1" destOrd="0" presId="urn:microsoft.com/office/officeart/2005/8/layout/hProcess4"/>
    <dgm:cxn modelId="{E9C4B646-2892-2042-AE7D-DF377C96B44A}" type="presParOf" srcId="{24A6BF68-B10D-364E-BD9C-962F1D6571FA}" destId="{CB2DF9B9-1488-B54A-B2D8-E8F91C013C6D}" srcOrd="2" destOrd="0" presId="urn:microsoft.com/office/officeart/2005/8/layout/hProcess4"/>
    <dgm:cxn modelId="{C2C05B01-754D-0E4D-8D4A-57EA6D3C83D9}" type="presParOf" srcId="{24A6BF68-B10D-364E-BD9C-962F1D6571FA}" destId="{9348DBFC-2858-4447-870D-4C00C1148064}" srcOrd="3" destOrd="0" presId="urn:microsoft.com/office/officeart/2005/8/layout/hProcess4"/>
    <dgm:cxn modelId="{AD7EEE04-8FAD-774E-972C-55C790606C61}" type="presParOf" srcId="{24A6BF68-B10D-364E-BD9C-962F1D6571FA}" destId="{5C87D5EA-923B-894C-A218-4684DA63CD6E}" srcOrd="4" destOrd="0" presId="urn:microsoft.com/office/officeart/2005/8/layout/hProcess4"/>
    <dgm:cxn modelId="{1BA4251A-AC5E-3B4B-BF4E-5D5E9F9C9389}" type="presParOf" srcId="{C0B9C121-7856-3B47-B348-99D4C8A70D66}" destId="{6D8276A2-CA95-DC4A-8F76-9A9E5DA5880C}" srcOrd="3" destOrd="0" presId="urn:microsoft.com/office/officeart/2005/8/layout/hProcess4"/>
    <dgm:cxn modelId="{55E9202B-D023-C942-A31F-55E159474686}" type="presParOf" srcId="{C0B9C121-7856-3B47-B348-99D4C8A70D66}" destId="{630B3B14-1633-604B-BAB3-8B682A6B9B2D}" srcOrd="4" destOrd="0" presId="urn:microsoft.com/office/officeart/2005/8/layout/hProcess4"/>
    <dgm:cxn modelId="{B1CD6753-5072-324C-86EF-CDF7D7028C3C}" type="presParOf" srcId="{630B3B14-1633-604B-BAB3-8B682A6B9B2D}" destId="{CB0A3F2E-FE0E-E746-B48A-FB50E4CF5050}" srcOrd="0" destOrd="0" presId="urn:microsoft.com/office/officeart/2005/8/layout/hProcess4"/>
    <dgm:cxn modelId="{1180D0AD-C90A-E845-88F8-EE18F4F3A3AE}" type="presParOf" srcId="{630B3B14-1633-604B-BAB3-8B682A6B9B2D}" destId="{71B5DFD1-4F7F-5E45-A4C7-00BFAD519337}" srcOrd="1" destOrd="0" presId="urn:microsoft.com/office/officeart/2005/8/layout/hProcess4"/>
    <dgm:cxn modelId="{4619A251-57EF-0F40-BFEF-2A6C739860F5}" type="presParOf" srcId="{630B3B14-1633-604B-BAB3-8B682A6B9B2D}" destId="{71E33CF1-40AA-B249-88F7-B0F2DC068499}" srcOrd="2" destOrd="0" presId="urn:microsoft.com/office/officeart/2005/8/layout/hProcess4"/>
    <dgm:cxn modelId="{440466D6-6980-E649-B061-E0767E0D5D1C}" type="presParOf" srcId="{630B3B14-1633-604B-BAB3-8B682A6B9B2D}" destId="{F3F8E651-E912-0A43-861E-CE8D7C49B077}" srcOrd="3" destOrd="0" presId="urn:microsoft.com/office/officeart/2005/8/layout/hProcess4"/>
    <dgm:cxn modelId="{B52EBF10-0564-184D-BFF5-D38478096A37}" type="presParOf" srcId="{630B3B14-1633-604B-BAB3-8B682A6B9B2D}" destId="{EBCF2250-35C1-5E4C-9CAA-F34E5BCF030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19F55-B0B6-0641-9064-D366AA4BC521}" type="doc">
      <dgm:prSet loTypeId="urn:microsoft.com/office/officeart/2005/8/layout/hProcess4" loCatId="" qsTypeId="urn:microsoft.com/office/officeart/2005/8/quickstyle/simple2" qsCatId="simple" csTypeId="urn:microsoft.com/office/officeart/2005/8/colors/colorful1" csCatId="colorful" phldr="1"/>
      <dgm:spPr/>
      <dgm:t>
        <a:bodyPr/>
        <a:lstStyle/>
        <a:p>
          <a:endParaRPr lang="en-US"/>
        </a:p>
      </dgm:t>
    </dgm:pt>
    <dgm:pt modelId="{C07D42DD-5CAE-4D4C-A58A-519DEC7C6D74}">
      <dgm:prSet phldrT="[Text]"/>
      <dgm:spPr/>
      <dgm:t>
        <a:bodyPr/>
        <a:lstStyle/>
        <a:p>
          <a:r>
            <a:rPr lang="en-US" dirty="0">
              <a:solidFill>
                <a:schemeClr val="tx1"/>
              </a:solidFill>
              <a:latin typeface="Avenir Book" panose="02000503020000020003" pitchFamily="2" charset="0"/>
            </a:rPr>
            <a:t>Beginning</a:t>
          </a:r>
        </a:p>
      </dgm:t>
    </dgm:pt>
    <dgm:pt modelId="{AF0FC2DA-7787-6441-96F3-E2B520DADB98}" type="parTrans" cxnId="{00F1D9D1-1BC7-5747-A33D-40359F490982}">
      <dgm:prSet/>
      <dgm:spPr/>
      <dgm:t>
        <a:bodyPr/>
        <a:lstStyle/>
        <a:p>
          <a:endParaRPr lang="en-US"/>
        </a:p>
      </dgm:t>
    </dgm:pt>
    <dgm:pt modelId="{66B3CB5E-187D-3A42-A953-D525B3EC5C9D}" type="sibTrans" cxnId="{00F1D9D1-1BC7-5747-A33D-40359F490982}">
      <dgm:prSet/>
      <dgm:spPr/>
      <dgm:t>
        <a:bodyPr/>
        <a:lstStyle/>
        <a:p>
          <a:endParaRPr lang="en-US"/>
        </a:p>
      </dgm:t>
    </dgm:pt>
    <dgm:pt modelId="{ADA4E768-724E-7F4B-AB25-2076FC441EF8}">
      <dgm:prSet phldrT="[Text]"/>
      <dgm:spPr/>
      <dgm:t>
        <a:bodyPr/>
        <a:lstStyle/>
        <a:p>
          <a:r>
            <a:rPr lang="en-US" dirty="0">
              <a:latin typeface="Avenir Book" panose="02000503020000020003" pitchFamily="2" charset="0"/>
            </a:rPr>
            <a:t>1 teacher; dual roles</a:t>
          </a:r>
        </a:p>
      </dgm:t>
    </dgm:pt>
    <dgm:pt modelId="{E7459C4B-F532-A348-BD2C-B0BAC84ACF55}" type="parTrans" cxnId="{AFC60AF1-46F9-5048-972E-A23BE1F1046B}">
      <dgm:prSet/>
      <dgm:spPr/>
      <dgm:t>
        <a:bodyPr/>
        <a:lstStyle/>
        <a:p>
          <a:endParaRPr lang="en-US"/>
        </a:p>
      </dgm:t>
    </dgm:pt>
    <dgm:pt modelId="{E87F49DE-F2AE-0647-9AC8-6D1314393D1B}" type="sibTrans" cxnId="{AFC60AF1-46F9-5048-972E-A23BE1F1046B}">
      <dgm:prSet/>
      <dgm:spPr/>
      <dgm:t>
        <a:bodyPr/>
        <a:lstStyle/>
        <a:p>
          <a:endParaRPr lang="en-US"/>
        </a:p>
      </dgm:t>
    </dgm:pt>
    <dgm:pt modelId="{F7EABEAE-51E9-5849-8FE3-BF6F1DBC0598}">
      <dgm:prSet phldrT="[Text]"/>
      <dgm:spPr/>
      <dgm:t>
        <a:bodyPr/>
        <a:lstStyle/>
        <a:p>
          <a:r>
            <a:rPr lang="en-US" dirty="0">
              <a:latin typeface="Avenir Book" panose="02000503020000020003" pitchFamily="2" charset="0"/>
            </a:rPr>
            <a:t>Processes &amp; determining needs</a:t>
          </a:r>
        </a:p>
      </dgm:t>
    </dgm:pt>
    <dgm:pt modelId="{548C6391-3AA5-A844-B74B-A3F11929F598}" type="parTrans" cxnId="{65F1BF21-00BF-BD40-AC58-C573D635FD60}">
      <dgm:prSet/>
      <dgm:spPr/>
      <dgm:t>
        <a:bodyPr/>
        <a:lstStyle/>
        <a:p>
          <a:endParaRPr lang="en-US"/>
        </a:p>
      </dgm:t>
    </dgm:pt>
    <dgm:pt modelId="{730159F2-7F06-1448-B6AE-89CE674C8345}" type="sibTrans" cxnId="{65F1BF21-00BF-BD40-AC58-C573D635FD60}">
      <dgm:prSet/>
      <dgm:spPr/>
      <dgm:t>
        <a:bodyPr/>
        <a:lstStyle/>
        <a:p>
          <a:endParaRPr lang="en-US"/>
        </a:p>
      </dgm:t>
    </dgm:pt>
    <dgm:pt modelId="{3BB85FEE-B1E0-8F46-BEE3-33BF1F169456}">
      <dgm:prSet phldrT="[Text]"/>
      <dgm:spPr/>
      <dgm:t>
        <a:bodyPr/>
        <a:lstStyle/>
        <a:p>
          <a:r>
            <a:rPr lang="en-US" dirty="0">
              <a:solidFill>
                <a:schemeClr val="tx1"/>
              </a:solidFill>
              <a:latin typeface="Avenir Book" panose="02000503020000020003" pitchFamily="2" charset="0"/>
            </a:rPr>
            <a:t>Developing</a:t>
          </a:r>
        </a:p>
      </dgm:t>
    </dgm:pt>
    <dgm:pt modelId="{BB5208D3-27E3-C946-985E-8E593ABFD3A4}" type="parTrans" cxnId="{5ACB9869-05D9-994E-AE72-394C0C80F8CB}">
      <dgm:prSet/>
      <dgm:spPr/>
      <dgm:t>
        <a:bodyPr/>
        <a:lstStyle/>
        <a:p>
          <a:endParaRPr lang="en-US"/>
        </a:p>
      </dgm:t>
    </dgm:pt>
    <dgm:pt modelId="{B52C906B-1513-BD4D-B53B-40D9D719FD05}" type="sibTrans" cxnId="{5ACB9869-05D9-994E-AE72-394C0C80F8CB}">
      <dgm:prSet/>
      <dgm:spPr/>
      <dgm:t>
        <a:bodyPr/>
        <a:lstStyle/>
        <a:p>
          <a:endParaRPr lang="en-US"/>
        </a:p>
      </dgm:t>
    </dgm:pt>
    <dgm:pt modelId="{06632807-FE6E-D944-B586-E6738615CED8}">
      <dgm:prSet phldrT="[Text]"/>
      <dgm:spPr/>
      <dgm:t>
        <a:bodyPr/>
        <a:lstStyle/>
        <a:p>
          <a:r>
            <a:rPr lang="en-US" dirty="0">
              <a:latin typeface="Avenir Book" panose="02000503020000020003" pitchFamily="2" charset="0"/>
            </a:rPr>
            <a:t>2 special educators</a:t>
          </a:r>
        </a:p>
      </dgm:t>
    </dgm:pt>
    <dgm:pt modelId="{3686CF43-2AE9-BD45-8043-68E0F5FF9BE4}" type="parTrans" cxnId="{871C5A9A-8F19-E54E-9480-2B90EA2D19D2}">
      <dgm:prSet/>
      <dgm:spPr/>
      <dgm:t>
        <a:bodyPr/>
        <a:lstStyle/>
        <a:p>
          <a:endParaRPr lang="en-US"/>
        </a:p>
      </dgm:t>
    </dgm:pt>
    <dgm:pt modelId="{92B10677-EB93-2040-A1A0-2732A85A64D2}" type="sibTrans" cxnId="{871C5A9A-8F19-E54E-9480-2B90EA2D19D2}">
      <dgm:prSet/>
      <dgm:spPr/>
      <dgm:t>
        <a:bodyPr/>
        <a:lstStyle/>
        <a:p>
          <a:endParaRPr lang="en-US"/>
        </a:p>
      </dgm:t>
    </dgm:pt>
    <dgm:pt modelId="{37009138-51B5-FD48-AF4D-A86365BA4ECF}">
      <dgm:prSet phldrT="[Text]"/>
      <dgm:spPr/>
      <dgm:t>
        <a:bodyPr/>
        <a:lstStyle/>
        <a:p>
          <a:r>
            <a:rPr lang="en-US" dirty="0">
              <a:latin typeface="Avenir Book" panose="02000503020000020003" pitchFamily="2" charset="0"/>
            </a:rPr>
            <a:t>AT island &amp; IT island</a:t>
          </a:r>
        </a:p>
      </dgm:t>
    </dgm:pt>
    <dgm:pt modelId="{3051229E-A7B3-0841-ACC8-07B5A0C8033E}" type="parTrans" cxnId="{504EB51D-8EAE-5C4B-A42E-330B4569C964}">
      <dgm:prSet/>
      <dgm:spPr/>
      <dgm:t>
        <a:bodyPr/>
        <a:lstStyle/>
        <a:p>
          <a:endParaRPr lang="en-US"/>
        </a:p>
      </dgm:t>
    </dgm:pt>
    <dgm:pt modelId="{EDBCBB2A-EC2D-5148-B7CD-93DEAAE6F704}" type="sibTrans" cxnId="{504EB51D-8EAE-5C4B-A42E-330B4569C964}">
      <dgm:prSet/>
      <dgm:spPr/>
      <dgm:t>
        <a:bodyPr/>
        <a:lstStyle/>
        <a:p>
          <a:endParaRPr lang="en-US"/>
        </a:p>
      </dgm:t>
    </dgm:pt>
    <dgm:pt modelId="{E26DD0D1-7D85-F747-A789-F56B6CDAED85}">
      <dgm:prSet phldrT="[Text]"/>
      <dgm:spPr/>
      <dgm:t>
        <a:bodyPr/>
        <a:lstStyle/>
        <a:p>
          <a:r>
            <a:rPr lang="en-US" dirty="0">
              <a:solidFill>
                <a:schemeClr val="tx1"/>
              </a:solidFill>
              <a:latin typeface="Avenir Book" panose="02000503020000020003" pitchFamily="2" charset="0"/>
            </a:rPr>
            <a:t>Transitioning</a:t>
          </a:r>
        </a:p>
      </dgm:t>
    </dgm:pt>
    <dgm:pt modelId="{579E8A0E-B1BA-DC4C-B90F-E99C370AD127}" type="parTrans" cxnId="{B92A27A3-5225-CC41-99D7-0AA331A68709}">
      <dgm:prSet/>
      <dgm:spPr/>
      <dgm:t>
        <a:bodyPr/>
        <a:lstStyle/>
        <a:p>
          <a:endParaRPr lang="en-US"/>
        </a:p>
      </dgm:t>
    </dgm:pt>
    <dgm:pt modelId="{06DF614F-37BF-8444-9637-67436442CAE6}" type="sibTrans" cxnId="{B92A27A3-5225-CC41-99D7-0AA331A68709}">
      <dgm:prSet/>
      <dgm:spPr/>
      <dgm:t>
        <a:bodyPr/>
        <a:lstStyle/>
        <a:p>
          <a:endParaRPr lang="en-US"/>
        </a:p>
      </dgm:t>
    </dgm:pt>
    <dgm:pt modelId="{0A3AB12F-6CD0-0846-814E-39F9D3FD602C}">
      <dgm:prSet/>
      <dgm:spPr/>
      <dgm:t>
        <a:bodyPr/>
        <a:lstStyle/>
        <a:p>
          <a:r>
            <a:rPr lang="en-US" dirty="0">
              <a:solidFill>
                <a:schemeClr val="tx1"/>
              </a:solidFill>
              <a:latin typeface="Avenir Book" panose="02000503020000020003" pitchFamily="2" charset="0"/>
            </a:rPr>
            <a:t>Expanding</a:t>
          </a:r>
        </a:p>
      </dgm:t>
    </dgm:pt>
    <dgm:pt modelId="{6DF2FDF1-6407-9744-9845-CAF1C9B20C73}" type="parTrans" cxnId="{AF4F147C-4ACE-8445-8E38-83BFCD5D8326}">
      <dgm:prSet/>
      <dgm:spPr/>
      <dgm:t>
        <a:bodyPr/>
        <a:lstStyle/>
        <a:p>
          <a:endParaRPr lang="en-US"/>
        </a:p>
      </dgm:t>
    </dgm:pt>
    <dgm:pt modelId="{601D5383-AE92-FD44-84F2-88849E086AE2}" type="sibTrans" cxnId="{AF4F147C-4ACE-8445-8E38-83BFCD5D8326}">
      <dgm:prSet/>
      <dgm:spPr/>
      <dgm:t>
        <a:bodyPr/>
        <a:lstStyle/>
        <a:p>
          <a:endParaRPr lang="en-US"/>
        </a:p>
      </dgm:t>
    </dgm:pt>
    <dgm:pt modelId="{0A5018BD-910C-EB43-9C77-689EF25B1D5F}">
      <dgm:prSet/>
      <dgm:spPr/>
      <dgm:t>
        <a:bodyPr/>
        <a:lstStyle/>
        <a:p>
          <a:r>
            <a:rPr lang="en-US" dirty="0">
              <a:latin typeface="Avenir Book" panose="02000503020000020003" pitchFamily="2" charset="0"/>
            </a:rPr>
            <a:t>Cohort of related services staff </a:t>
          </a:r>
        </a:p>
      </dgm:t>
    </dgm:pt>
    <dgm:pt modelId="{F199DF6C-E8B6-124B-AF96-EEC1F81DA3F0}" type="parTrans" cxnId="{4F36E20E-611F-0046-820C-38E37D9CEC8E}">
      <dgm:prSet/>
      <dgm:spPr/>
      <dgm:t>
        <a:bodyPr/>
        <a:lstStyle/>
        <a:p>
          <a:endParaRPr lang="en-US"/>
        </a:p>
      </dgm:t>
    </dgm:pt>
    <dgm:pt modelId="{229F2126-CB3C-B54D-9F0A-BFCEA6F331E2}" type="sibTrans" cxnId="{4F36E20E-611F-0046-820C-38E37D9CEC8E}">
      <dgm:prSet/>
      <dgm:spPr/>
      <dgm:t>
        <a:bodyPr/>
        <a:lstStyle/>
        <a:p>
          <a:endParaRPr lang="en-US"/>
        </a:p>
      </dgm:t>
    </dgm:pt>
    <dgm:pt modelId="{C9A7B53B-9BD0-CA4A-95DE-B02CD73C7AA0}">
      <dgm:prSet/>
      <dgm:spPr/>
      <dgm:t>
        <a:bodyPr/>
        <a:lstStyle/>
        <a:p>
          <a:r>
            <a:rPr lang="en-US" dirty="0">
              <a:latin typeface="Avenir Book" panose="02000503020000020003" pitchFamily="2" charset="0"/>
            </a:rPr>
            <a:t>Preschool through Graduation</a:t>
          </a:r>
        </a:p>
      </dgm:t>
    </dgm:pt>
    <dgm:pt modelId="{820A611E-DBC9-0A4E-A095-978C31874BD8}" type="parTrans" cxnId="{FA82873E-32EA-6347-B49B-EFEB411DF8B6}">
      <dgm:prSet/>
      <dgm:spPr/>
      <dgm:t>
        <a:bodyPr/>
        <a:lstStyle/>
        <a:p>
          <a:endParaRPr lang="en-US"/>
        </a:p>
      </dgm:t>
    </dgm:pt>
    <dgm:pt modelId="{96E51E30-04F4-554B-B4FE-35BF735B195E}" type="sibTrans" cxnId="{FA82873E-32EA-6347-B49B-EFEB411DF8B6}">
      <dgm:prSet/>
      <dgm:spPr/>
      <dgm:t>
        <a:bodyPr/>
        <a:lstStyle/>
        <a:p>
          <a:endParaRPr lang="en-US"/>
        </a:p>
      </dgm:t>
    </dgm:pt>
    <dgm:pt modelId="{BCB80B6E-E123-1443-988E-8D8D9712EE83}">
      <dgm:prSet phldrT="[Text]"/>
      <dgm:spPr/>
      <dgm:t>
        <a:bodyPr/>
        <a:lstStyle/>
        <a:p>
          <a:r>
            <a:rPr lang="en-US" dirty="0">
              <a:latin typeface="Avenir Book" panose="02000503020000020003" pitchFamily="2" charset="0"/>
            </a:rPr>
            <a:t>District 1:1 Technology</a:t>
          </a:r>
          <a:endParaRPr lang="en-US" dirty="0"/>
        </a:p>
      </dgm:t>
    </dgm:pt>
    <dgm:pt modelId="{8376BD4A-F8EF-A149-B864-4C4ABAB0F2A0}" type="parTrans" cxnId="{49572E4B-BCB6-D848-ADA6-EED8B54050A4}">
      <dgm:prSet/>
      <dgm:spPr/>
      <dgm:t>
        <a:bodyPr/>
        <a:lstStyle/>
        <a:p>
          <a:endParaRPr lang="en-US"/>
        </a:p>
      </dgm:t>
    </dgm:pt>
    <dgm:pt modelId="{65946CE5-49C6-1248-BFD4-9B966A07C43A}" type="sibTrans" cxnId="{49572E4B-BCB6-D848-ADA6-EED8B54050A4}">
      <dgm:prSet/>
      <dgm:spPr/>
      <dgm:t>
        <a:bodyPr/>
        <a:lstStyle/>
        <a:p>
          <a:endParaRPr lang="en-US"/>
        </a:p>
      </dgm:t>
    </dgm:pt>
    <dgm:pt modelId="{834825B1-1C2F-F74A-ADB6-6C2996DDE574}">
      <dgm:prSet phldrT="[Text]"/>
      <dgm:spPr/>
      <dgm:t>
        <a:bodyPr/>
        <a:lstStyle/>
        <a:p>
          <a:endParaRPr lang="en-US" dirty="0"/>
        </a:p>
      </dgm:t>
    </dgm:pt>
    <dgm:pt modelId="{7D2898AB-DE8B-EE4B-A7B5-DDDDF91FE0B1}" type="parTrans" cxnId="{85FAB362-CEF3-404F-A048-E00FB8C49262}">
      <dgm:prSet/>
      <dgm:spPr/>
      <dgm:t>
        <a:bodyPr/>
        <a:lstStyle/>
        <a:p>
          <a:endParaRPr lang="en-US"/>
        </a:p>
      </dgm:t>
    </dgm:pt>
    <dgm:pt modelId="{7A08F68B-A965-CA4B-A1C5-191AD858305E}" type="sibTrans" cxnId="{85FAB362-CEF3-404F-A048-E00FB8C49262}">
      <dgm:prSet/>
      <dgm:spPr/>
      <dgm:t>
        <a:bodyPr/>
        <a:lstStyle/>
        <a:p>
          <a:endParaRPr lang="en-US"/>
        </a:p>
      </dgm:t>
    </dgm:pt>
    <dgm:pt modelId="{739242E8-8159-7F4A-9E1E-06A538E39FED}">
      <dgm:prSet phldrT="[Text]"/>
      <dgm:spPr/>
      <dgm:t>
        <a:bodyPr/>
        <a:lstStyle/>
        <a:p>
          <a:endParaRPr lang="en-US"/>
        </a:p>
      </dgm:t>
    </dgm:pt>
    <dgm:pt modelId="{6EE04ECF-2D1D-8346-B4CC-779D7C8488A0}" type="parTrans" cxnId="{B4D0806D-3576-2345-8965-D7A786AF14D4}">
      <dgm:prSet/>
      <dgm:spPr/>
      <dgm:t>
        <a:bodyPr/>
        <a:lstStyle/>
        <a:p>
          <a:endParaRPr lang="en-US"/>
        </a:p>
      </dgm:t>
    </dgm:pt>
    <dgm:pt modelId="{09E0CF81-6C3D-FA42-9690-86ECE4AAAB4D}" type="sibTrans" cxnId="{B4D0806D-3576-2345-8965-D7A786AF14D4}">
      <dgm:prSet/>
      <dgm:spPr/>
      <dgm:t>
        <a:bodyPr/>
        <a:lstStyle/>
        <a:p>
          <a:endParaRPr lang="en-US"/>
        </a:p>
      </dgm:t>
    </dgm:pt>
    <dgm:pt modelId="{82610AA1-B499-F045-AB06-4C2BC895CEE6}">
      <dgm:prSet/>
      <dgm:spPr/>
      <dgm:t>
        <a:bodyPr/>
        <a:lstStyle/>
        <a:p>
          <a:r>
            <a:rPr lang="en-US" dirty="0">
              <a:latin typeface="Avenir Book" panose="02000503020000020003" pitchFamily="2" charset="0"/>
            </a:rPr>
            <a:t>Created bridge between AT &amp; IT</a:t>
          </a:r>
        </a:p>
      </dgm:t>
    </dgm:pt>
    <dgm:pt modelId="{AF1885C3-37D0-EC45-AFF6-7E8226704460}" type="parTrans" cxnId="{5F86015D-DE71-A147-A334-1ACE2BACA191}">
      <dgm:prSet/>
      <dgm:spPr/>
      <dgm:t>
        <a:bodyPr/>
        <a:lstStyle/>
        <a:p>
          <a:endParaRPr lang="en-US"/>
        </a:p>
      </dgm:t>
    </dgm:pt>
    <dgm:pt modelId="{DABAA75D-9806-D849-B8B2-78481252B123}" type="sibTrans" cxnId="{5F86015D-DE71-A147-A334-1ACE2BACA191}">
      <dgm:prSet/>
      <dgm:spPr/>
      <dgm:t>
        <a:bodyPr/>
        <a:lstStyle/>
        <a:p>
          <a:endParaRPr lang="en-US"/>
        </a:p>
      </dgm:t>
    </dgm:pt>
    <dgm:pt modelId="{81E3FD8F-0941-FE41-9430-D326810ACF5E}">
      <dgm:prSet phldrT="[Text]"/>
      <dgm:spPr/>
      <dgm:t>
        <a:bodyPr/>
        <a:lstStyle/>
        <a:p>
          <a:endParaRPr lang="en-US" dirty="0"/>
        </a:p>
      </dgm:t>
    </dgm:pt>
    <dgm:pt modelId="{585EE7C6-0A5E-744B-B77F-F191EAD45B80}" type="parTrans" cxnId="{828F60BA-CA06-8A45-9D50-39B2EB69AA05}">
      <dgm:prSet/>
      <dgm:spPr/>
      <dgm:t>
        <a:bodyPr/>
        <a:lstStyle/>
        <a:p>
          <a:endParaRPr lang="en-US"/>
        </a:p>
      </dgm:t>
    </dgm:pt>
    <dgm:pt modelId="{FEF1CFE1-0FB5-BC4F-9F86-F68B1EF6CA99}" type="sibTrans" cxnId="{828F60BA-CA06-8A45-9D50-39B2EB69AA05}">
      <dgm:prSet/>
      <dgm:spPr/>
      <dgm:t>
        <a:bodyPr/>
        <a:lstStyle/>
        <a:p>
          <a:endParaRPr lang="en-US"/>
        </a:p>
      </dgm:t>
    </dgm:pt>
    <dgm:pt modelId="{CEF2834E-3D3D-B44C-9C11-921E13C0BD30}" type="pres">
      <dgm:prSet presAssocID="{A6F19F55-B0B6-0641-9064-D366AA4BC521}" presName="Name0" presStyleCnt="0">
        <dgm:presLayoutVars>
          <dgm:dir/>
          <dgm:animLvl val="lvl"/>
          <dgm:resizeHandles val="exact"/>
        </dgm:presLayoutVars>
      </dgm:prSet>
      <dgm:spPr/>
      <dgm:t>
        <a:bodyPr/>
        <a:lstStyle/>
        <a:p>
          <a:endParaRPr lang="en-US"/>
        </a:p>
      </dgm:t>
    </dgm:pt>
    <dgm:pt modelId="{632335B7-2BD8-6A40-BADB-E2561D65D007}" type="pres">
      <dgm:prSet presAssocID="{A6F19F55-B0B6-0641-9064-D366AA4BC521}" presName="tSp" presStyleCnt="0"/>
      <dgm:spPr/>
    </dgm:pt>
    <dgm:pt modelId="{C43F7CDF-6CEC-8948-87DC-36687C6DF1CE}" type="pres">
      <dgm:prSet presAssocID="{A6F19F55-B0B6-0641-9064-D366AA4BC521}" presName="bSp" presStyleCnt="0"/>
      <dgm:spPr/>
    </dgm:pt>
    <dgm:pt modelId="{C0B9C121-7856-3B47-B348-99D4C8A70D66}" type="pres">
      <dgm:prSet presAssocID="{A6F19F55-B0B6-0641-9064-D366AA4BC521}" presName="process" presStyleCnt="0"/>
      <dgm:spPr/>
    </dgm:pt>
    <dgm:pt modelId="{98141B26-19C2-3A4E-915E-E144EF8FD403}" type="pres">
      <dgm:prSet presAssocID="{C07D42DD-5CAE-4D4C-A58A-519DEC7C6D74}" presName="composite1" presStyleCnt="0"/>
      <dgm:spPr/>
    </dgm:pt>
    <dgm:pt modelId="{E170464F-5280-D74D-AAE7-D2327B696FD0}" type="pres">
      <dgm:prSet presAssocID="{C07D42DD-5CAE-4D4C-A58A-519DEC7C6D74}" presName="dummyNode1" presStyleLbl="node1" presStyleIdx="0" presStyleCnt="4"/>
      <dgm:spPr/>
    </dgm:pt>
    <dgm:pt modelId="{12BD9E18-3EDE-5743-A07C-6A3F576A0544}" type="pres">
      <dgm:prSet presAssocID="{C07D42DD-5CAE-4D4C-A58A-519DEC7C6D74}" presName="childNode1" presStyleLbl="bgAcc1" presStyleIdx="0" presStyleCnt="4">
        <dgm:presLayoutVars>
          <dgm:bulletEnabled val="1"/>
        </dgm:presLayoutVars>
      </dgm:prSet>
      <dgm:spPr/>
      <dgm:t>
        <a:bodyPr/>
        <a:lstStyle/>
        <a:p>
          <a:endParaRPr lang="en-US"/>
        </a:p>
      </dgm:t>
    </dgm:pt>
    <dgm:pt modelId="{A8872ABD-BB06-0440-93EB-70C1AB36482B}" type="pres">
      <dgm:prSet presAssocID="{C07D42DD-5CAE-4D4C-A58A-519DEC7C6D74}" presName="childNode1tx" presStyleLbl="bgAcc1" presStyleIdx="0" presStyleCnt="4">
        <dgm:presLayoutVars>
          <dgm:bulletEnabled val="1"/>
        </dgm:presLayoutVars>
      </dgm:prSet>
      <dgm:spPr/>
      <dgm:t>
        <a:bodyPr/>
        <a:lstStyle/>
        <a:p>
          <a:endParaRPr lang="en-US"/>
        </a:p>
      </dgm:t>
    </dgm:pt>
    <dgm:pt modelId="{A6957A89-608D-134F-B067-17CBC9798069}" type="pres">
      <dgm:prSet presAssocID="{C07D42DD-5CAE-4D4C-A58A-519DEC7C6D74}" presName="parentNode1" presStyleLbl="node1" presStyleIdx="0" presStyleCnt="4">
        <dgm:presLayoutVars>
          <dgm:chMax val="1"/>
          <dgm:bulletEnabled val="1"/>
        </dgm:presLayoutVars>
      </dgm:prSet>
      <dgm:spPr/>
      <dgm:t>
        <a:bodyPr/>
        <a:lstStyle/>
        <a:p>
          <a:endParaRPr lang="en-US"/>
        </a:p>
      </dgm:t>
    </dgm:pt>
    <dgm:pt modelId="{E05C4724-C9E1-3E4D-B88A-CC6B7DC4FF5C}" type="pres">
      <dgm:prSet presAssocID="{C07D42DD-5CAE-4D4C-A58A-519DEC7C6D74}" presName="connSite1" presStyleCnt="0"/>
      <dgm:spPr/>
    </dgm:pt>
    <dgm:pt modelId="{650ECC51-2F6E-EE41-99F5-A86CD87CC560}" type="pres">
      <dgm:prSet presAssocID="{66B3CB5E-187D-3A42-A953-D525B3EC5C9D}" presName="Name9" presStyleLbl="sibTrans2D1" presStyleIdx="0" presStyleCnt="3"/>
      <dgm:spPr/>
      <dgm:t>
        <a:bodyPr/>
        <a:lstStyle/>
        <a:p>
          <a:endParaRPr lang="en-US"/>
        </a:p>
      </dgm:t>
    </dgm:pt>
    <dgm:pt modelId="{24A6BF68-B10D-364E-BD9C-962F1D6571FA}" type="pres">
      <dgm:prSet presAssocID="{3BB85FEE-B1E0-8F46-BEE3-33BF1F169456}" presName="composite2" presStyleCnt="0"/>
      <dgm:spPr/>
    </dgm:pt>
    <dgm:pt modelId="{103B5741-2CAD-5B4C-94B6-562AE5132140}" type="pres">
      <dgm:prSet presAssocID="{3BB85FEE-B1E0-8F46-BEE3-33BF1F169456}" presName="dummyNode2" presStyleLbl="node1" presStyleIdx="0" presStyleCnt="4"/>
      <dgm:spPr/>
    </dgm:pt>
    <dgm:pt modelId="{C5E232A5-A36B-C148-9023-4D24C384C99F}" type="pres">
      <dgm:prSet presAssocID="{3BB85FEE-B1E0-8F46-BEE3-33BF1F169456}" presName="childNode2" presStyleLbl="bgAcc1" presStyleIdx="1" presStyleCnt="4">
        <dgm:presLayoutVars>
          <dgm:bulletEnabled val="1"/>
        </dgm:presLayoutVars>
      </dgm:prSet>
      <dgm:spPr/>
      <dgm:t>
        <a:bodyPr/>
        <a:lstStyle/>
        <a:p>
          <a:endParaRPr lang="en-US"/>
        </a:p>
      </dgm:t>
    </dgm:pt>
    <dgm:pt modelId="{CB2DF9B9-1488-B54A-B2D8-E8F91C013C6D}" type="pres">
      <dgm:prSet presAssocID="{3BB85FEE-B1E0-8F46-BEE3-33BF1F169456}" presName="childNode2tx" presStyleLbl="bgAcc1" presStyleIdx="1" presStyleCnt="4">
        <dgm:presLayoutVars>
          <dgm:bulletEnabled val="1"/>
        </dgm:presLayoutVars>
      </dgm:prSet>
      <dgm:spPr/>
      <dgm:t>
        <a:bodyPr/>
        <a:lstStyle/>
        <a:p>
          <a:endParaRPr lang="en-US"/>
        </a:p>
      </dgm:t>
    </dgm:pt>
    <dgm:pt modelId="{9348DBFC-2858-4447-870D-4C00C1148064}" type="pres">
      <dgm:prSet presAssocID="{3BB85FEE-B1E0-8F46-BEE3-33BF1F169456}" presName="parentNode2" presStyleLbl="node1" presStyleIdx="1" presStyleCnt="4">
        <dgm:presLayoutVars>
          <dgm:chMax val="0"/>
          <dgm:bulletEnabled val="1"/>
        </dgm:presLayoutVars>
      </dgm:prSet>
      <dgm:spPr/>
      <dgm:t>
        <a:bodyPr/>
        <a:lstStyle/>
        <a:p>
          <a:endParaRPr lang="en-US"/>
        </a:p>
      </dgm:t>
    </dgm:pt>
    <dgm:pt modelId="{5C87D5EA-923B-894C-A218-4684DA63CD6E}" type="pres">
      <dgm:prSet presAssocID="{3BB85FEE-B1E0-8F46-BEE3-33BF1F169456}" presName="connSite2" presStyleCnt="0"/>
      <dgm:spPr/>
    </dgm:pt>
    <dgm:pt modelId="{6D8276A2-CA95-DC4A-8F76-9A9E5DA5880C}" type="pres">
      <dgm:prSet presAssocID="{B52C906B-1513-BD4D-B53B-40D9D719FD05}" presName="Name18" presStyleLbl="sibTrans2D1" presStyleIdx="1" presStyleCnt="3"/>
      <dgm:spPr/>
      <dgm:t>
        <a:bodyPr/>
        <a:lstStyle/>
        <a:p>
          <a:endParaRPr lang="en-US"/>
        </a:p>
      </dgm:t>
    </dgm:pt>
    <dgm:pt modelId="{630B3B14-1633-604B-BAB3-8B682A6B9B2D}" type="pres">
      <dgm:prSet presAssocID="{E26DD0D1-7D85-F747-A789-F56B6CDAED85}" presName="composite1" presStyleCnt="0"/>
      <dgm:spPr/>
    </dgm:pt>
    <dgm:pt modelId="{CB0A3F2E-FE0E-E746-B48A-FB50E4CF5050}" type="pres">
      <dgm:prSet presAssocID="{E26DD0D1-7D85-F747-A789-F56B6CDAED85}" presName="dummyNode1" presStyleLbl="node1" presStyleIdx="1" presStyleCnt="4"/>
      <dgm:spPr/>
    </dgm:pt>
    <dgm:pt modelId="{71B5DFD1-4F7F-5E45-A4C7-00BFAD519337}" type="pres">
      <dgm:prSet presAssocID="{E26DD0D1-7D85-F747-A789-F56B6CDAED85}" presName="childNode1" presStyleLbl="bgAcc1" presStyleIdx="2" presStyleCnt="4">
        <dgm:presLayoutVars>
          <dgm:bulletEnabled val="1"/>
        </dgm:presLayoutVars>
      </dgm:prSet>
      <dgm:spPr/>
      <dgm:t>
        <a:bodyPr/>
        <a:lstStyle/>
        <a:p>
          <a:endParaRPr lang="en-US"/>
        </a:p>
      </dgm:t>
    </dgm:pt>
    <dgm:pt modelId="{71E33CF1-40AA-B249-88F7-B0F2DC068499}" type="pres">
      <dgm:prSet presAssocID="{E26DD0D1-7D85-F747-A789-F56B6CDAED85}" presName="childNode1tx" presStyleLbl="bgAcc1" presStyleIdx="2" presStyleCnt="4">
        <dgm:presLayoutVars>
          <dgm:bulletEnabled val="1"/>
        </dgm:presLayoutVars>
      </dgm:prSet>
      <dgm:spPr/>
      <dgm:t>
        <a:bodyPr/>
        <a:lstStyle/>
        <a:p>
          <a:endParaRPr lang="en-US"/>
        </a:p>
      </dgm:t>
    </dgm:pt>
    <dgm:pt modelId="{F3F8E651-E912-0A43-861E-CE8D7C49B077}" type="pres">
      <dgm:prSet presAssocID="{E26DD0D1-7D85-F747-A789-F56B6CDAED85}" presName="parentNode1" presStyleLbl="node1" presStyleIdx="2" presStyleCnt="4">
        <dgm:presLayoutVars>
          <dgm:chMax val="1"/>
          <dgm:bulletEnabled val="1"/>
        </dgm:presLayoutVars>
      </dgm:prSet>
      <dgm:spPr/>
      <dgm:t>
        <a:bodyPr/>
        <a:lstStyle/>
        <a:p>
          <a:endParaRPr lang="en-US"/>
        </a:p>
      </dgm:t>
    </dgm:pt>
    <dgm:pt modelId="{EBCF2250-35C1-5E4C-9CAA-F34E5BCF0302}" type="pres">
      <dgm:prSet presAssocID="{E26DD0D1-7D85-F747-A789-F56B6CDAED85}" presName="connSite1" presStyleCnt="0"/>
      <dgm:spPr/>
    </dgm:pt>
    <dgm:pt modelId="{EFD93B97-9621-3A4C-9B03-7B87A3AF53C4}" type="pres">
      <dgm:prSet presAssocID="{06DF614F-37BF-8444-9637-67436442CAE6}" presName="Name9" presStyleLbl="sibTrans2D1" presStyleIdx="2" presStyleCnt="3"/>
      <dgm:spPr/>
      <dgm:t>
        <a:bodyPr/>
        <a:lstStyle/>
        <a:p>
          <a:endParaRPr lang="en-US"/>
        </a:p>
      </dgm:t>
    </dgm:pt>
    <dgm:pt modelId="{5A4CE867-63CE-4949-B1FF-FF1F8817E3D6}" type="pres">
      <dgm:prSet presAssocID="{0A3AB12F-6CD0-0846-814E-39F9D3FD602C}" presName="composite2" presStyleCnt="0"/>
      <dgm:spPr/>
    </dgm:pt>
    <dgm:pt modelId="{0988FFF7-F463-9747-B535-1744FA6BA356}" type="pres">
      <dgm:prSet presAssocID="{0A3AB12F-6CD0-0846-814E-39F9D3FD602C}" presName="dummyNode2" presStyleLbl="node1" presStyleIdx="2" presStyleCnt="4"/>
      <dgm:spPr/>
    </dgm:pt>
    <dgm:pt modelId="{082A9E30-61AE-B045-8EF4-AFD183E6DB51}" type="pres">
      <dgm:prSet presAssocID="{0A3AB12F-6CD0-0846-814E-39F9D3FD602C}" presName="childNode2" presStyleLbl="bgAcc1" presStyleIdx="3" presStyleCnt="4">
        <dgm:presLayoutVars>
          <dgm:bulletEnabled val="1"/>
        </dgm:presLayoutVars>
      </dgm:prSet>
      <dgm:spPr/>
      <dgm:t>
        <a:bodyPr/>
        <a:lstStyle/>
        <a:p>
          <a:endParaRPr lang="en-US"/>
        </a:p>
      </dgm:t>
    </dgm:pt>
    <dgm:pt modelId="{B6F6DED6-4D82-ED48-A9DF-36F96522AEA0}" type="pres">
      <dgm:prSet presAssocID="{0A3AB12F-6CD0-0846-814E-39F9D3FD602C}" presName="childNode2tx" presStyleLbl="bgAcc1" presStyleIdx="3" presStyleCnt="4">
        <dgm:presLayoutVars>
          <dgm:bulletEnabled val="1"/>
        </dgm:presLayoutVars>
      </dgm:prSet>
      <dgm:spPr/>
      <dgm:t>
        <a:bodyPr/>
        <a:lstStyle/>
        <a:p>
          <a:endParaRPr lang="en-US"/>
        </a:p>
      </dgm:t>
    </dgm:pt>
    <dgm:pt modelId="{2525476F-9E0E-244B-9A6F-FF012991F573}" type="pres">
      <dgm:prSet presAssocID="{0A3AB12F-6CD0-0846-814E-39F9D3FD602C}" presName="parentNode2" presStyleLbl="node1" presStyleIdx="3" presStyleCnt="4">
        <dgm:presLayoutVars>
          <dgm:chMax val="0"/>
          <dgm:bulletEnabled val="1"/>
        </dgm:presLayoutVars>
      </dgm:prSet>
      <dgm:spPr/>
      <dgm:t>
        <a:bodyPr/>
        <a:lstStyle/>
        <a:p>
          <a:endParaRPr lang="en-US"/>
        </a:p>
      </dgm:t>
    </dgm:pt>
    <dgm:pt modelId="{8C7362DF-0DDE-734D-B6B0-734BF310118C}" type="pres">
      <dgm:prSet presAssocID="{0A3AB12F-6CD0-0846-814E-39F9D3FD602C}" presName="connSite2" presStyleCnt="0"/>
      <dgm:spPr/>
    </dgm:pt>
  </dgm:ptLst>
  <dgm:cxnLst>
    <dgm:cxn modelId="{828F60BA-CA06-8A45-9D50-39B2EB69AA05}" srcId="{E26DD0D1-7D85-F747-A789-F56B6CDAED85}" destId="{81E3FD8F-0941-FE41-9430-D326810ACF5E}" srcOrd="0" destOrd="0" parTransId="{585EE7C6-0A5E-744B-B77F-F191EAD45B80}" sibTransId="{FEF1CFE1-0FB5-BC4F-9F86-F68B1EF6CA99}"/>
    <dgm:cxn modelId="{389AB1DF-C935-014D-96D1-DCDC74E00B52}" type="presOf" srcId="{C9A7B53B-9BD0-CA4A-95DE-B02CD73C7AA0}" destId="{082A9E30-61AE-B045-8EF4-AFD183E6DB51}" srcOrd="0" destOrd="1" presId="urn:microsoft.com/office/officeart/2005/8/layout/hProcess4"/>
    <dgm:cxn modelId="{58BB90D7-144F-014E-B378-D0D9407E99AB}" type="presOf" srcId="{37009138-51B5-FD48-AF4D-A86365BA4ECF}" destId="{CB2DF9B9-1488-B54A-B2D8-E8F91C013C6D}" srcOrd="1" destOrd="2" presId="urn:microsoft.com/office/officeart/2005/8/layout/hProcess4"/>
    <dgm:cxn modelId="{E6BBFB97-727F-BA40-9561-DD528B7B794E}" type="presOf" srcId="{66B3CB5E-187D-3A42-A953-D525B3EC5C9D}" destId="{650ECC51-2F6E-EE41-99F5-A86CD87CC560}" srcOrd="0" destOrd="0" presId="urn:microsoft.com/office/officeart/2005/8/layout/hProcess4"/>
    <dgm:cxn modelId="{D5F43A3D-9034-6A4A-92F7-6EC3C0657402}" type="presOf" srcId="{739242E8-8159-7F4A-9E1E-06A538E39FED}" destId="{CB2DF9B9-1488-B54A-B2D8-E8F91C013C6D}" srcOrd="1" destOrd="0" presId="urn:microsoft.com/office/officeart/2005/8/layout/hProcess4"/>
    <dgm:cxn modelId="{34D900E3-3E5E-9A45-9F0E-E1524E0EEB7A}" type="presOf" srcId="{0A3AB12F-6CD0-0846-814E-39F9D3FD602C}" destId="{2525476F-9E0E-244B-9A6F-FF012991F573}" srcOrd="0" destOrd="0" presId="urn:microsoft.com/office/officeart/2005/8/layout/hProcess4"/>
    <dgm:cxn modelId="{A2F7FC70-1F56-EC4A-B9A4-A71044A8ED8F}" type="presOf" srcId="{B52C906B-1513-BD4D-B53B-40D9D719FD05}" destId="{6D8276A2-CA95-DC4A-8F76-9A9E5DA5880C}" srcOrd="0" destOrd="0" presId="urn:microsoft.com/office/officeart/2005/8/layout/hProcess4"/>
    <dgm:cxn modelId="{FDDFC1A9-3299-7D47-9B1D-B7140300648E}" type="presOf" srcId="{06632807-FE6E-D944-B586-E6738615CED8}" destId="{C5E232A5-A36B-C148-9023-4D24C384C99F}" srcOrd="0" destOrd="1" presId="urn:microsoft.com/office/officeart/2005/8/layout/hProcess4"/>
    <dgm:cxn modelId="{4CEF6CC1-07C6-2C44-A146-2206D5BD7C7B}" type="presOf" srcId="{C9A7B53B-9BD0-CA4A-95DE-B02CD73C7AA0}" destId="{B6F6DED6-4D82-ED48-A9DF-36F96522AEA0}" srcOrd="1" destOrd="1" presId="urn:microsoft.com/office/officeart/2005/8/layout/hProcess4"/>
    <dgm:cxn modelId="{65F1BF21-00BF-BD40-AC58-C573D635FD60}" srcId="{C07D42DD-5CAE-4D4C-A58A-519DEC7C6D74}" destId="{F7EABEAE-51E9-5849-8FE3-BF6F1DBC0598}" srcOrd="2" destOrd="0" parTransId="{548C6391-3AA5-A844-B74B-A3F11929F598}" sibTransId="{730159F2-7F06-1448-B6AE-89CE674C8345}"/>
    <dgm:cxn modelId="{C0BBF632-C3A8-1442-9321-F1E2F0D977B1}" type="presOf" srcId="{739242E8-8159-7F4A-9E1E-06A538E39FED}" destId="{C5E232A5-A36B-C148-9023-4D24C384C99F}" srcOrd="0" destOrd="0" presId="urn:microsoft.com/office/officeart/2005/8/layout/hProcess4"/>
    <dgm:cxn modelId="{11A79860-DD69-CF41-BB59-5B2BDE5A9258}" type="presOf" srcId="{3BB85FEE-B1E0-8F46-BEE3-33BF1F169456}" destId="{9348DBFC-2858-4447-870D-4C00C1148064}" srcOrd="0" destOrd="0" presId="urn:microsoft.com/office/officeart/2005/8/layout/hProcess4"/>
    <dgm:cxn modelId="{49572E4B-BCB6-D848-ADA6-EED8B54050A4}" srcId="{E26DD0D1-7D85-F747-A789-F56B6CDAED85}" destId="{BCB80B6E-E123-1443-988E-8D8D9712EE83}" srcOrd="1" destOrd="0" parTransId="{8376BD4A-F8EF-A149-B864-4C4ABAB0F2A0}" sibTransId="{65946CE5-49C6-1248-BFD4-9B966A07C43A}"/>
    <dgm:cxn modelId="{96F5A8B9-A6C6-CB47-AA95-470FFAA033FD}" type="presOf" srcId="{81E3FD8F-0941-FE41-9430-D326810ACF5E}" destId="{71E33CF1-40AA-B249-88F7-B0F2DC068499}" srcOrd="1" destOrd="0" presId="urn:microsoft.com/office/officeart/2005/8/layout/hProcess4"/>
    <dgm:cxn modelId="{FA82873E-32EA-6347-B49B-EFEB411DF8B6}" srcId="{0A3AB12F-6CD0-0846-814E-39F9D3FD602C}" destId="{C9A7B53B-9BD0-CA4A-95DE-B02CD73C7AA0}" srcOrd="1" destOrd="0" parTransId="{820A611E-DBC9-0A4E-A095-978C31874BD8}" sibTransId="{96E51E30-04F4-554B-B4FE-35BF735B195E}"/>
    <dgm:cxn modelId="{85FAB362-CEF3-404F-A048-E00FB8C49262}" srcId="{C07D42DD-5CAE-4D4C-A58A-519DEC7C6D74}" destId="{834825B1-1C2F-F74A-ADB6-6C2996DDE574}" srcOrd="0" destOrd="0" parTransId="{7D2898AB-DE8B-EE4B-A7B5-DDDDF91FE0B1}" sibTransId="{7A08F68B-A965-CA4B-A1C5-191AD858305E}"/>
    <dgm:cxn modelId="{DD78C64D-A9F7-5C46-985D-C0D82CC55476}" type="presOf" srcId="{A6F19F55-B0B6-0641-9064-D366AA4BC521}" destId="{CEF2834E-3D3D-B44C-9C11-921E13C0BD30}" srcOrd="0" destOrd="0" presId="urn:microsoft.com/office/officeart/2005/8/layout/hProcess4"/>
    <dgm:cxn modelId="{4F36E20E-611F-0046-820C-38E37D9CEC8E}" srcId="{0A3AB12F-6CD0-0846-814E-39F9D3FD602C}" destId="{0A5018BD-910C-EB43-9C77-689EF25B1D5F}" srcOrd="0" destOrd="0" parTransId="{F199DF6C-E8B6-124B-AF96-EEC1F81DA3F0}" sibTransId="{229F2126-CB3C-B54D-9F0A-BFCEA6F331E2}"/>
    <dgm:cxn modelId="{F7B56274-C5EF-D049-BBE2-00D8D44E48D3}" type="presOf" srcId="{06632807-FE6E-D944-B586-E6738615CED8}" destId="{CB2DF9B9-1488-B54A-B2D8-E8F91C013C6D}" srcOrd="1" destOrd="1" presId="urn:microsoft.com/office/officeart/2005/8/layout/hProcess4"/>
    <dgm:cxn modelId="{E066598E-E0EC-7C4B-9556-435B43866935}" type="presOf" srcId="{F7EABEAE-51E9-5849-8FE3-BF6F1DBC0598}" destId="{12BD9E18-3EDE-5743-A07C-6A3F576A0544}" srcOrd="0" destOrd="2" presId="urn:microsoft.com/office/officeart/2005/8/layout/hProcess4"/>
    <dgm:cxn modelId="{45218228-70BA-7C4E-A087-74FD84C3081E}" type="presOf" srcId="{82610AA1-B499-F045-AB06-4C2BC895CEE6}" destId="{71E33CF1-40AA-B249-88F7-B0F2DC068499}" srcOrd="1" destOrd="2" presId="urn:microsoft.com/office/officeart/2005/8/layout/hProcess4"/>
    <dgm:cxn modelId="{B4D0806D-3576-2345-8965-D7A786AF14D4}" srcId="{3BB85FEE-B1E0-8F46-BEE3-33BF1F169456}" destId="{739242E8-8159-7F4A-9E1E-06A538E39FED}" srcOrd="0" destOrd="0" parTransId="{6EE04ECF-2D1D-8346-B4CC-779D7C8488A0}" sibTransId="{09E0CF81-6C3D-FA42-9690-86ECE4AAAB4D}"/>
    <dgm:cxn modelId="{C5BD6700-D34B-0A4F-8A1A-6FC27D83BD30}" type="presOf" srcId="{81E3FD8F-0941-FE41-9430-D326810ACF5E}" destId="{71B5DFD1-4F7F-5E45-A4C7-00BFAD519337}" srcOrd="0" destOrd="0" presId="urn:microsoft.com/office/officeart/2005/8/layout/hProcess4"/>
    <dgm:cxn modelId="{5F86015D-DE71-A147-A334-1ACE2BACA191}" srcId="{E26DD0D1-7D85-F747-A789-F56B6CDAED85}" destId="{82610AA1-B499-F045-AB06-4C2BC895CEE6}" srcOrd="2" destOrd="0" parTransId="{AF1885C3-37D0-EC45-AFF6-7E8226704460}" sibTransId="{DABAA75D-9806-D849-B8B2-78481252B123}"/>
    <dgm:cxn modelId="{D225A258-F0C2-F040-A8A3-4D3836E5D6FD}" type="presOf" srcId="{ADA4E768-724E-7F4B-AB25-2076FC441EF8}" destId="{12BD9E18-3EDE-5743-A07C-6A3F576A0544}" srcOrd="0" destOrd="1" presId="urn:microsoft.com/office/officeart/2005/8/layout/hProcess4"/>
    <dgm:cxn modelId="{9AE1A352-5A22-0B40-8E9B-0FB0168D999F}" type="presOf" srcId="{ADA4E768-724E-7F4B-AB25-2076FC441EF8}" destId="{A8872ABD-BB06-0440-93EB-70C1AB36482B}" srcOrd="1" destOrd="1" presId="urn:microsoft.com/office/officeart/2005/8/layout/hProcess4"/>
    <dgm:cxn modelId="{E01BB673-5D2E-2F43-8315-CDBDF6497CE3}" type="presOf" srcId="{834825B1-1C2F-F74A-ADB6-6C2996DDE574}" destId="{A8872ABD-BB06-0440-93EB-70C1AB36482B}" srcOrd="1" destOrd="0" presId="urn:microsoft.com/office/officeart/2005/8/layout/hProcess4"/>
    <dgm:cxn modelId="{5ACB9869-05D9-994E-AE72-394C0C80F8CB}" srcId="{A6F19F55-B0B6-0641-9064-D366AA4BC521}" destId="{3BB85FEE-B1E0-8F46-BEE3-33BF1F169456}" srcOrd="1" destOrd="0" parTransId="{BB5208D3-27E3-C946-985E-8E593ABFD3A4}" sibTransId="{B52C906B-1513-BD4D-B53B-40D9D719FD05}"/>
    <dgm:cxn modelId="{504EB51D-8EAE-5C4B-A42E-330B4569C964}" srcId="{3BB85FEE-B1E0-8F46-BEE3-33BF1F169456}" destId="{37009138-51B5-FD48-AF4D-A86365BA4ECF}" srcOrd="2" destOrd="0" parTransId="{3051229E-A7B3-0841-ACC8-07B5A0C8033E}" sibTransId="{EDBCBB2A-EC2D-5148-B7CD-93DEAAE6F704}"/>
    <dgm:cxn modelId="{9B18D5AC-6D02-C141-8E77-F88E2567223A}" type="presOf" srcId="{82610AA1-B499-F045-AB06-4C2BC895CEE6}" destId="{71B5DFD1-4F7F-5E45-A4C7-00BFAD519337}" srcOrd="0" destOrd="2" presId="urn:microsoft.com/office/officeart/2005/8/layout/hProcess4"/>
    <dgm:cxn modelId="{0155FA99-92EE-ED4F-9EF8-F62BA128181B}" type="presOf" srcId="{37009138-51B5-FD48-AF4D-A86365BA4ECF}" destId="{C5E232A5-A36B-C148-9023-4D24C384C99F}" srcOrd="0" destOrd="2" presId="urn:microsoft.com/office/officeart/2005/8/layout/hProcess4"/>
    <dgm:cxn modelId="{D344CAAE-6CDF-5746-B5C5-EFD7188D2380}" type="presOf" srcId="{C07D42DD-5CAE-4D4C-A58A-519DEC7C6D74}" destId="{A6957A89-608D-134F-B067-17CBC9798069}" srcOrd="0" destOrd="0" presId="urn:microsoft.com/office/officeart/2005/8/layout/hProcess4"/>
    <dgm:cxn modelId="{AD1066DE-4810-5D46-9C4D-DB50511F659A}" type="presOf" srcId="{834825B1-1C2F-F74A-ADB6-6C2996DDE574}" destId="{12BD9E18-3EDE-5743-A07C-6A3F576A0544}" srcOrd="0" destOrd="0" presId="urn:microsoft.com/office/officeart/2005/8/layout/hProcess4"/>
    <dgm:cxn modelId="{AF4F147C-4ACE-8445-8E38-83BFCD5D8326}" srcId="{A6F19F55-B0B6-0641-9064-D366AA4BC521}" destId="{0A3AB12F-6CD0-0846-814E-39F9D3FD602C}" srcOrd="3" destOrd="0" parTransId="{6DF2FDF1-6407-9744-9845-CAF1C9B20C73}" sibTransId="{601D5383-AE92-FD44-84F2-88849E086AE2}"/>
    <dgm:cxn modelId="{B92A27A3-5225-CC41-99D7-0AA331A68709}" srcId="{A6F19F55-B0B6-0641-9064-D366AA4BC521}" destId="{E26DD0D1-7D85-F747-A789-F56B6CDAED85}" srcOrd="2" destOrd="0" parTransId="{579E8A0E-B1BA-DC4C-B90F-E99C370AD127}" sibTransId="{06DF614F-37BF-8444-9637-67436442CAE6}"/>
    <dgm:cxn modelId="{CA17FD73-2F84-D849-973B-11EE0A01D543}" type="presOf" srcId="{0A5018BD-910C-EB43-9C77-689EF25B1D5F}" destId="{B6F6DED6-4D82-ED48-A9DF-36F96522AEA0}" srcOrd="1" destOrd="0" presId="urn:microsoft.com/office/officeart/2005/8/layout/hProcess4"/>
    <dgm:cxn modelId="{644436F5-885E-E74D-B0D4-F6839236D3FA}" type="presOf" srcId="{BCB80B6E-E123-1443-988E-8D8D9712EE83}" destId="{71E33CF1-40AA-B249-88F7-B0F2DC068499}" srcOrd="1" destOrd="1" presId="urn:microsoft.com/office/officeart/2005/8/layout/hProcess4"/>
    <dgm:cxn modelId="{871C5A9A-8F19-E54E-9480-2B90EA2D19D2}" srcId="{3BB85FEE-B1E0-8F46-BEE3-33BF1F169456}" destId="{06632807-FE6E-D944-B586-E6738615CED8}" srcOrd="1" destOrd="0" parTransId="{3686CF43-2AE9-BD45-8043-68E0F5FF9BE4}" sibTransId="{92B10677-EB93-2040-A1A0-2732A85A64D2}"/>
    <dgm:cxn modelId="{4BAE88B6-4D32-3440-950A-3403C2C268E9}" type="presOf" srcId="{F7EABEAE-51E9-5849-8FE3-BF6F1DBC0598}" destId="{A8872ABD-BB06-0440-93EB-70C1AB36482B}" srcOrd="1" destOrd="2" presId="urn:microsoft.com/office/officeart/2005/8/layout/hProcess4"/>
    <dgm:cxn modelId="{2DCDA665-214E-C54B-8623-1DE636C3E5A8}" type="presOf" srcId="{BCB80B6E-E123-1443-988E-8D8D9712EE83}" destId="{71B5DFD1-4F7F-5E45-A4C7-00BFAD519337}" srcOrd="0" destOrd="1" presId="urn:microsoft.com/office/officeart/2005/8/layout/hProcess4"/>
    <dgm:cxn modelId="{00F1D9D1-1BC7-5747-A33D-40359F490982}" srcId="{A6F19F55-B0B6-0641-9064-D366AA4BC521}" destId="{C07D42DD-5CAE-4D4C-A58A-519DEC7C6D74}" srcOrd="0" destOrd="0" parTransId="{AF0FC2DA-7787-6441-96F3-E2B520DADB98}" sibTransId="{66B3CB5E-187D-3A42-A953-D525B3EC5C9D}"/>
    <dgm:cxn modelId="{07792B1A-A798-C644-8D1A-C4F9F07F7509}" type="presOf" srcId="{0A5018BD-910C-EB43-9C77-689EF25B1D5F}" destId="{082A9E30-61AE-B045-8EF4-AFD183E6DB51}" srcOrd="0" destOrd="0" presId="urn:microsoft.com/office/officeart/2005/8/layout/hProcess4"/>
    <dgm:cxn modelId="{91EE42CD-FB4D-3347-9BD7-D6A1B80CB281}" type="presOf" srcId="{06DF614F-37BF-8444-9637-67436442CAE6}" destId="{EFD93B97-9621-3A4C-9B03-7B87A3AF53C4}" srcOrd="0" destOrd="0" presId="urn:microsoft.com/office/officeart/2005/8/layout/hProcess4"/>
    <dgm:cxn modelId="{AFC60AF1-46F9-5048-972E-A23BE1F1046B}" srcId="{C07D42DD-5CAE-4D4C-A58A-519DEC7C6D74}" destId="{ADA4E768-724E-7F4B-AB25-2076FC441EF8}" srcOrd="1" destOrd="0" parTransId="{E7459C4B-F532-A348-BD2C-B0BAC84ACF55}" sibTransId="{E87F49DE-F2AE-0647-9AC8-6D1314393D1B}"/>
    <dgm:cxn modelId="{967C6A3A-79E8-4B4F-8B0A-9BB2B373D22D}" type="presOf" srcId="{E26DD0D1-7D85-F747-A789-F56B6CDAED85}" destId="{F3F8E651-E912-0A43-861E-CE8D7C49B077}" srcOrd="0" destOrd="0" presId="urn:microsoft.com/office/officeart/2005/8/layout/hProcess4"/>
    <dgm:cxn modelId="{9DBA8ED5-F5FB-7544-BC47-52F30D21462C}" type="presParOf" srcId="{CEF2834E-3D3D-B44C-9C11-921E13C0BD30}" destId="{632335B7-2BD8-6A40-BADB-E2561D65D007}" srcOrd="0" destOrd="0" presId="urn:microsoft.com/office/officeart/2005/8/layout/hProcess4"/>
    <dgm:cxn modelId="{CD0FB36B-D265-4B4C-BB00-982ED4CFBFD4}" type="presParOf" srcId="{CEF2834E-3D3D-B44C-9C11-921E13C0BD30}" destId="{C43F7CDF-6CEC-8948-87DC-36687C6DF1CE}" srcOrd="1" destOrd="0" presId="urn:microsoft.com/office/officeart/2005/8/layout/hProcess4"/>
    <dgm:cxn modelId="{0561893C-FED6-3749-B311-AB3E175784A4}" type="presParOf" srcId="{CEF2834E-3D3D-B44C-9C11-921E13C0BD30}" destId="{C0B9C121-7856-3B47-B348-99D4C8A70D66}" srcOrd="2" destOrd="0" presId="urn:microsoft.com/office/officeart/2005/8/layout/hProcess4"/>
    <dgm:cxn modelId="{C5C1F169-97E2-3E42-B0C6-AF40D6140B55}" type="presParOf" srcId="{C0B9C121-7856-3B47-B348-99D4C8A70D66}" destId="{98141B26-19C2-3A4E-915E-E144EF8FD403}" srcOrd="0" destOrd="0" presId="urn:microsoft.com/office/officeart/2005/8/layout/hProcess4"/>
    <dgm:cxn modelId="{A5160D0B-6BB3-194F-A33D-04B396D411D6}" type="presParOf" srcId="{98141B26-19C2-3A4E-915E-E144EF8FD403}" destId="{E170464F-5280-D74D-AAE7-D2327B696FD0}" srcOrd="0" destOrd="0" presId="urn:microsoft.com/office/officeart/2005/8/layout/hProcess4"/>
    <dgm:cxn modelId="{DE11D58C-8CF5-5E45-A355-15617B36D687}" type="presParOf" srcId="{98141B26-19C2-3A4E-915E-E144EF8FD403}" destId="{12BD9E18-3EDE-5743-A07C-6A3F576A0544}" srcOrd="1" destOrd="0" presId="urn:microsoft.com/office/officeart/2005/8/layout/hProcess4"/>
    <dgm:cxn modelId="{48A2A71F-014D-E14D-B02A-724E34B04984}" type="presParOf" srcId="{98141B26-19C2-3A4E-915E-E144EF8FD403}" destId="{A8872ABD-BB06-0440-93EB-70C1AB36482B}" srcOrd="2" destOrd="0" presId="urn:microsoft.com/office/officeart/2005/8/layout/hProcess4"/>
    <dgm:cxn modelId="{ACF128D3-069E-B54C-A637-2F09CC961385}" type="presParOf" srcId="{98141B26-19C2-3A4E-915E-E144EF8FD403}" destId="{A6957A89-608D-134F-B067-17CBC9798069}" srcOrd="3" destOrd="0" presId="urn:microsoft.com/office/officeart/2005/8/layout/hProcess4"/>
    <dgm:cxn modelId="{BDC2B054-C343-F143-AC87-D1CE4DE5EB2D}" type="presParOf" srcId="{98141B26-19C2-3A4E-915E-E144EF8FD403}" destId="{E05C4724-C9E1-3E4D-B88A-CC6B7DC4FF5C}" srcOrd="4" destOrd="0" presId="urn:microsoft.com/office/officeart/2005/8/layout/hProcess4"/>
    <dgm:cxn modelId="{B9EED863-112D-DA49-B90E-738C8A740E8C}" type="presParOf" srcId="{C0B9C121-7856-3B47-B348-99D4C8A70D66}" destId="{650ECC51-2F6E-EE41-99F5-A86CD87CC560}" srcOrd="1" destOrd="0" presId="urn:microsoft.com/office/officeart/2005/8/layout/hProcess4"/>
    <dgm:cxn modelId="{3726EA75-3877-5048-B403-973C4A7E3F79}" type="presParOf" srcId="{C0B9C121-7856-3B47-B348-99D4C8A70D66}" destId="{24A6BF68-B10D-364E-BD9C-962F1D6571FA}" srcOrd="2" destOrd="0" presId="urn:microsoft.com/office/officeart/2005/8/layout/hProcess4"/>
    <dgm:cxn modelId="{39683ED5-4E0E-324C-83F7-41E28EA6FEBC}" type="presParOf" srcId="{24A6BF68-B10D-364E-BD9C-962F1D6571FA}" destId="{103B5741-2CAD-5B4C-94B6-562AE5132140}" srcOrd="0" destOrd="0" presId="urn:microsoft.com/office/officeart/2005/8/layout/hProcess4"/>
    <dgm:cxn modelId="{9D54243B-ED58-BC4B-9314-C4704E1CC9EC}" type="presParOf" srcId="{24A6BF68-B10D-364E-BD9C-962F1D6571FA}" destId="{C5E232A5-A36B-C148-9023-4D24C384C99F}" srcOrd="1" destOrd="0" presId="urn:microsoft.com/office/officeart/2005/8/layout/hProcess4"/>
    <dgm:cxn modelId="{E9C4B646-2892-2042-AE7D-DF377C96B44A}" type="presParOf" srcId="{24A6BF68-B10D-364E-BD9C-962F1D6571FA}" destId="{CB2DF9B9-1488-B54A-B2D8-E8F91C013C6D}" srcOrd="2" destOrd="0" presId="urn:microsoft.com/office/officeart/2005/8/layout/hProcess4"/>
    <dgm:cxn modelId="{C2C05B01-754D-0E4D-8D4A-57EA6D3C83D9}" type="presParOf" srcId="{24A6BF68-B10D-364E-BD9C-962F1D6571FA}" destId="{9348DBFC-2858-4447-870D-4C00C1148064}" srcOrd="3" destOrd="0" presId="urn:microsoft.com/office/officeart/2005/8/layout/hProcess4"/>
    <dgm:cxn modelId="{AD7EEE04-8FAD-774E-972C-55C790606C61}" type="presParOf" srcId="{24A6BF68-B10D-364E-BD9C-962F1D6571FA}" destId="{5C87D5EA-923B-894C-A218-4684DA63CD6E}" srcOrd="4" destOrd="0" presId="urn:microsoft.com/office/officeart/2005/8/layout/hProcess4"/>
    <dgm:cxn modelId="{1BA4251A-AC5E-3B4B-BF4E-5D5E9F9C9389}" type="presParOf" srcId="{C0B9C121-7856-3B47-B348-99D4C8A70D66}" destId="{6D8276A2-CA95-DC4A-8F76-9A9E5DA5880C}" srcOrd="3" destOrd="0" presId="urn:microsoft.com/office/officeart/2005/8/layout/hProcess4"/>
    <dgm:cxn modelId="{55E9202B-D023-C942-A31F-55E159474686}" type="presParOf" srcId="{C0B9C121-7856-3B47-B348-99D4C8A70D66}" destId="{630B3B14-1633-604B-BAB3-8B682A6B9B2D}" srcOrd="4" destOrd="0" presId="urn:microsoft.com/office/officeart/2005/8/layout/hProcess4"/>
    <dgm:cxn modelId="{B1CD6753-5072-324C-86EF-CDF7D7028C3C}" type="presParOf" srcId="{630B3B14-1633-604B-BAB3-8B682A6B9B2D}" destId="{CB0A3F2E-FE0E-E746-B48A-FB50E4CF5050}" srcOrd="0" destOrd="0" presId="urn:microsoft.com/office/officeart/2005/8/layout/hProcess4"/>
    <dgm:cxn modelId="{1180D0AD-C90A-E845-88F8-EE18F4F3A3AE}" type="presParOf" srcId="{630B3B14-1633-604B-BAB3-8B682A6B9B2D}" destId="{71B5DFD1-4F7F-5E45-A4C7-00BFAD519337}" srcOrd="1" destOrd="0" presId="urn:microsoft.com/office/officeart/2005/8/layout/hProcess4"/>
    <dgm:cxn modelId="{4619A251-57EF-0F40-BFEF-2A6C739860F5}" type="presParOf" srcId="{630B3B14-1633-604B-BAB3-8B682A6B9B2D}" destId="{71E33CF1-40AA-B249-88F7-B0F2DC068499}" srcOrd="2" destOrd="0" presId="urn:microsoft.com/office/officeart/2005/8/layout/hProcess4"/>
    <dgm:cxn modelId="{440466D6-6980-E649-B061-E0767E0D5D1C}" type="presParOf" srcId="{630B3B14-1633-604B-BAB3-8B682A6B9B2D}" destId="{F3F8E651-E912-0A43-861E-CE8D7C49B077}" srcOrd="3" destOrd="0" presId="urn:microsoft.com/office/officeart/2005/8/layout/hProcess4"/>
    <dgm:cxn modelId="{B52EBF10-0564-184D-BFF5-D38478096A37}" type="presParOf" srcId="{630B3B14-1633-604B-BAB3-8B682A6B9B2D}" destId="{EBCF2250-35C1-5E4C-9CAA-F34E5BCF0302}" srcOrd="4" destOrd="0" presId="urn:microsoft.com/office/officeart/2005/8/layout/hProcess4"/>
    <dgm:cxn modelId="{CCB90389-0521-BE49-BA3B-DEFB9A0A70F3}" type="presParOf" srcId="{C0B9C121-7856-3B47-B348-99D4C8A70D66}" destId="{EFD93B97-9621-3A4C-9B03-7B87A3AF53C4}" srcOrd="5" destOrd="0" presId="urn:microsoft.com/office/officeart/2005/8/layout/hProcess4"/>
    <dgm:cxn modelId="{EE0EF8E8-0EB1-6248-9698-CB7B0189E8D2}" type="presParOf" srcId="{C0B9C121-7856-3B47-B348-99D4C8A70D66}" destId="{5A4CE867-63CE-4949-B1FF-FF1F8817E3D6}" srcOrd="6" destOrd="0" presId="urn:microsoft.com/office/officeart/2005/8/layout/hProcess4"/>
    <dgm:cxn modelId="{6A2E224F-93D6-6041-BC87-39242F28DE2C}" type="presParOf" srcId="{5A4CE867-63CE-4949-B1FF-FF1F8817E3D6}" destId="{0988FFF7-F463-9747-B535-1744FA6BA356}" srcOrd="0" destOrd="0" presId="urn:microsoft.com/office/officeart/2005/8/layout/hProcess4"/>
    <dgm:cxn modelId="{22BB55C4-FBF5-6745-917B-9313CE0EC585}" type="presParOf" srcId="{5A4CE867-63CE-4949-B1FF-FF1F8817E3D6}" destId="{082A9E30-61AE-B045-8EF4-AFD183E6DB51}" srcOrd="1" destOrd="0" presId="urn:microsoft.com/office/officeart/2005/8/layout/hProcess4"/>
    <dgm:cxn modelId="{09F4A349-9ED0-7641-9C6D-32E5C9502690}" type="presParOf" srcId="{5A4CE867-63CE-4949-B1FF-FF1F8817E3D6}" destId="{B6F6DED6-4D82-ED48-A9DF-36F96522AEA0}" srcOrd="2" destOrd="0" presId="urn:microsoft.com/office/officeart/2005/8/layout/hProcess4"/>
    <dgm:cxn modelId="{B9A9F4F0-75E6-CA4B-B576-958C44D60259}" type="presParOf" srcId="{5A4CE867-63CE-4949-B1FF-FF1F8817E3D6}" destId="{2525476F-9E0E-244B-9A6F-FF012991F573}" srcOrd="3" destOrd="0" presId="urn:microsoft.com/office/officeart/2005/8/layout/hProcess4"/>
    <dgm:cxn modelId="{18C44E2B-C4F8-7A48-97B0-12A2EFE3D042}" type="presParOf" srcId="{5A4CE867-63CE-4949-B1FF-FF1F8817E3D6}" destId="{8C7362DF-0DDE-734D-B6B0-734BF310118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F19F55-B0B6-0641-9064-D366AA4BC521}" type="doc">
      <dgm:prSet loTypeId="urn:microsoft.com/office/officeart/2005/8/layout/hProcess4" loCatId="" qsTypeId="urn:microsoft.com/office/officeart/2005/8/quickstyle/simple2" qsCatId="simple" csTypeId="urn:microsoft.com/office/officeart/2005/8/colors/colorful1" csCatId="colorful" phldr="1"/>
      <dgm:spPr/>
      <dgm:t>
        <a:bodyPr/>
        <a:lstStyle/>
        <a:p>
          <a:endParaRPr lang="en-US"/>
        </a:p>
      </dgm:t>
    </dgm:pt>
    <dgm:pt modelId="{C07D42DD-5CAE-4D4C-A58A-519DEC7C6D74}">
      <dgm:prSet phldrT="[Text]"/>
      <dgm:spPr/>
      <dgm:t>
        <a:bodyPr/>
        <a:lstStyle/>
        <a:p>
          <a:r>
            <a:rPr lang="en-US" dirty="0">
              <a:solidFill>
                <a:schemeClr val="tx1"/>
              </a:solidFill>
              <a:latin typeface="Avenir Book" panose="02000503020000020003" pitchFamily="2" charset="0"/>
            </a:rPr>
            <a:t>Beginning</a:t>
          </a:r>
        </a:p>
      </dgm:t>
    </dgm:pt>
    <dgm:pt modelId="{AF0FC2DA-7787-6441-96F3-E2B520DADB98}" type="parTrans" cxnId="{00F1D9D1-1BC7-5747-A33D-40359F490982}">
      <dgm:prSet/>
      <dgm:spPr/>
      <dgm:t>
        <a:bodyPr/>
        <a:lstStyle/>
        <a:p>
          <a:endParaRPr lang="en-US"/>
        </a:p>
      </dgm:t>
    </dgm:pt>
    <dgm:pt modelId="{66B3CB5E-187D-3A42-A953-D525B3EC5C9D}" type="sibTrans" cxnId="{00F1D9D1-1BC7-5747-A33D-40359F490982}">
      <dgm:prSet/>
      <dgm:spPr/>
      <dgm:t>
        <a:bodyPr/>
        <a:lstStyle/>
        <a:p>
          <a:endParaRPr lang="en-US"/>
        </a:p>
      </dgm:t>
    </dgm:pt>
    <dgm:pt modelId="{F7EABEAE-51E9-5849-8FE3-BF6F1DBC0598}">
      <dgm:prSet phldrT="[Text]" custT="1"/>
      <dgm:spPr/>
      <dgm:t>
        <a:bodyPr/>
        <a:lstStyle/>
        <a:p>
          <a:r>
            <a:rPr lang="en-US" sz="1400" dirty="0">
              <a:latin typeface="Avenir Book" panose="02000503020000020003" pitchFamily="2" charset="0"/>
            </a:rPr>
            <a:t>Processes &amp; needs</a:t>
          </a:r>
        </a:p>
      </dgm:t>
    </dgm:pt>
    <dgm:pt modelId="{548C6391-3AA5-A844-B74B-A3F11929F598}" type="parTrans" cxnId="{65F1BF21-00BF-BD40-AC58-C573D635FD60}">
      <dgm:prSet/>
      <dgm:spPr/>
      <dgm:t>
        <a:bodyPr/>
        <a:lstStyle/>
        <a:p>
          <a:endParaRPr lang="en-US"/>
        </a:p>
      </dgm:t>
    </dgm:pt>
    <dgm:pt modelId="{730159F2-7F06-1448-B6AE-89CE674C8345}" type="sibTrans" cxnId="{65F1BF21-00BF-BD40-AC58-C573D635FD60}">
      <dgm:prSet/>
      <dgm:spPr/>
      <dgm:t>
        <a:bodyPr/>
        <a:lstStyle/>
        <a:p>
          <a:endParaRPr lang="en-US"/>
        </a:p>
      </dgm:t>
    </dgm:pt>
    <dgm:pt modelId="{3BB85FEE-B1E0-8F46-BEE3-33BF1F169456}">
      <dgm:prSet phldrT="[Text]"/>
      <dgm:spPr/>
      <dgm:t>
        <a:bodyPr/>
        <a:lstStyle/>
        <a:p>
          <a:r>
            <a:rPr lang="en-US" dirty="0">
              <a:solidFill>
                <a:schemeClr val="tx1"/>
              </a:solidFill>
              <a:latin typeface="Avenir Book" panose="02000503020000020003" pitchFamily="2" charset="0"/>
            </a:rPr>
            <a:t>Developing</a:t>
          </a:r>
        </a:p>
      </dgm:t>
    </dgm:pt>
    <dgm:pt modelId="{BB5208D3-27E3-C946-985E-8E593ABFD3A4}" type="parTrans" cxnId="{5ACB9869-05D9-994E-AE72-394C0C80F8CB}">
      <dgm:prSet/>
      <dgm:spPr/>
      <dgm:t>
        <a:bodyPr/>
        <a:lstStyle/>
        <a:p>
          <a:endParaRPr lang="en-US"/>
        </a:p>
      </dgm:t>
    </dgm:pt>
    <dgm:pt modelId="{B52C906B-1513-BD4D-B53B-40D9D719FD05}" type="sibTrans" cxnId="{5ACB9869-05D9-994E-AE72-394C0C80F8CB}">
      <dgm:prSet/>
      <dgm:spPr/>
      <dgm:t>
        <a:bodyPr/>
        <a:lstStyle/>
        <a:p>
          <a:endParaRPr lang="en-US"/>
        </a:p>
      </dgm:t>
    </dgm:pt>
    <dgm:pt modelId="{37009138-51B5-FD48-AF4D-A86365BA4ECF}">
      <dgm:prSet phldrT="[Text]" custT="1"/>
      <dgm:spPr/>
      <dgm:t>
        <a:bodyPr/>
        <a:lstStyle/>
        <a:p>
          <a:r>
            <a:rPr lang="en-US" sz="1400" dirty="0">
              <a:latin typeface="Avenir Book" panose="02000503020000020003" pitchFamily="2" charset="0"/>
            </a:rPr>
            <a:t>AT island &amp; IT island</a:t>
          </a:r>
        </a:p>
      </dgm:t>
    </dgm:pt>
    <dgm:pt modelId="{3051229E-A7B3-0841-ACC8-07B5A0C8033E}" type="parTrans" cxnId="{504EB51D-8EAE-5C4B-A42E-330B4569C964}">
      <dgm:prSet/>
      <dgm:spPr/>
      <dgm:t>
        <a:bodyPr/>
        <a:lstStyle/>
        <a:p>
          <a:endParaRPr lang="en-US"/>
        </a:p>
      </dgm:t>
    </dgm:pt>
    <dgm:pt modelId="{EDBCBB2A-EC2D-5148-B7CD-93DEAAE6F704}" type="sibTrans" cxnId="{504EB51D-8EAE-5C4B-A42E-330B4569C964}">
      <dgm:prSet/>
      <dgm:spPr/>
      <dgm:t>
        <a:bodyPr/>
        <a:lstStyle/>
        <a:p>
          <a:endParaRPr lang="en-US"/>
        </a:p>
      </dgm:t>
    </dgm:pt>
    <dgm:pt modelId="{E26DD0D1-7D85-F747-A789-F56B6CDAED85}">
      <dgm:prSet phldrT="[Text]"/>
      <dgm:spPr/>
      <dgm:t>
        <a:bodyPr/>
        <a:lstStyle/>
        <a:p>
          <a:r>
            <a:rPr lang="en-US" dirty="0">
              <a:solidFill>
                <a:schemeClr val="tx1"/>
              </a:solidFill>
              <a:latin typeface="Avenir Book" panose="02000503020000020003" pitchFamily="2" charset="0"/>
            </a:rPr>
            <a:t>Transitioning</a:t>
          </a:r>
        </a:p>
      </dgm:t>
    </dgm:pt>
    <dgm:pt modelId="{579E8A0E-B1BA-DC4C-B90F-E99C370AD127}" type="parTrans" cxnId="{B92A27A3-5225-CC41-99D7-0AA331A68709}">
      <dgm:prSet/>
      <dgm:spPr/>
      <dgm:t>
        <a:bodyPr/>
        <a:lstStyle/>
        <a:p>
          <a:endParaRPr lang="en-US"/>
        </a:p>
      </dgm:t>
    </dgm:pt>
    <dgm:pt modelId="{06DF614F-37BF-8444-9637-67436442CAE6}" type="sibTrans" cxnId="{B92A27A3-5225-CC41-99D7-0AA331A68709}">
      <dgm:prSet/>
      <dgm:spPr/>
      <dgm:t>
        <a:bodyPr/>
        <a:lstStyle/>
        <a:p>
          <a:endParaRPr lang="en-US"/>
        </a:p>
      </dgm:t>
    </dgm:pt>
    <dgm:pt modelId="{0A3AB12F-6CD0-0846-814E-39F9D3FD602C}">
      <dgm:prSet/>
      <dgm:spPr/>
      <dgm:t>
        <a:bodyPr/>
        <a:lstStyle/>
        <a:p>
          <a:r>
            <a:rPr lang="en-US" dirty="0">
              <a:solidFill>
                <a:schemeClr val="tx1"/>
              </a:solidFill>
              <a:latin typeface="Avenir Book" panose="02000503020000020003" pitchFamily="2" charset="0"/>
            </a:rPr>
            <a:t>Expanding</a:t>
          </a:r>
        </a:p>
      </dgm:t>
    </dgm:pt>
    <dgm:pt modelId="{6DF2FDF1-6407-9744-9845-CAF1C9B20C73}" type="parTrans" cxnId="{AF4F147C-4ACE-8445-8E38-83BFCD5D8326}">
      <dgm:prSet/>
      <dgm:spPr/>
      <dgm:t>
        <a:bodyPr/>
        <a:lstStyle/>
        <a:p>
          <a:endParaRPr lang="en-US"/>
        </a:p>
      </dgm:t>
    </dgm:pt>
    <dgm:pt modelId="{601D5383-AE92-FD44-84F2-88849E086AE2}" type="sibTrans" cxnId="{AF4F147C-4ACE-8445-8E38-83BFCD5D8326}">
      <dgm:prSet/>
      <dgm:spPr/>
      <dgm:t>
        <a:bodyPr/>
        <a:lstStyle/>
        <a:p>
          <a:endParaRPr lang="en-US"/>
        </a:p>
      </dgm:t>
    </dgm:pt>
    <dgm:pt modelId="{6587487B-0A82-284B-AFA5-0C77C99EA3B9}">
      <dgm:prSet/>
      <dgm:spPr/>
      <dgm:t>
        <a:bodyPr/>
        <a:lstStyle/>
        <a:p>
          <a:r>
            <a:rPr lang="en-US" dirty="0">
              <a:solidFill>
                <a:schemeClr val="tx1"/>
              </a:solidFill>
              <a:latin typeface="Avenir Book" panose="02000503020000020003" pitchFamily="2" charset="0"/>
            </a:rPr>
            <a:t>Transforming</a:t>
          </a:r>
        </a:p>
      </dgm:t>
    </dgm:pt>
    <dgm:pt modelId="{161651A0-502C-8741-8899-B298EB346F9E}" type="parTrans" cxnId="{B580AF21-9C76-054E-9178-11A52695C519}">
      <dgm:prSet/>
      <dgm:spPr/>
      <dgm:t>
        <a:bodyPr/>
        <a:lstStyle/>
        <a:p>
          <a:endParaRPr lang="en-US"/>
        </a:p>
      </dgm:t>
    </dgm:pt>
    <dgm:pt modelId="{E2A1B937-9D13-5942-AE0F-1BD4BDBCB424}" type="sibTrans" cxnId="{B580AF21-9C76-054E-9178-11A52695C519}">
      <dgm:prSet/>
      <dgm:spPr/>
      <dgm:t>
        <a:bodyPr/>
        <a:lstStyle/>
        <a:p>
          <a:endParaRPr lang="en-US"/>
        </a:p>
      </dgm:t>
    </dgm:pt>
    <dgm:pt modelId="{0A5018BD-910C-EB43-9C77-689EF25B1D5F}">
      <dgm:prSet custT="1"/>
      <dgm:spPr/>
      <dgm:t>
        <a:bodyPr/>
        <a:lstStyle/>
        <a:p>
          <a:r>
            <a:rPr lang="en-US" sz="1300" dirty="0">
              <a:latin typeface="Avenir Book" panose="02000503020000020003" pitchFamily="2" charset="0"/>
            </a:rPr>
            <a:t>Cohort of related services staff </a:t>
          </a:r>
          <a:endParaRPr lang="en-US" sz="1300" dirty="0"/>
        </a:p>
      </dgm:t>
    </dgm:pt>
    <dgm:pt modelId="{F199DF6C-E8B6-124B-AF96-EEC1F81DA3F0}" type="parTrans" cxnId="{4F36E20E-611F-0046-820C-38E37D9CEC8E}">
      <dgm:prSet/>
      <dgm:spPr/>
      <dgm:t>
        <a:bodyPr/>
        <a:lstStyle/>
        <a:p>
          <a:endParaRPr lang="en-US"/>
        </a:p>
      </dgm:t>
    </dgm:pt>
    <dgm:pt modelId="{229F2126-CB3C-B54D-9F0A-BFCEA6F331E2}" type="sibTrans" cxnId="{4F36E20E-611F-0046-820C-38E37D9CEC8E}">
      <dgm:prSet/>
      <dgm:spPr/>
      <dgm:t>
        <a:bodyPr/>
        <a:lstStyle/>
        <a:p>
          <a:endParaRPr lang="en-US"/>
        </a:p>
      </dgm:t>
    </dgm:pt>
    <dgm:pt modelId="{BCB80B6E-E123-1443-988E-8D8D9712EE83}">
      <dgm:prSet phldrT="[Text]" custT="1"/>
      <dgm:spPr/>
      <dgm:t>
        <a:bodyPr/>
        <a:lstStyle/>
        <a:p>
          <a:r>
            <a:rPr lang="en-US" sz="1400" dirty="0">
              <a:latin typeface="Avenir Book" panose="02000503020000020003" pitchFamily="2" charset="0"/>
            </a:rPr>
            <a:t>District 1:1 Technology</a:t>
          </a:r>
          <a:endParaRPr lang="en-US" sz="1200" dirty="0"/>
        </a:p>
      </dgm:t>
    </dgm:pt>
    <dgm:pt modelId="{8376BD4A-F8EF-A149-B864-4C4ABAB0F2A0}" type="parTrans" cxnId="{49572E4B-BCB6-D848-ADA6-EED8B54050A4}">
      <dgm:prSet/>
      <dgm:spPr/>
      <dgm:t>
        <a:bodyPr/>
        <a:lstStyle/>
        <a:p>
          <a:endParaRPr lang="en-US"/>
        </a:p>
      </dgm:t>
    </dgm:pt>
    <dgm:pt modelId="{65946CE5-49C6-1248-BFD4-9B966A07C43A}" type="sibTrans" cxnId="{49572E4B-BCB6-D848-ADA6-EED8B54050A4}">
      <dgm:prSet/>
      <dgm:spPr/>
      <dgm:t>
        <a:bodyPr/>
        <a:lstStyle/>
        <a:p>
          <a:endParaRPr lang="en-US"/>
        </a:p>
      </dgm:t>
    </dgm:pt>
    <dgm:pt modelId="{834825B1-1C2F-F74A-ADB6-6C2996DDE574}">
      <dgm:prSet phldrT="[Text]" custT="1"/>
      <dgm:spPr/>
      <dgm:t>
        <a:bodyPr/>
        <a:lstStyle/>
        <a:p>
          <a:r>
            <a:rPr lang="en-US" sz="1400" dirty="0">
              <a:latin typeface="Avenir Book" panose="02000503020000020003" pitchFamily="2" charset="0"/>
            </a:rPr>
            <a:t>1 teacher; dual roles</a:t>
          </a:r>
          <a:endParaRPr lang="en-US" sz="1300" dirty="0"/>
        </a:p>
      </dgm:t>
    </dgm:pt>
    <dgm:pt modelId="{7D2898AB-DE8B-EE4B-A7B5-DDDDF91FE0B1}" type="parTrans" cxnId="{85FAB362-CEF3-404F-A048-E00FB8C49262}">
      <dgm:prSet/>
      <dgm:spPr/>
      <dgm:t>
        <a:bodyPr/>
        <a:lstStyle/>
        <a:p>
          <a:endParaRPr lang="en-US"/>
        </a:p>
      </dgm:t>
    </dgm:pt>
    <dgm:pt modelId="{7A08F68B-A965-CA4B-A1C5-191AD858305E}" type="sibTrans" cxnId="{85FAB362-CEF3-404F-A048-E00FB8C49262}">
      <dgm:prSet/>
      <dgm:spPr/>
      <dgm:t>
        <a:bodyPr/>
        <a:lstStyle/>
        <a:p>
          <a:endParaRPr lang="en-US"/>
        </a:p>
      </dgm:t>
    </dgm:pt>
    <dgm:pt modelId="{739242E8-8159-7F4A-9E1E-06A538E39FED}">
      <dgm:prSet phldrT="[Text]" custT="1"/>
      <dgm:spPr/>
      <dgm:t>
        <a:bodyPr/>
        <a:lstStyle/>
        <a:p>
          <a:r>
            <a:rPr lang="en-US" sz="1400" dirty="0">
              <a:latin typeface="Avenir Book" panose="02000503020000020003" pitchFamily="2" charset="0"/>
            </a:rPr>
            <a:t>2 special educators</a:t>
          </a:r>
          <a:endParaRPr lang="en-US" sz="1300" dirty="0"/>
        </a:p>
      </dgm:t>
    </dgm:pt>
    <dgm:pt modelId="{6EE04ECF-2D1D-8346-B4CC-779D7C8488A0}" type="parTrans" cxnId="{B4D0806D-3576-2345-8965-D7A786AF14D4}">
      <dgm:prSet/>
      <dgm:spPr/>
      <dgm:t>
        <a:bodyPr/>
        <a:lstStyle/>
        <a:p>
          <a:endParaRPr lang="en-US"/>
        </a:p>
      </dgm:t>
    </dgm:pt>
    <dgm:pt modelId="{09E0CF81-6C3D-FA42-9690-86ECE4AAAB4D}" type="sibTrans" cxnId="{B4D0806D-3576-2345-8965-D7A786AF14D4}">
      <dgm:prSet/>
      <dgm:spPr/>
      <dgm:t>
        <a:bodyPr/>
        <a:lstStyle/>
        <a:p>
          <a:endParaRPr lang="en-US"/>
        </a:p>
      </dgm:t>
    </dgm:pt>
    <dgm:pt modelId="{DD17DA2C-008B-FC4F-9965-49D957317CC4}">
      <dgm:prSet custT="1"/>
      <dgm:spPr/>
      <dgm:t>
        <a:bodyPr/>
        <a:lstStyle/>
        <a:p>
          <a:r>
            <a:rPr lang="en-US" sz="1400" dirty="0">
              <a:latin typeface="Avenir Book" panose="02000503020000020003" pitchFamily="2" charset="0"/>
            </a:rPr>
            <a:t>Interprofessional practices</a:t>
          </a:r>
        </a:p>
      </dgm:t>
    </dgm:pt>
    <dgm:pt modelId="{BFFF8B8F-388C-6943-862B-BCF390BB74F9}" type="parTrans" cxnId="{1D05A297-76A6-AF42-8C0A-72BEE5E0D595}">
      <dgm:prSet/>
      <dgm:spPr/>
      <dgm:t>
        <a:bodyPr/>
        <a:lstStyle/>
        <a:p>
          <a:endParaRPr lang="en-US"/>
        </a:p>
      </dgm:t>
    </dgm:pt>
    <dgm:pt modelId="{AEDE4727-7B78-D742-9FB4-CD6E43B60F2E}" type="sibTrans" cxnId="{1D05A297-76A6-AF42-8C0A-72BEE5E0D595}">
      <dgm:prSet/>
      <dgm:spPr/>
      <dgm:t>
        <a:bodyPr/>
        <a:lstStyle/>
        <a:p>
          <a:endParaRPr lang="en-US"/>
        </a:p>
      </dgm:t>
    </dgm:pt>
    <dgm:pt modelId="{1B569ED7-A67C-224B-BCA0-34601DE227CA}">
      <dgm:prSet custT="1"/>
      <dgm:spPr/>
      <dgm:t>
        <a:bodyPr/>
        <a:lstStyle/>
        <a:p>
          <a:r>
            <a:rPr lang="en-US" sz="1400" dirty="0">
              <a:latin typeface="Avenir Book" panose="02000503020000020003" pitchFamily="2" charset="0"/>
            </a:rPr>
            <a:t>School based teams</a:t>
          </a:r>
          <a:endParaRPr lang="en-US" sz="1400" dirty="0"/>
        </a:p>
      </dgm:t>
    </dgm:pt>
    <dgm:pt modelId="{F77CC3A7-5A16-9E44-AF7E-3C9DB1A7E2B1}" type="parTrans" cxnId="{C443D9CC-F43D-D742-A017-1693C98A82DF}">
      <dgm:prSet/>
      <dgm:spPr/>
      <dgm:t>
        <a:bodyPr/>
        <a:lstStyle/>
        <a:p>
          <a:endParaRPr lang="en-US"/>
        </a:p>
      </dgm:t>
    </dgm:pt>
    <dgm:pt modelId="{F0760633-6D18-F140-BB70-39F9351E7C11}" type="sibTrans" cxnId="{C443D9CC-F43D-D742-A017-1693C98A82DF}">
      <dgm:prSet/>
      <dgm:spPr/>
      <dgm:t>
        <a:bodyPr/>
        <a:lstStyle/>
        <a:p>
          <a:endParaRPr lang="en-US"/>
        </a:p>
      </dgm:t>
    </dgm:pt>
    <dgm:pt modelId="{87894762-4BF6-2E4A-9EB1-7AC7BE74CCD7}">
      <dgm:prSet custT="1"/>
      <dgm:spPr/>
      <dgm:t>
        <a:bodyPr/>
        <a:lstStyle/>
        <a:p>
          <a:r>
            <a:rPr lang="en-US" sz="1400" dirty="0">
              <a:latin typeface="Avenir Book" panose="02000503020000020003" pitchFamily="2" charset="0"/>
            </a:rPr>
            <a:t>Created bridge between AT &amp; IT</a:t>
          </a:r>
        </a:p>
      </dgm:t>
    </dgm:pt>
    <dgm:pt modelId="{6E292103-7134-C747-B3BB-342E4513F222}" type="parTrans" cxnId="{EE1F3ADA-C456-F84F-A633-811DD5C812F2}">
      <dgm:prSet/>
      <dgm:spPr/>
      <dgm:t>
        <a:bodyPr/>
        <a:lstStyle/>
        <a:p>
          <a:endParaRPr lang="en-US"/>
        </a:p>
      </dgm:t>
    </dgm:pt>
    <dgm:pt modelId="{613E8768-E5F4-8D4E-8673-D5080FD25A61}" type="sibTrans" cxnId="{EE1F3ADA-C456-F84F-A633-811DD5C812F2}">
      <dgm:prSet/>
      <dgm:spPr/>
      <dgm:t>
        <a:bodyPr/>
        <a:lstStyle/>
        <a:p>
          <a:endParaRPr lang="en-US"/>
        </a:p>
      </dgm:t>
    </dgm:pt>
    <dgm:pt modelId="{CA574BA2-2EBA-D748-BF45-A7C1658DB1C4}">
      <dgm:prSet custT="1"/>
      <dgm:spPr/>
      <dgm:t>
        <a:bodyPr/>
        <a:lstStyle/>
        <a:p>
          <a:r>
            <a:rPr lang="en-US" sz="1300" dirty="0">
              <a:latin typeface="Avenir Book" panose="02000503020000020003" pitchFamily="2" charset="0"/>
            </a:rPr>
            <a:t>Preschool through Graduation</a:t>
          </a:r>
        </a:p>
      </dgm:t>
    </dgm:pt>
    <dgm:pt modelId="{8BFA7929-5A91-BB4B-A79F-5E1698F5D3BA}" type="parTrans" cxnId="{93EA6786-CEE8-4C43-BD8C-CBF4DD37F1D8}">
      <dgm:prSet/>
      <dgm:spPr/>
      <dgm:t>
        <a:bodyPr/>
        <a:lstStyle/>
        <a:p>
          <a:endParaRPr lang="en-US"/>
        </a:p>
      </dgm:t>
    </dgm:pt>
    <dgm:pt modelId="{26828370-DF13-8A4E-B772-917A1C5BB17C}" type="sibTrans" cxnId="{93EA6786-CEE8-4C43-BD8C-CBF4DD37F1D8}">
      <dgm:prSet/>
      <dgm:spPr/>
      <dgm:t>
        <a:bodyPr/>
        <a:lstStyle/>
        <a:p>
          <a:endParaRPr lang="en-US"/>
        </a:p>
      </dgm:t>
    </dgm:pt>
    <dgm:pt modelId="{CEF2834E-3D3D-B44C-9C11-921E13C0BD30}" type="pres">
      <dgm:prSet presAssocID="{A6F19F55-B0B6-0641-9064-D366AA4BC521}" presName="Name0" presStyleCnt="0">
        <dgm:presLayoutVars>
          <dgm:dir/>
          <dgm:animLvl val="lvl"/>
          <dgm:resizeHandles val="exact"/>
        </dgm:presLayoutVars>
      </dgm:prSet>
      <dgm:spPr/>
      <dgm:t>
        <a:bodyPr/>
        <a:lstStyle/>
        <a:p>
          <a:endParaRPr lang="en-US"/>
        </a:p>
      </dgm:t>
    </dgm:pt>
    <dgm:pt modelId="{632335B7-2BD8-6A40-BADB-E2561D65D007}" type="pres">
      <dgm:prSet presAssocID="{A6F19F55-B0B6-0641-9064-D366AA4BC521}" presName="tSp" presStyleCnt="0"/>
      <dgm:spPr/>
    </dgm:pt>
    <dgm:pt modelId="{C43F7CDF-6CEC-8948-87DC-36687C6DF1CE}" type="pres">
      <dgm:prSet presAssocID="{A6F19F55-B0B6-0641-9064-D366AA4BC521}" presName="bSp" presStyleCnt="0"/>
      <dgm:spPr/>
    </dgm:pt>
    <dgm:pt modelId="{C0B9C121-7856-3B47-B348-99D4C8A70D66}" type="pres">
      <dgm:prSet presAssocID="{A6F19F55-B0B6-0641-9064-D366AA4BC521}" presName="process" presStyleCnt="0"/>
      <dgm:spPr/>
    </dgm:pt>
    <dgm:pt modelId="{98141B26-19C2-3A4E-915E-E144EF8FD403}" type="pres">
      <dgm:prSet presAssocID="{C07D42DD-5CAE-4D4C-A58A-519DEC7C6D74}" presName="composite1" presStyleCnt="0"/>
      <dgm:spPr/>
    </dgm:pt>
    <dgm:pt modelId="{E170464F-5280-D74D-AAE7-D2327B696FD0}" type="pres">
      <dgm:prSet presAssocID="{C07D42DD-5CAE-4D4C-A58A-519DEC7C6D74}" presName="dummyNode1" presStyleLbl="node1" presStyleIdx="0" presStyleCnt="5"/>
      <dgm:spPr/>
    </dgm:pt>
    <dgm:pt modelId="{12BD9E18-3EDE-5743-A07C-6A3F576A0544}" type="pres">
      <dgm:prSet presAssocID="{C07D42DD-5CAE-4D4C-A58A-519DEC7C6D74}" presName="childNode1" presStyleLbl="bgAcc1" presStyleIdx="0" presStyleCnt="5">
        <dgm:presLayoutVars>
          <dgm:bulletEnabled val="1"/>
        </dgm:presLayoutVars>
      </dgm:prSet>
      <dgm:spPr/>
      <dgm:t>
        <a:bodyPr/>
        <a:lstStyle/>
        <a:p>
          <a:endParaRPr lang="en-US"/>
        </a:p>
      </dgm:t>
    </dgm:pt>
    <dgm:pt modelId="{A8872ABD-BB06-0440-93EB-70C1AB36482B}" type="pres">
      <dgm:prSet presAssocID="{C07D42DD-5CAE-4D4C-A58A-519DEC7C6D74}" presName="childNode1tx" presStyleLbl="bgAcc1" presStyleIdx="0" presStyleCnt="5">
        <dgm:presLayoutVars>
          <dgm:bulletEnabled val="1"/>
        </dgm:presLayoutVars>
      </dgm:prSet>
      <dgm:spPr/>
      <dgm:t>
        <a:bodyPr/>
        <a:lstStyle/>
        <a:p>
          <a:endParaRPr lang="en-US"/>
        </a:p>
      </dgm:t>
    </dgm:pt>
    <dgm:pt modelId="{A6957A89-608D-134F-B067-17CBC9798069}" type="pres">
      <dgm:prSet presAssocID="{C07D42DD-5CAE-4D4C-A58A-519DEC7C6D74}" presName="parentNode1" presStyleLbl="node1" presStyleIdx="0" presStyleCnt="5">
        <dgm:presLayoutVars>
          <dgm:chMax val="1"/>
          <dgm:bulletEnabled val="1"/>
        </dgm:presLayoutVars>
      </dgm:prSet>
      <dgm:spPr/>
      <dgm:t>
        <a:bodyPr/>
        <a:lstStyle/>
        <a:p>
          <a:endParaRPr lang="en-US"/>
        </a:p>
      </dgm:t>
    </dgm:pt>
    <dgm:pt modelId="{E05C4724-C9E1-3E4D-B88A-CC6B7DC4FF5C}" type="pres">
      <dgm:prSet presAssocID="{C07D42DD-5CAE-4D4C-A58A-519DEC7C6D74}" presName="connSite1" presStyleCnt="0"/>
      <dgm:spPr/>
    </dgm:pt>
    <dgm:pt modelId="{650ECC51-2F6E-EE41-99F5-A86CD87CC560}" type="pres">
      <dgm:prSet presAssocID="{66B3CB5E-187D-3A42-A953-D525B3EC5C9D}" presName="Name9" presStyleLbl="sibTrans2D1" presStyleIdx="0" presStyleCnt="4"/>
      <dgm:spPr/>
      <dgm:t>
        <a:bodyPr/>
        <a:lstStyle/>
        <a:p>
          <a:endParaRPr lang="en-US"/>
        </a:p>
      </dgm:t>
    </dgm:pt>
    <dgm:pt modelId="{24A6BF68-B10D-364E-BD9C-962F1D6571FA}" type="pres">
      <dgm:prSet presAssocID="{3BB85FEE-B1E0-8F46-BEE3-33BF1F169456}" presName="composite2" presStyleCnt="0"/>
      <dgm:spPr/>
    </dgm:pt>
    <dgm:pt modelId="{103B5741-2CAD-5B4C-94B6-562AE5132140}" type="pres">
      <dgm:prSet presAssocID="{3BB85FEE-B1E0-8F46-BEE3-33BF1F169456}" presName="dummyNode2" presStyleLbl="node1" presStyleIdx="0" presStyleCnt="5"/>
      <dgm:spPr/>
    </dgm:pt>
    <dgm:pt modelId="{C5E232A5-A36B-C148-9023-4D24C384C99F}" type="pres">
      <dgm:prSet presAssocID="{3BB85FEE-B1E0-8F46-BEE3-33BF1F169456}" presName="childNode2" presStyleLbl="bgAcc1" presStyleIdx="1" presStyleCnt="5" custLinFactNeighborX="22502" custLinFactNeighborY="18188">
        <dgm:presLayoutVars>
          <dgm:bulletEnabled val="1"/>
        </dgm:presLayoutVars>
      </dgm:prSet>
      <dgm:spPr/>
      <dgm:t>
        <a:bodyPr/>
        <a:lstStyle/>
        <a:p>
          <a:endParaRPr lang="en-US"/>
        </a:p>
      </dgm:t>
    </dgm:pt>
    <dgm:pt modelId="{CB2DF9B9-1488-B54A-B2D8-E8F91C013C6D}" type="pres">
      <dgm:prSet presAssocID="{3BB85FEE-B1E0-8F46-BEE3-33BF1F169456}" presName="childNode2tx" presStyleLbl="bgAcc1" presStyleIdx="1" presStyleCnt="5">
        <dgm:presLayoutVars>
          <dgm:bulletEnabled val="1"/>
        </dgm:presLayoutVars>
      </dgm:prSet>
      <dgm:spPr/>
      <dgm:t>
        <a:bodyPr/>
        <a:lstStyle/>
        <a:p>
          <a:endParaRPr lang="en-US"/>
        </a:p>
      </dgm:t>
    </dgm:pt>
    <dgm:pt modelId="{9348DBFC-2858-4447-870D-4C00C1148064}" type="pres">
      <dgm:prSet presAssocID="{3BB85FEE-B1E0-8F46-BEE3-33BF1F169456}" presName="parentNode2" presStyleLbl="node1" presStyleIdx="1" presStyleCnt="5">
        <dgm:presLayoutVars>
          <dgm:chMax val="0"/>
          <dgm:bulletEnabled val="1"/>
        </dgm:presLayoutVars>
      </dgm:prSet>
      <dgm:spPr/>
      <dgm:t>
        <a:bodyPr/>
        <a:lstStyle/>
        <a:p>
          <a:endParaRPr lang="en-US"/>
        </a:p>
      </dgm:t>
    </dgm:pt>
    <dgm:pt modelId="{5C87D5EA-923B-894C-A218-4684DA63CD6E}" type="pres">
      <dgm:prSet presAssocID="{3BB85FEE-B1E0-8F46-BEE3-33BF1F169456}" presName="connSite2" presStyleCnt="0"/>
      <dgm:spPr/>
    </dgm:pt>
    <dgm:pt modelId="{6D8276A2-CA95-DC4A-8F76-9A9E5DA5880C}" type="pres">
      <dgm:prSet presAssocID="{B52C906B-1513-BD4D-B53B-40D9D719FD05}" presName="Name18" presStyleLbl="sibTrans2D1" presStyleIdx="1" presStyleCnt="4"/>
      <dgm:spPr/>
      <dgm:t>
        <a:bodyPr/>
        <a:lstStyle/>
        <a:p>
          <a:endParaRPr lang="en-US"/>
        </a:p>
      </dgm:t>
    </dgm:pt>
    <dgm:pt modelId="{630B3B14-1633-604B-BAB3-8B682A6B9B2D}" type="pres">
      <dgm:prSet presAssocID="{E26DD0D1-7D85-F747-A789-F56B6CDAED85}" presName="composite1" presStyleCnt="0"/>
      <dgm:spPr/>
    </dgm:pt>
    <dgm:pt modelId="{CB0A3F2E-FE0E-E746-B48A-FB50E4CF5050}" type="pres">
      <dgm:prSet presAssocID="{E26DD0D1-7D85-F747-A789-F56B6CDAED85}" presName="dummyNode1" presStyleLbl="node1" presStyleIdx="1" presStyleCnt="5"/>
      <dgm:spPr/>
    </dgm:pt>
    <dgm:pt modelId="{71B5DFD1-4F7F-5E45-A4C7-00BFAD519337}" type="pres">
      <dgm:prSet presAssocID="{E26DD0D1-7D85-F747-A789-F56B6CDAED85}" presName="childNode1" presStyleLbl="bgAcc1" presStyleIdx="2" presStyleCnt="5">
        <dgm:presLayoutVars>
          <dgm:bulletEnabled val="1"/>
        </dgm:presLayoutVars>
      </dgm:prSet>
      <dgm:spPr/>
      <dgm:t>
        <a:bodyPr/>
        <a:lstStyle/>
        <a:p>
          <a:endParaRPr lang="en-US"/>
        </a:p>
      </dgm:t>
    </dgm:pt>
    <dgm:pt modelId="{71E33CF1-40AA-B249-88F7-B0F2DC068499}" type="pres">
      <dgm:prSet presAssocID="{E26DD0D1-7D85-F747-A789-F56B6CDAED85}" presName="childNode1tx" presStyleLbl="bgAcc1" presStyleIdx="2" presStyleCnt="5">
        <dgm:presLayoutVars>
          <dgm:bulletEnabled val="1"/>
        </dgm:presLayoutVars>
      </dgm:prSet>
      <dgm:spPr/>
      <dgm:t>
        <a:bodyPr/>
        <a:lstStyle/>
        <a:p>
          <a:endParaRPr lang="en-US"/>
        </a:p>
      </dgm:t>
    </dgm:pt>
    <dgm:pt modelId="{F3F8E651-E912-0A43-861E-CE8D7C49B077}" type="pres">
      <dgm:prSet presAssocID="{E26DD0D1-7D85-F747-A789-F56B6CDAED85}" presName="parentNode1" presStyleLbl="node1" presStyleIdx="2" presStyleCnt="5">
        <dgm:presLayoutVars>
          <dgm:chMax val="1"/>
          <dgm:bulletEnabled val="1"/>
        </dgm:presLayoutVars>
      </dgm:prSet>
      <dgm:spPr/>
      <dgm:t>
        <a:bodyPr/>
        <a:lstStyle/>
        <a:p>
          <a:endParaRPr lang="en-US"/>
        </a:p>
      </dgm:t>
    </dgm:pt>
    <dgm:pt modelId="{EBCF2250-35C1-5E4C-9CAA-F34E5BCF0302}" type="pres">
      <dgm:prSet presAssocID="{E26DD0D1-7D85-F747-A789-F56B6CDAED85}" presName="connSite1" presStyleCnt="0"/>
      <dgm:spPr/>
    </dgm:pt>
    <dgm:pt modelId="{EFD93B97-9621-3A4C-9B03-7B87A3AF53C4}" type="pres">
      <dgm:prSet presAssocID="{06DF614F-37BF-8444-9637-67436442CAE6}" presName="Name9" presStyleLbl="sibTrans2D1" presStyleIdx="2" presStyleCnt="4"/>
      <dgm:spPr/>
      <dgm:t>
        <a:bodyPr/>
        <a:lstStyle/>
        <a:p>
          <a:endParaRPr lang="en-US"/>
        </a:p>
      </dgm:t>
    </dgm:pt>
    <dgm:pt modelId="{5A4CE867-63CE-4949-B1FF-FF1F8817E3D6}" type="pres">
      <dgm:prSet presAssocID="{0A3AB12F-6CD0-0846-814E-39F9D3FD602C}" presName="composite2" presStyleCnt="0"/>
      <dgm:spPr/>
    </dgm:pt>
    <dgm:pt modelId="{0988FFF7-F463-9747-B535-1744FA6BA356}" type="pres">
      <dgm:prSet presAssocID="{0A3AB12F-6CD0-0846-814E-39F9D3FD602C}" presName="dummyNode2" presStyleLbl="node1" presStyleIdx="2" presStyleCnt="5"/>
      <dgm:spPr/>
    </dgm:pt>
    <dgm:pt modelId="{082A9E30-61AE-B045-8EF4-AFD183E6DB51}" type="pres">
      <dgm:prSet presAssocID="{0A3AB12F-6CD0-0846-814E-39F9D3FD602C}" presName="childNode2" presStyleLbl="bgAcc1" presStyleIdx="3" presStyleCnt="5">
        <dgm:presLayoutVars>
          <dgm:bulletEnabled val="1"/>
        </dgm:presLayoutVars>
      </dgm:prSet>
      <dgm:spPr/>
      <dgm:t>
        <a:bodyPr/>
        <a:lstStyle/>
        <a:p>
          <a:endParaRPr lang="en-US"/>
        </a:p>
      </dgm:t>
    </dgm:pt>
    <dgm:pt modelId="{B6F6DED6-4D82-ED48-A9DF-36F96522AEA0}" type="pres">
      <dgm:prSet presAssocID="{0A3AB12F-6CD0-0846-814E-39F9D3FD602C}" presName="childNode2tx" presStyleLbl="bgAcc1" presStyleIdx="3" presStyleCnt="5">
        <dgm:presLayoutVars>
          <dgm:bulletEnabled val="1"/>
        </dgm:presLayoutVars>
      </dgm:prSet>
      <dgm:spPr/>
      <dgm:t>
        <a:bodyPr/>
        <a:lstStyle/>
        <a:p>
          <a:endParaRPr lang="en-US"/>
        </a:p>
      </dgm:t>
    </dgm:pt>
    <dgm:pt modelId="{2525476F-9E0E-244B-9A6F-FF012991F573}" type="pres">
      <dgm:prSet presAssocID="{0A3AB12F-6CD0-0846-814E-39F9D3FD602C}" presName="parentNode2" presStyleLbl="node1" presStyleIdx="3" presStyleCnt="5">
        <dgm:presLayoutVars>
          <dgm:chMax val="0"/>
          <dgm:bulletEnabled val="1"/>
        </dgm:presLayoutVars>
      </dgm:prSet>
      <dgm:spPr/>
      <dgm:t>
        <a:bodyPr/>
        <a:lstStyle/>
        <a:p>
          <a:endParaRPr lang="en-US"/>
        </a:p>
      </dgm:t>
    </dgm:pt>
    <dgm:pt modelId="{8C7362DF-0DDE-734D-B6B0-734BF310118C}" type="pres">
      <dgm:prSet presAssocID="{0A3AB12F-6CD0-0846-814E-39F9D3FD602C}" presName="connSite2" presStyleCnt="0"/>
      <dgm:spPr/>
    </dgm:pt>
    <dgm:pt modelId="{F4729BAD-B9AA-9D40-AE78-7CA2B2D3E37C}" type="pres">
      <dgm:prSet presAssocID="{601D5383-AE92-FD44-84F2-88849E086AE2}" presName="Name18" presStyleLbl="sibTrans2D1" presStyleIdx="3" presStyleCnt="4"/>
      <dgm:spPr/>
      <dgm:t>
        <a:bodyPr/>
        <a:lstStyle/>
        <a:p>
          <a:endParaRPr lang="en-US"/>
        </a:p>
      </dgm:t>
    </dgm:pt>
    <dgm:pt modelId="{32CF1BB0-D287-3A4B-A499-199F488D891E}" type="pres">
      <dgm:prSet presAssocID="{6587487B-0A82-284B-AFA5-0C77C99EA3B9}" presName="composite1" presStyleCnt="0"/>
      <dgm:spPr/>
    </dgm:pt>
    <dgm:pt modelId="{50460333-E104-FD4C-8010-C6ADB93F4659}" type="pres">
      <dgm:prSet presAssocID="{6587487B-0A82-284B-AFA5-0C77C99EA3B9}" presName="dummyNode1" presStyleLbl="node1" presStyleIdx="3" presStyleCnt="5"/>
      <dgm:spPr/>
    </dgm:pt>
    <dgm:pt modelId="{3A3D6151-55DE-3C4E-B42D-32DFDB256248}" type="pres">
      <dgm:prSet presAssocID="{6587487B-0A82-284B-AFA5-0C77C99EA3B9}" presName="childNode1" presStyleLbl="bgAcc1" presStyleIdx="4" presStyleCnt="5">
        <dgm:presLayoutVars>
          <dgm:bulletEnabled val="1"/>
        </dgm:presLayoutVars>
      </dgm:prSet>
      <dgm:spPr/>
      <dgm:t>
        <a:bodyPr/>
        <a:lstStyle/>
        <a:p>
          <a:endParaRPr lang="en-US"/>
        </a:p>
      </dgm:t>
    </dgm:pt>
    <dgm:pt modelId="{251C8612-072B-324B-A4FF-FD291BE5B90C}" type="pres">
      <dgm:prSet presAssocID="{6587487B-0A82-284B-AFA5-0C77C99EA3B9}" presName="childNode1tx" presStyleLbl="bgAcc1" presStyleIdx="4" presStyleCnt="5">
        <dgm:presLayoutVars>
          <dgm:bulletEnabled val="1"/>
        </dgm:presLayoutVars>
      </dgm:prSet>
      <dgm:spPr/>
      <dgm:t>
        <a:bodyPr/>
        <a:lstStyle/>
        <a:p>
          <a:endParaRPr lang="en-US"/>
        </a:p>
      </dgm:t>
    </dgm:pt>
    <dgm:pt modelId="{08E1FD90-B372-EE4D-A4FB-B21C1855FB72}" type="pres">
      <dgm:prSet presAssocID="{6587487B-0A82-284B-AFA5-0C77C99EA3B9}" presName="parentNode1" presStyleLbl="node1" presStyleIdx="4" presStyleCnt="5">
        <dgm:presLayoutVars>
          <dgm:chMax val="1"/>
          <dgm:bulletEnabled val="1"/>
        </dgm:presLayoutVars>
      </dgm:prSet>
      <dgm:spPr/>
      <dgm:t>
        <a:bodyPr/>
        <a:lstStyle/>
        <a:p>
          <a:endParaRPr lang="en-US"/>
        </a:p>
      </dgm:t>
    </dgm:pt>
    <dgm:pt modelId="{C1F2E100-08BB-D542-962A-EBA72BAD2A7F}" type="pres">
      <dgm:prSet presAssocID="{6587487B-0A82-284B-AFA5-0C77C99EA3B9}" presName="connSite1" presStyleCnt="0"/>
      <dgm:spPr/>
    </dgm:pt>
  </dgm:ptLst>
  <dgm:cxnLst>
    <dgm:cxn modelId="{59B6D73D-CBA5-F94D-812B-5B917A670CD9}" type="presOf" srcId="{DD17DA2C-008B-FC4F-9965-49D957317CC4}" destId="{3A3D6151-55DE-3C4E-B42D-32DFDB256248}" srcOrd="0" destOrd="1" presId="urn:microsoft.com/office/officeart/2005/8/layout/hProcess4"/>
    <dgm:cxn modelId="{AD1066DE-4810-5D46-9C4D-DB50511F659A}" type="presOf" srcId="{834825B1-1C2F-F74A-ADB6-6C2996DDE574}" destId="{12BD9E18-3EDE-5743-A07C-6A3F576A0544}" srcOrd="0" destOrd="0" presId="urn:microsoft.com/office/officeart/2005/8/layout/hProcess4"/>
    <dgm:cxn modelId="{49572E4B-BCB6-D848-ADA6-EED8B54050A4}" srcId="{E26DD0D1-7D85-F747-A789-F56B6CDAED85}" destId="{BCB80B6E-E123-1443-988E-8D8D9712EE83}" srcOrd="0" destOrd="0" parTransId="{8376BD4A-F8EF-A149-B864-4C4ABAB0F2A0}" sibTransId="{65946CE5-49C6-1248-BFD4-9B966A07C43A}"/>
    <dgm:cxn modelId="{967C6A3A-79E8-4B4F-8B0A-9BB2B373D22D}" type="presOf" srcId="{E26DD0D1-7D85-F747-A789-F56B6CDAED85}" destId="{F3F8E651-E912-0A43-861E-CE8D7C49B077}" srcOrd="0" destOrd="0" presId="urn:microsoft.com/office/officeart/2005/8/layout/hProcess4"/>
    <dgm:cxn modelId="{91EE42CD-FB4D-3347-9BD7-D6A1B80CB281}" type="presOf" srcId="{06DF614F-37BF-8444-9637-67436442CAE6}" destId="{EFD93B97-9621-3A4C-9B03-7B87A3AF53C4}" srcOrd="0" destOrd="0" presId="urn:microsoft.com/office/officeart/2005/8/layout/hProcess4"/>
    <dgm:cxn modelId="{504EB51D-8EAE-5C4B-A42E-330B4569C964}" srcId="{3BB85FEE-B1E0-8F46-BEE3-33BF1F169456}" destId="{37009138-51B5-FD48-AF4D-A86365BA4ECF}" srcOrd="1" destOrd="0" parTransId="{3051229E-A7B3-0841-ACC8-07B5A0C8033E}" sibTransId="{EDBCBB2A-EC2D-5148-B7CD-93DEAAE6F704}"/>
    <dgm:cxn modelId="{FE7710AC-27F0-B844-9833-E46CC49C81B0}" type="presOf" srcId="{CA574BA2-2EBA-D748-BF45-A7C1658DB1C4}" destId="{082A9E30-61AE-B045-8EF4-AFD183E6DB51}" srcOrd="0" destOrd="1" presId="urn:microsoft.com/office/officeart/2005/8/layout/hProcess4"/>
    <dgm:cxn modelId="{2DCDA665-214E-C54B-8623-1DE636C3E5A8}" type="presOf" srcId="{BCB80B6E-E123-1443-988E-8D8D9712EE83}" destId="{71B5DFD1-4F7F-5E45-A4C7-00BFAD519337}" srcOrd="0" destOrd="0" presId="urn:microsoft.com/office/officeart/2005/8/layout/hProcess4"/>
    <dgm:cxn modelId="{C443D9CC-F43D-D742-A017-1693C98A82DF}" srcId="{6587487B-0A82-284B-AFA5-0C77C99EA3B9}" destId="{1B569ED7-A67C-224B-BCA0-34601DE227CA}" srcOrd="0" destOrd="0" parTransId="{F77CC3A7-5A16-9E44-AF7E-3C9DB1A7E2B1}" sibTransId="{F0760633-6D18-F140-BB70-39F9351E7C11}"/>
    <dgm:cxn modelId="{00F1D9D1-1BC7-5747-A33D-40359F490982}" srcId="{A6F19F55-B0B6-0641-9064-D366AA4BC521}" destId="{C07D42DD-5CAE-4D4C-A58A-519DEC7C6D74}" srcOrd="0" destOrd="0" parTransId="{AF0FC2DA-7787-6441-96F3-E2B520DADB98}" sibTransId="{66B3CB5E-187D-3A42-A953-D525B3EC5C9D}"/>
    <dgm:cxn modelId="{7041711C-683E-9640-8D53-89303F7EE512}" type="presOf" srcId="{CA574BA2-2EBA-D748-BF45-A7C1658DB1C4}" destId="{B6F6DED6-4D82-ED48-A9DF-36F96522AEA0}" srcOrd="1" destOrd="1" presId="urn:microsoft.com/office/officeart/2005/8/layout/hProcess4"/>
    <dgm:cxn modelId="{0155FA99-92EE-ED4F-9EF8-F62BA128181B}" type="presOf" srcId="{37009138-51B5-FD48-AF4D-A86365BA4ECF}" destId="{C5E232A5-A36B-C148-9023-4D24C384C99F}" srcOrd="0" destOrd="1" presId="urn:microsoft.com/office/officeart/2005/8/layout/hProcess4"/>
    <dgm:cxn modelId="{5ACB9869-05D9-994E-AE72-394C0C80F8CB}" srcId="{A6F19F55-B0B6-0641-9064-D366AA4BC521}" destId="{3BB85FEE-B1E0-8F46-BEE3-33BF1F169456}" srcOrd="1" destOrd="0" parTransId="{BB5208D3-27E3-C946-985E-8E593ABFD3A4}" sibTransId="{B52C906B-1513-BD4D-B53B-40D9D719FD05}"/>
    <dgm:cxn modelId="{B92A27A3-5225-CC41-99D7-0AA331A68709}" srcId="{A6F19F55-B0B6-0641-9064-D366AA4BC521}" destId="{E26DD0D1-7D85-F747-A789-F56B6CDAED85}" srcOrd="2" destOrd="0" parTransId="{579E8A0E-B1BA-DC4C-B90F-E99C370AD127}" sibTransId="{06DF614F-37BF-8444-9637-67436442CAE6}"/>
    <dgm:cxn modelId="{1D05A297-76A6-AF42-8C0A-72BEE5E0D595}" srcId="{6587487B-0A82-284B-AFA5-0C77C99EA3B9}" destId="{DD17DA2C-008B-FC4F-9965-49D957317CC4}" srcOrd="1" destOrd="0" parTransId="{BFFF8B8F-388C-6943-862B-BCF390BB74F9}" sibTransId="{AEDE4727-7B78-D742-9FB4-CD6E43B60F2E}"/>
    <dgm:cxn modelId="{85FAB362-CEF3-404F-A048-E00FB8C49262}" srcId="{C07D42DD-5CAE-4D4C-A58A-519DEC7C6D74}" destId="{834825B1-1C2F-F74A-ADB6-6C2996DDE574}" srcOrd="0" destOrd="0" parTransId="{7D2898AB-DE8B-EE4B-A7B5-DDDDF91FE0B1}" sibTransId="{7A08F68B-A965-CA4B-A1C5-191AD858305E}"/>
    <dgm:cxn modelId="{B4D0806D-3576-2345-8965-D7A786AF14D4}" srcId="{3BB85FEE-B1E0-8F46-BEE3-33BF1F169456}" destId="{739242E8-8159-7F4A-9E1E-06A538E39FED}" srcOrd="0" destOrd="0" parTransId="{6EE04ECF-2D1D-8346-B4CC-779D7C8488A0}" sibTransId="{09E0CF81-6C3D-FA42-9690-86ECE4AAAB4D}"/>
    <dgm:cxn modelId="{AF4F147C-4ACE-8445-8E38-83BFCD5D8326}" srcId="{A6F19F55-B0B6-0641-9064-D366AA4BC521}" destId="{0A3AB12F-6CD0-0846-814E-39F9D3FD602C}" srcOrd="3" destOrd="0" parTransId="{6DF2FDF1-6407-9744-9845-CAF1C9B20C73}" sibTransId="{601D5383-AE92-FD44-84F2-88849E086AE2}"/>
    <dgm:cxn modelId="{E6BBFB97-727F-BA40-9561-DD528B7B794E}" type="presOf" srcId="{66B3CB5E-187D-3A42-A953-D525B3EC5C9D}" destId="{650ECC51-2F6E-EE41-99F5-A86CD87CC560}" srcOrd="0" destOrd="0" presId="urn:microsoft.com/office/officeart/2005/8/layout/hProcess4"/>
    <dgm:cxn modelId="{A1940B03-C7B9-3747-9F7B-AC75536A1BB1}" type="presOf" srcId="{DD17DA2C-008B-FC4F-9965-49D957317CC4}" destId="{251C8612-072B-324B-A4FF-FD291BE5B90C}" srcOrd="1" destOrd="1" presId="urn:microsoft.com/office/officeart/2005/8/layout/hProcess4"/>
    <dgm:cxn modelId="{4BAE88B6-4D32-3440-950A-3403C2C268E9}" type="presOf" srcId="{F7EABEAE-51E9-5849-8FE3-BF6F1DBC0598}" destId="{A8872ABD-BB06-0440-93EB-70C1AB36482B}" srcOrd="1" destOrd="1" presId="urn:microsoft.com/office/officeart/2005/8/layout/hProcess4"/>
    <dgm:cxn modelId="{D5F43A3D-9034-6A4A-92F7-6EC3C0657402}" type="presOf" srcId="{739242E8-8159-7F4A-9E1E-06A538E39FED}" destId="{CB2DF9B9-1488-B54A-B2D8-E8F91C013C6D}" srcOrd="1" destOrd="0" presId="urn:microsoft.com/office/officeart/2005/8/layout/hProcess4"/>
    <dgm:cxn modelId="{3C618249-886E-E543-8405-C87A0D8787D7}" type="presOf" srcId="{6587487B-0A82-284B-AFA5-0C77C99EA3B9}" destId="{08E1FD90-B372-EE4D-A4FB-B21C1855FB72}" srcOrd="0" destOrd="0" presId="urn:microsoft.com/office/officeart/2005/8/layout/hProcess4"/>
    <dgm:cxn modelId="{4F36E20E-611F-0046-820C-38E37D9CEC8E}" srcId="{0A3AB12F-6CD0-0846-814E-39F9D3FD602C}" destId="{0A5018BD-910C-EB43-9C77-689EF25B1D5F}" srcOrd="0" destOrd="0" parTransId="{F199DF6C-E8B6-124B-AF96-EEC1F81DA3F0}" sibTransId="{229F2126-CB3C-B54D-9F0A-BFCEA6F331E2}"/>
    <dgm:cxn modelId="{E6C76404-3163-B64A-A85B-92D9BA95857D}" type="presOf" srcId="{601D5383-AE92-FD44-84F2-88849E086AE2}" destId="{F4729BAD-B9AA-9D40-AE78-7CA2B2D3E37C}" srcOrd="0" destOrd="0" presId="urn:microsoft.com/office/officeart/2005/8/layout/hProcess4"/>
    <dgm:cxn modelId="{8DE5D189-3A95-1E42-9C97-4E0E77189B1B}" type="presOf" srcId="{1B569ED7-A67C-224B-BCA0-34601DE227CA}" destId="{3A3D6151-55DE-3C4E-B42D-32DFDB256248}" srcOrd="0" destOrd="0" presId="urn:microsoft.com/office/officeart/2005/8/layout/hProcess4"/>
    <dgm:cxn modelId="{58BB90D7-144F-014E-B378-D0D9407E99AB}" type="presOf" srcId="{37009138-51B5-FD48-AF4D-A86365BA4ECF}" destId="{CB2DF9B9-1488-B54A-B2D8-E8F91C013C6D}" srcOrd="1" destOrd="1" presId="urn:microsoft.com/office/officeart/2005/8/layout/hProcess4"/>
    <dgm:cxn modelId="{A2F7FC70-1F56-EC4A-B9A4-A71044A8ED8F}" type="presOf" srcId="{B52C906B-1513-BD4D-B53B-40D9D719FD05}" destId="{6D8276A2-CA95-DC4A-8F76-9A9E5DA5880C}" srcOrd="0" destOrd="0" presId="urn:microsoft.com/office/officeart/2005/8/layout/hProcess4"/>
    <dgm:cxn modelId="{CA17FD73-2F84-D849-973B-11EE0A01D543}" type="presOf" srcId="{0A5018BD-910C-EB43-9C77-689EF25B1D5F}" destId="{B6F6DED6-4D82-ED48-A9DF-36F96522AEA0}" srcOrd="1" destOrd="0" presId="urn:microsoft.com/office/officeart/2005/8/layout/hProcess4"/>
    <dgm:cxn modelId="{DD78C64D-A9F7-5C46-985D-C0D82CC55476}" type="presOf" srcId="{A6F19F55-B0B6-0641-9064-D366AA4BC521}" destId="{CEF2834E-3D3D-B44C-9C11-921E13C0BD30}" srcOrd="0" destOrd="0" presId="urn:microsoft.com/office/officeart/2005/8/layout/hProcess4"/>
    <dgm:cxn modelId="{B580AF21-9C76-054E-9178-11A52695C519}" srcId="{A6F19F55-B0B6-0641-9064-D366AA4BC521}" destId="{6587487B-0A82-284B-AFA5-0C77C99EA3B9}" srcOrd="4" destOrd="0" parTransId="{161651A0-502C-8741-8899-B298EB346F9E}" sibTransId="{E2A1B937-9D13-5942-AE0F-1BD4BDBCB424}"/>
    <dgm:cxn modelId="{644436F5-885E-E74D-B0D4-F6839236D3FA}" type="presOf" srcId="{BCB80B6E-E123-1443-988E-8D8D9712EE83}" destId="{71E33CF1-40AA-B249-88F7-B0F2DC068499}" srcOrd="1" destOrd="0" presId="urn:microsoft.com/office/officeart/2005/8/layout/hProcess4"/>
    <dgm:cxn modelId="{11A79860-DD69-CF41-BB59-5B2BDE5A9258}" type="presOf" srcId="{3BB85FEE-B1E0-8F46-BEE3-33BF1F169456}" destId="{9348DBFC-2858-4447-870D-4C00C1148064}" srcOrd="0" destOrd="0" presId="urn:microsoft.com/office/officeart/2005/8/layout/hProcess4"/>
    <dgm:cxn modelId="{D344CAAE-6CDF-5746-B5C5-EFD7188D2380}" type="presOf" srcId="{C07D42DD-5CAE-4D4C-A58A-519DEC7C6D74}" destId="{A6957A89-608D-134F-B067-17CBC9798069}" srcOrd="0" destOrd="0" presId="urn:microsoft.com/office/officeart/2005/8/layout/hProcess4"/>
    <dgm:cxn modelId="{EE1F3ADA-C456-F84F-A633-811DD5C812F2}" srcId="{E26DD0D1-7D85-F747-A789-F56B6CDAED85}" destId="{87894762-4BF6-2E4A-9EB1-7AC7BE74CCD7}" srcOrd="1" destOrd="0" parTransId="{6E292103-7134-C747-B3BB-342E4513F222}" sibTransId="{613E8768-E5F4-8D4E-8673-D5080FD25A61}"/>
    <dgm:cxn modelId="{E01BB673-5D2E-2F43-8315-CDBDF6497CE3}" type="presOf" srcId="{834825B1-1C2F-F74A-ADB6-6C2996DDE574}" destId="{A8872ABD-BB06-0440-93EB-70C1AB36482B}" srcOrd="1" destOrd="0" presId="urn:microsoft.com/office/officeart/2005/8/layout/hProcess4"/>
    <dgm:cxn modelId="{3FD00846-9119-114E-8E48-2F3D1A21F7A2}" type="presOf" srcId="{87894762-4BF6-2E4A-9EB1-7AC7BE74CCD7}" destId="{71E33CF1-40AA-B249-88F7-B0F2DC068499}" srcOrd="1" destOrd="1" presId="urn:microsoft.com/office/officeart/2005/8/layout/hProcess4"/>
    <dgm:cxn modelId="{07792B1A-A798-C644-8D1A-C4F9F07F7509}" type="presOf" srcId="{0A5018BD-910C-EB43-9C77-689EF25B1D5F}" destId="{082A9E30-61AE-B045-8EF4-AFD183E6DB51}" srcOrd="0" destOrd="0" presId="urn:microsoft.com/office/officeart/2005/8/layout/hProcess4"/>
    <dgm:cxn modelId="{FC2634FA-1537-734E-8F31-0248D04C185A}" type="presOf" srcId="{87894762-4BF6-2E4A-9EB1-7AC7BE74CCD7}" destId="{71B5DFD1-4F7F-5E45-A4C7-00BFAD519337}" srcOrd="0" destOrd="1" presId="urn:microsoft.com/office/officeart/2005/8/layout/hProcess4"/>
    <dgm:cxn modelId="{93EA6786-CEE8-4C43-BD8C-CBF4DD37F1D8}" srcId="{0A3AB12F-6CD0-0846-814E-39F9D3FD602C}" destId="{CA574BA2-2EBA-D748-BF45-A7C1658DB1C4}" srcOrd="1" destOrd="0" parTransId="{8BFA7929-5A91-BB4B-A79F-5E1698F5D3BA}" sibTransId="{26828370-DF13-8A4E-B772-917A1C5BB17C}"/>
    <dgm:cxn modelId="{C0BBF632-C3A8-1442-9321-F1E2F0D977B1}" type="presOf" srcId="{739242E8-8159-7F4A-9E1E-06A538E39FED}" destId="{C5E232A5-A36B-C148-9023-4D24C384C99F}" srcOrd="0" destOrd="0" presId="urn:microsoft.com/office/officeart/2005/8/layout/hProcess4"/>
    <dgm:cxn modelId="{65F1BF21-00BF-BD40-AC58-C573D635FD60}" srcId="{C07D42DD-5CAE-4D4C-A58A-519DEC7C6D74}" destId="{F7EABEAE-51E9-5849-8FE3-BF6F1DBC0598}" srcOrd="1" destOrd="0" parTransId="{548C6391-3AA5-A844-B74B-A3F11929F598}" sibTransId="{730159F2-7F06-1448-B6AE-89CE674C8345}"/>
    <dgm:cxn modelId="{E066598E-E0EC-7C4B-9556-435B43866935}" type="presOf" srcId="{F7EABEAE-51E9-5849-8FE3-BF6F1DBC0598}" destId="{12BD9E18-3EDE-5743-A07C-6A3F576A0544}" srcOrd="0" destOrd="1" presId="urn:microsoft.com/office/officeart/2005/8/layout/hProcess4"/>
    <dgm:cxn modelId="{8609D488-1005-F842-A4A9-A337A9F65F0F}" type="presOf" srcId="{1B569ED7-A67C-224B-BCA0-34601DE227CA}" destId="{251C8612-072B-324B-A4FF-FD291BE5B90C}" srcOrd="1" destOrd="0" presId="urn:microsoft.com/office/officeart/2005/8/layout/hProcess4"/>
    <dgm:cxn modelId="{34D900E3-3E5E-9A45-9F0E-E1524E0EEB7A}" type="presOf" srcId="{0A3AB12F-6CD0-0846-814E-39F9D3FD602C}" destId="{2525476F-9E0E-244B-9A6F-FF012991F573}" srcOrd="0" destOrd="0" presId="urn:microsoft.com/office/officeart/2005/8/layout/hProcess4"/>
    <dgm:cxn modelId="{9DBA8ED5-F5FB-7544-BC47-52F30D21462C}" type="presParOf" srcId="{CEF2834E-3D3D-B44C-9C11-921E13C0BD30}" destId="{632335B7-2BD8-6A40-BADB-E2561D65D007}" srcOrd="0" destOrd="0" presId="urn:microsoft.com/office/officeart/2005/8/layout/hProcess4"/>
    <dgm:cxn modelId="{CD0FB36B-D265-4B4C-BB00-982ED4CFBFD4}" type="presParOf" srcId="{CEF2834E-3D3D-B44C-9C11-921E13C0BD30}" destId="{C43F7CDF-6CEC-8948-87DC-36687C6DF1CE}" srcOrd="1" destOrd="0" presId="urn:microsoft.com/office/officeart/2005/8/layout/hProcess4"/>
    <dgm:cxn modelId="{0561893C-FED6-3749-B311-AB3E175784A4}" type="presParOf" srcId="{CEF2834E-3D3D-B44C-9C11-921E13C0BD30}" destId="{C0B9C121-7856-3B47-B348-99D4C8A70D66}" srcOrd="2" destOrd="0" presId="urn:microsoft.com/office/officeart/2005/8/layout/hProcess4"/>
    <dgm:cxn modelId="{C5C1F169-97E2-3E42-B0C6-AF40D6140B55}" type="presParOf" srcId="{C0B9C121-7856-3B47-B348-99D4C8A70D66}" destId="{98141B26-19C2-3A4E-915E-E144EF8FD403}" srcOrd="0" destOrd="0" presId="urn:microsoft.com/office/officeart/2005/8/layout/hProcess4"/>
    <dgm:cxn modelId="{A5160D0B-6BB3-194F-A33D-04B396D411D6}" type="presParOf" srcId="{98141B26-19C2-3A4E-915E-E144EF8FD403}" destId="{E170464F-5280-D74D-AAE7-D2327B696FD0}" srcOrd="0" destOrd="0" presId="urn:microsoft.com/office/officeart/2005/8/layout/hProcess4"/>
    <dgm:cxn modelId="{DE11D58C-8CF5-5E45-A355-15617B36D687}" type="presParOf" srcId="{98141B26-19C2-3A4E-915E-E144EF8FD403}" destId="{12BD9E18-3EDE-5743-A07C-6A3F576A0544}" srcOrd="1" destOrd="0" presId="urn:microsoft.com/office/officeart/2005/8/layout/hProcess4"/>
    <dgm:cxn modelId="{48A2A71F-014D-E14D-B02A-724E34B04984}" type="presParOf" srcId="{98141B26-19C2-3A4E-915E-E144EF8FD403}" destId="{A8872ABD-BB06-0440-93EB-70C1AB36482B}" srcOrd="2" destOrd="0" presId="urn:microsoft.com/office/officeart/2005/8/layout/hProcess4"/>
    <dgm:cxn modelId="{ACF128D3-069E-B54C-A637-2F09CC961385}" type="presParOf" srcId="{98141B26-19C2-3A4E-915E-E144EF8FD403}" destId="{A6957A89-608D-134F-B067-17CBC9798069}" srcOrd="3" destOrd="0" presId="urn:microsoft.com/office/officeart/2005/8/layout/hProcess4"/>
    <dgm:cxn modelId="{BDC2B054-C343-F143-AC87-D1CE4DE5EB2D}" type="presParOf" srcId="{98141B26-19C2-3A4E-915E-E144EF8FD403}" destId="{E05C4724-C9E1-3E4D-B88A-CC6B7DC4FF5C}" srcOrd="4" destOrd="0" presId="urn:microsoft.com/office/officeart/2005/8/layout/hProcess4"/>
    <dgm:cxn modelId="{B9EED863-112D-DA49-B90E-738C8A740E8C}" type="presParOf" srcId="{C0B9C121-7856-3B47-B348-99D4C8A70D66}" destId="{650ECC51-2F6E-EE41-99F5-A86CD87CC560}" srcOrd="1" destOrd="0" presId="urn:microsoft.com/office/officeart/2005/8/layout/hProcess4"/>
    <dgm:cxn modelId="{3726EA75-3877-5048-B403-973C4A7E3F79}" type="presParOf" srcId="{C0B9C121-7856-3B47-B348-99D4C8A70D66}" destId="{24A6BF68-B10D-364E-BD9C-962F1D6571FA}" srcOrd="2" destOrd="0" presId="urn:microsoft.com/office/officeart/2005/8/layout/hProcess4"/>
    <dgm:cxn modelId="{39683ED5-4E0E-324C-83F7-41E28EA6FEBC}" type="presParOf" srcId="{24A6BF68-B10D-364E-BD9C-962F1D6571FA}" destId="{103B5741-2CAD-5B4C-94B6-562AE5132140}" srcOrd="0" destOrd="0" presId="urn:microsoft.com/office/officeart/2005/8/layout/hProcess4"/>
    <dgm:cxn modelId="{9D54243B-ED58-BC4B-9314-C4704E1CC9EC}" type="presParOf" srcId="{24A6BF68-B10D-364E-BD9C-962F1D6571FA}" destId="{C5E232A5-A36B-C148-9023-4D24C384C99F}" srcOrd="1" destOrd="0" presId="urn:microsoft.com/office/officeart/2005/8/layout/hProcess4"/>
    <dgm:cxn modelId="{E9C4B646-2892-2042-AE7D-DF377C96B44A}" type="presParOf" srcId="{24A6BF68-B10D-364E-BD9C-962F1D6571FA}" destId="{CB2DF9B9-1488-B54A-B2D8-E8F91C013C6D}" srcOrd="2" destOrd="0" presId="urn:microsoft.com/office/officeart/2005/8/layout/hProcess4"/>
    <dgm:cxn modelId="{C2C05B01-754D-0E4D-8D4A-57EA6D3C83D9}" type="presParOf" srcId="{24A6BF68-B10D-364E-BD9C-962F1D6571FA}" destId="{9348DBFC-2858-4447-870D-4C00C1148064}" srcOrd="3" destOrd="0" presId="urn:microsoft.com/office/officeart/2005/8/layout/hProcess4"/>
    <dgm:cxn modelId="{AD7EEE04-8FAD-774E-972C-55C790606C61}" type="presParOf" srcId="{24A6BF68-B10D-364E-BD9C-962F1D6571FA}" destId="{5C87D5EA-923B-894C-A218-4684DA63CD6E}" srcOrd="4" destOrd="0" presId="urn:microsoft.com/office/officeart/2005/8/layout/hProcess4"/>
    <dgm:cxn modelId="{1BA4251A-AC5E-3B4B-BF4E-5D5E9F9C9389}" type="presParOf" srcId="{C0B9C121-7856-3B47-B348-99D4C8A70D66}" destId="{6D8276A2-CA95-DC4A-8F76-9A9E5DA5880C}" srcOrd="3" destOrd="0" presId="urn:microsoft.com/office/officeart/2005/8/layout/hProcess4"/>
    <dgm:cxn modelId="{55E9202B-D023-C942-A31F-55E159474686}" type="presParOf" srcId="{C0B9C121-7856-3B47-B348-99D4C8A70D66}" destId="{630B3B14-1633-604B-BAB3-8B682A6B9B2D}" srcOrd="4" destOrd="0" presId="urn:microsoft.com/office/officeart/2005/8/layout/hProcess4"/>
    <dgm:cxn modelId="{B1CD6753-5072-324C-86EF-CDF7D7028C3C}" type="presParOf" srcId="{630B3B14-1633-604B-BAB3-8B682A6B9B2D}" destId="{CB0A3F2E-FE0E-E746-B48A-FB50E4CF5050}" srcOrd="0" destOrd="0" presId="urn:microsoft.com/office/officeart/2005/8/layout/hProcess4"/>
    <dgm:cxn modelId="{1180D0AD-C90A-E845-88F8-EE18F4F3A3AE}" type="presParOf" srcId="{630B3B14-1633-604B-BAB3-8B682A6B9B2D}" destId="{71B5DFD1-4F7F-5E45-A4C7-00BFAD519337}" srcOrd="1" destOrd="0" presId="urn:microsoft.com/office/officeart/2005/8/layout/hProcess4"/>
    <dgm:cxn modelId="{4619A251-57EF-0F40-BFEF-2A6C739860F5}" type="presParOf" srcId="{630B3B14-1633-604B-BAB3-8B682A6B9B2D}" destId="{71E33CF1-40AA-B249-88F7-B0F2DC068499}" srcOrd="2" destOrd="0" presId="urn:microsoft.com/office/officeart/2005/8/layout/hProcess4"/>
    <dgm:cxn modelId="{440466D6-6980-E649-B061-E0767E0D5D1C}" type="presParOf" srcId="{630B3B14-1633-604B-BAB3-8B682A6B9B2D}" destId="{F3F8E651-E912-0A43-861E-CE8D7C49B077}" srcOrd="3" destOrd="0" presId="urn:microsoft.com/office/officeart/2005/8/layout/hProcess4"/>
    <dgm:cxn modelId="{B52EBF10-0564-184D-BFF5-D38478096A37}" type="presParOf" srcId="{630B3B14-1633-604B-BAB3-8B682A6B9B2D}" destId="{EBCF2250-35C1-5E4C-9CAA-F34E5BCF0302}" srcOrd="4" destOrd="0" presId="urn:microsoft.com/office/officeart/2005/8/layout/hProcess4"/>
    <dgm:cxn modelId="{CCB90389-0521-BE49-BA3B-DEFB9A0A70F3}" type="presParOf" srcId="{C0B9C121-7856-3B47-B348-99D4C8A70D66}" destId="{EFD93B97-9621-3A4C-9B03-7B87A3AF53C4}" srcOrd="5" destOrd="0" presId="urn:microsoft.com/office/officeart/2005/8/layout/hProcess4"/>
    <dgm:cxn modelId="{EE0EF8E8-0EB1-6248-9698-CB7B0189E8D2}" type="presParOf" srcId="{C0B9C121-7856-3B47-B348-99D4C8A70D66}" destId="{5A4CE867-63CE-4949-B1FF-FF1F8817E3D6}" srcOrd="6" destOrd="0" presId="urn:microsoft.com/office/officeart/2005/8/layout/hProcess4"/>
    <dgm:cxn modelId="{6A2E224F-93D6-6041-BC87-39242F28DE2C}" type="presParOf" srcId="{5A4CE867-63CE-4949-B1FF-FF1F8817E3D6}" destId="{0988FFF7-F463-9747-B535-1744FA6BA356}" srcOrd="0" destOrd="0" presId="urn:microsoft.com/office/officeart/2005/8/layout/hProcess4"/>
    <dgm:cxn modelId="{22BB55C4-FBF5-6745-917B-9313CE0EC585}" type="presParOf" srcId="{5A4CE867-63CE-4949-B1FF-FF1F8817E3D6}" destId="{082A9E30-61AE-B045-8EF4-AFD183E6DB51}" srcOrd="1" destOrd="0" presId="urn:microsoft.com/office/officeart/2005/8/layout/hProcess4"/>
    <dgm:cxn modelId="{09F4A349-9ED0-7641-9C6D-32E5C9502690}" type="presParOf" srcId="{5A4CE867-63CE-4949-B1FF-FF1F8817E3D6}" destId="{B6F6DED6-4D82-ED48-A9DF-36F96522AEA0}" srcOrd="2" destOrd="0" presId="urn:microsoft.com/office/officeart/2005/8/layout/hProcess4"/>
    <dgm:cxn modelId="{B9A9F4F0-75E6-CA4B-B576-958C44D60259}" type="presParOf" srcId="{5A4CE867-63CE-4949-B1FF-FF1F8817E3D6}" destId="{2525476F-9E0E-244B-9A6F-FF012991F573}" srcOrd="3" destOrd="0" presId="urn:microsoft.com/office/officeart/2005/8/layout/hProcess4"/>
    <dgm:cxn modelId="{18C44E2B-C4F8-7A48-97B0-12A2EFE3D042}" type="presParOf" srcId="{5A4CE867-63CE-4949-B1FF-FF1F8817E3D6}" destId="{8C7362DF-0DDE-734D-B6B0-734BF310118C}" srcOrd="4" destOrd="0" presId="urn:microsoft.com/office/officeart/2005/8/layout/hProcess4"/>
    <dgm:cxn modelId="{B73916DF-7E1F-5E4D-AA74-5C5326857C07}" type="presParOf" srcId="{C0B9C121-7856-3B47-B348-99D4C8A70D66}" destId="{F4729BAD-B9AA-9D40-AE78-7CA2B2D3E37C}" srcOrd="7" destOrd="0" presId="urn:microsoft.com/office/officeart/2005/8/layout/hProcess4"/>
    <dgm:cxn modelId="{8EE7F423-8DDF-654D-BFF5-D580EEFBD77C}" type="presParOf" srcId="{C0B9C121-7856-3B47-B348-99D4C8A70D66}" destId="{32CF1BB0-D287-3A4B-A499-199F488D891E}" srcOrd="8" destOrd="0" presId="urn:microsoft.com/office/officeart/2005/8/layout/hProcess4"/>
    <dgm:cxn modelId="{13B0F599-435D-BB48-B688-A78F801CED5B}" type="presParOf" srcId="{32CF1BB0-D287-3A4B-A499-199F488D891E}" destId="{50460333-E104-FD4C-8010-C6ADB93F4659}" srcOrd="0" destOrd="0" presId="urn:microsoft.com/office/officeart/2005/8/layout/hProcess4"/>
    <dgm:cxn modelId="{639FF085-6909-FA42-94EA-5C203479FE2C}" type="presParOf" srcId="{32CF1BB0-D287-3A4B-A499-199F488D891E}" destId="{3A3D6151-55DE-3C4E-B42D-32DFDB256248}" srcOrd="1" destOrd="0" presId="urn:microsoft.com/office/officeart/2005/8/layout/hProcess4"/>
    <dgm:cxn modelId="{106F6F1F-CD7B-0145-B0A1-F3DA7AD3202A}" type="presParOf" srcId="{32CF1BB0-D287-3A4B-A499-199F488D891E}" destId="{251C8612-072B-324B-A4FF-FD291BE5B90C}" srcOrd="2" destOrd="0" presId="urn:microsoft.com/office/officeart/2005/8/layout/hProcess4"/>
    <dgm:cxn modelId="{6465298B-3D23-0042-B872-2765EABA4A44}" type="presParOf" srcId="{32CF1BB0-D287-3A4B-A499-199F488D891E}" destId="{08E1FD90-B372-EE4D-A4FB-B21C1855FB72}" srcOrd="3" destOrd="0" presId="urn:microsoft.com/office/officeart/2005/8/layout/hProcess4"/>
    <dgm:cxn modelId="{F3A35EE5-0A34-6044-A569-9D1AD63FB983}" type="presParOf" srcId="{32CF1BB0-D287-3A4B-A499-199F488D891E}" destId="{C1F2E100-08BB-D542-962A-EBA72BAD2A7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D9E18-3EDE-5743-A07C-6A3F576A0544}">
      <dsp:nvSpPr>
        <dsp:cNvPr id="0" name=""/>
        <dsp:cNvSpPr/>
      </dsp:nvSpPr>
      <dsp:spPr>
        <a:xfrm>
          <a:off x="839960" y="974383"/>
          <a:ext cx="2270084" cy="187234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latin typeface="Avenir Book" panose="02000503020000020003" pitchFamily="2" charset="0"/>
            </a:rPr>
            <a:t>1 teacher; dual roles</a:t>
          </a:r>
        </a:p>
        <a:p>
          <a:pPr marL="171450" lvl="1" indent="-171450" algn="l" defTabSz="711200">
            <a:lnSpc>
              <a:spcPct val="90000"/>
            </a:lnSpc>
            <a:spcBef>
              <a:spcPct val="0"/>
            </a:spcBef>
            <a:spcAft>
              <a:spcPct val="15000"/>
            </a:spcAft>
            <a:buChar char="••"/>
          </a:pPr>
          <a:r>
            <a:rPr lang="en-US" sz="1600" kern="1200" dirty="0">
              <a:latin typeface="Avenir Book" panose="02000503020000020003" pitchFamily="2" charset="0"/>
            </a:rPr>
            <a:t>Processes &amp; determining student needs</a:t>
          </a:r>
        </a:p>
      </dsp:txBody>
      <dsp:txXfrm>
        <a:off x="883048" y="1017471"/>
        <a:ext cx="2183908" cy="1384952"/>
      </dsp:txXfrm>
    </dsp:sp>
    <dsp:sp modelId="{650ECC51-2F6E-EE41-99F5-A86CD87CC560}">
      <dsp:nvSpPr>
        <dsp:cNvPr id="0" name=""/>
        <dsp:cNvSpPr/>
      </dsp:nvSpPr>
      <dsp:spPr>
        <a:xfrm>
          <a:off x="2074043" y="1270743"/>
          <a:ext cx="2724447" cy="2724447"/>
        </a:xfrm>
        <a:prstGeom prst="leftCircularArrow">
          <a:avLst>
            <a:gd name="adj1" fmla="val 3960"/>
            <a:gd name="adj2" fmla="val 496763"/>
            <a:gd name="adj3" fmla="val 2272274"/>
            <a:gd name="adj4" fmla="val 9024489"/>
            <a:gd name="adj5" fmla="val 462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6957A89-608D-134F-B067-17CBC9798069}">
      <dsp:nvSpPr>
        <dsp:cNvPr id="0" name=""/>
        <dsp:cNvSpPr/>
      </dsp:nvSpPr>
      <dsp:spPr>
        <a:xfrm>
          <a:off x="1344424" y="2445511"/>
          <a:ext cx="2017852" cy="8024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latin typeface="Avenir Book" panose="02000503020000020003" pitchFamily="2" charset="0"/>
            </a:rPr>
            <a:t>Beginning</a:t>
          </a:r>
        </a:p>
      </dsp:txBody>
      <dsp:txXfrm>
        <a:off x="1367926" y="2469013"/>
        <a:ext cx="1970848" cy="755429"/>
      </dsp:txXfrm>
    </dsp:sp>
    <dsp:sp modelId="{C5E232A5-A36B-C148-9023-4D24C384C99F}">
      <dsp:nvSpPr>
        <dsp:cNvPr id="0" name=""/>
        <dsp:cNvSpPr/>
      </dsp:nvSpPr>
      <dsp:spPr>
        <a:xfrm>
          <a:off x="3875991" y="974383"/>
          <a:ext cx="2270084" cy="187234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dirty="0">
              <a:latin typeface="Avenir Book" panose="02000503020000020003" pitchFamily="2" charset="0"/>
            </a:rPr>
            <a:t>2 special educators</a:t>
          </a:r>
        </a:p>
        <a:p>
          <a:pPr marL="171450" lvl="1" indent="-171450" algn="l" defTabSz="711200">
            <a:lnSpc>
              <a:spcPct val="90000"/>
            </a:lnSpc>
            <a:spcBef>
              <a:spcPct val="0"/>
            </a:spcBef>
            <a:spcAft>
              <a:spcPct val="15000"/>
            </a:spcAft>
            <a:buChar char="••"/>
          </a:pPr>
          <a:r>
            <a:rPr lang="en-US" sz="1600" kern="1200" dirty="0">
              <a:latin typeface="Avenir Book" panose="02000503020000020003" pitchFamily="2" charset="0"/>
            </a:rPr>
            <a:t>AT island &amp; IT island</a:t>
          </a:r>
        </a:p>
      </dsp:txBody>
      <dsp:txXfrm>
        <a:off x="3919079" y="1418688"/>
        <a:ext cx="2183908" cy="1384952"/>
      </dsp:txXfrm>
    </dsp:sp>
    <dsp:sp modelId="{6D8276A2-CA95-DC4A-8F76-9A9E5DA5880C}">
      <dsp:nvSpPr>
        <dsp:cNvPr id="0" name=""/>
        <dsp:cNvSpPr/>
      </dsp:nvSpPr>
      <dsp:spPr>
        <a:xfrm>
          <a:off x="5091156" y="-247491"/>
          <a:ext cx="3014513" cy="3014513"/>
        </a:xfrm>
        <a:prstGeom prst="circularArrow">
          <a:avLst>
            <a:gd name="adj1" fmla="val 3579"/>
            <a:gd name="adj2" fmla="val 444869"/>
            <a:gd name="adj3" fmla="val 19379621"/>
            <a:gd name="adj4" fmla="val 12575511"/>
            <a:gd name="adj5" fmla="val 4175"/>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348DBFC-2858-4447-870D-4C00C1148064}">
      <dsp:nvSpPr>
        <dsp:cNvPr id="0" name=""/>
        <dsp:cNvSpPr/>
      </dsp:nvSpPr>
      <dsp:spPr>
        <a:xfrm>
          <a:off x="4380455" y="573166"/>
          <a:ext cx="2017852" cy="80243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latin typeface="Avenir Book" panose="02000503020000020003" pitchFamily="2" charset="0"/>
            </a:rPr>
            <a:t>Developing</a:t>
          </a:r>
        </a:p>
      </dsp:txBody>
      <dsp:txXfrm>
        <a:off x="4403957" y="596668"/>
        <a:ext cx="1970848" cy="755429"/>
      </dsp:txXfrm>
    </dsp:sp>
    <dsp:sp modelId="{71B5DFD1-4F7F-5E45-A4C7-00BFAD519337}">
      <dsp:nvSpPr>
        <dsp:cNvPr id="0" name=""/>
        <dsp:cNvSpPr/>
      </dsp:nvSpPr>
      <dsp:spPr>
        <a:xfrm>
          <a:off x="6912023" y="974383"/>
          <a:ext cx="2270084" cy="187234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latin typeface="Avenir Book" panose="02000503020000020003" pitchFamily="2" charset="0"/>
          </a:endParaRPr>
        </a:p>
        <a:p>
          <a:pPr marL="171450" lvl="1" indent="-171450" algn="l" defTabSz="711200">
            <a:lnSpc>
              <a:spcPct val="90000"/>
            </a:lnSpc>
            <a:spcBef>
              <a:spcPct val="0"/>
            </a:spcBef>
            <a:spcAft>
              <a:spcPct val="15000"/>
            </a:spcAft>
            <a:buChar char="••"/>
          </a:pPr>
          <a:r>
            <a:rPr lang="en-US" sz="1600" kern="1200" dirty="0">
              <a:latin typeface="Avenir Book" panose="02000503020000020003" pitchFamily="2" charset="0"/>
            </a:rPr>
            <a:t>District 1:1 Technology</a:t>
          </a:r>
        </a:p>
        <a:p>
          <a:pPr marL="171450" lvl="1" indent="-171450" algn="l" defTabSz="711200">
            <a:lnSpc>
              <a:spcPct val="90000"/>
            </a:lnSpc>
            <a:spcBef>
              <a:spcPct val="0"/>
            </a:spcBef>
            <a:spcAft>
              <a:spcPct val="15000"/>
            </a:spcAft>
            <a:buChar char="••"/>
          </a:pPr>
          <a:r>
            <a:rPr lang="en-US" sz="1600" kern="1200" dirty="0">
              <a:latin typeface="Avenir Book" panose="02000503020000020003" pitchFamily="2" charset="0"/>
            </a:rPr>
            <a:t>Created bridge between AT &amp; IT</a:t>
          </a:r>
        </a:p>
      </dsp:txBody>
      <dsp:txXfrm>
        <a:off x="6955111" y="1017471"/>
        <a:ext cx="2183908" cy="1384952"/>
      </dsp:txXfrm>
    </dsp:sp>
    <dsp:sp modelId="{F3F8E651-E912-0A43-861E-CE8D7C49B077}">
      <dsp:nvSpPr>
        <dsp:cNvPr id="0" name=""/>
        <dsp:cNvSpPr/>
      </dsp:nvSpPr>
      <dsp:spPr>
        <a:xfrm>
          <a:off x="7402119" y="2431148"/>
          <a:ext cx="2017852" cy="80243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a:solidFill>
                <a:schemeClr val="tx1"/>
              </a:solidFill>
              <a:latin typeface="Avenir Book" panose="02000503020000020003" pitchFamily="2" charset="0"/>
            </a:rPr>
            <a:t>Transitioning</a:t>
          </a:r>
        </a:p>
      </dsp:txBody>
      <dsp:txXfrm>
        <a:off x="7425621" y="2454650"/>
        <a:ext cx="1970848" cy="7554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D9E18-3EDE-5743-A07C-6A3F576A0544}">
      <dsp:nvSpPr>
        <dsp:cNvPr id="0" name=""/>
        <dsp:cNvSpPr/>
      </dsp:nvSpPr>
      <dsp:spPr>
        <a:xfrm>
          <a:off x="293" y="1173170"/>
          <a:ext cx="2126806" cy="175417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1 teacher; dual roles</a:t>
          </a:r>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Processes &amp; determining needs</a:t>
          </a:r>
        </a:p>
      </dsp:txBody>
      <dsp:txXfrm>
        <a:off x="40661" y="1213538"/>
        <a:ext cx="2046070" cy="1297540"/>
      </dsp:txXfrm>
    </dsp:sp>
    <dsp:sp modelId="{650ECC51-2F6E-EE41-99F5-A86CD87CC560}">
      <dsp:nvSpPr>
        <dsp:cNvPr id="0" name=""/>
        <dsp:cNvSpPr/>
      </dsp:nvSpPr>
      <dsp:spPr>
        <a:xfrm>
          <a:off x="1158439" y="1457845"/>
          <a:ext cx="2542121" cy="2542121"/>
        </a:xfrm>
        <a:prstGeom prst="leftCircularArrow">
          <a:avLst>
            <a:gd name="adj1" fmla="val 3922"/>
            <a:gd name="adj2" fmla="val 491651"/>
            <a:gd name="adj3" fmla="val 2267162"/>
            <a:gd name="adj4" fmla="val 9024489"/>
            <a:gd name="adj5" fmla="val 4576"/>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6957A89-608D-134F-B067-17CBC9798069}">
      <dsp:nvSpPr>
        <dsp:cNvPr id="0" name=""/>
        <dsp:cNvSpPr/>
      </dsp:nvSpPr>
      <dsp:spPr>
        <a:xfrm>
          <a:off x="472917" y="2551447"/>
          <a:ext cx="1890494" cy="75178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venir Book" panose="02000503020000020003" pitchFamily="2" charset="0"/>
            </a:rPr>
            <a:t>Beginning</a:t>
          </a:r>
        </a:p>
      </dsp:txBody>
      <dsp:txXfrm>
        <a:off x="494936" y="2573466"/>
        <a:ext cx="1846456" cy="707749"/>
      </dsp:txXfrm>
    </dsp:sp>
    <dsp:sp modelId="{C5E232A5-A36B-C148-9023-4D24C384C99F}">
      <dsp:nvSpPr>
        <dsp:cNvPr id="0" name=""/>
        <dsp:cNvSpPr/>
      </dsp:nvSpPr>
      <dsp:spPr>
        <a:xfrm>
          <a:off x="2838241" y="1173170"/>
          <a:ext cx="2126806" cy="175417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2 special educators</a:t>
          </a:r>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AT island &amp; IT island</a:t>
          </a:r>
        </a:p>
      </dsp:txBody>
      <dsp:txXfrm>
        <a:off x="2878609" y="1589432"/>
        <a:ext cx="2046070" cy="1297540"/>
      </dsp:txXfrm>
    </dsp:sp>
    <dsp:sp modelId="{6D8276A2-CA95-DC4A-8F76-9A9E5DA5880C}">
      <dsp:nvSpPr>
        <dsp:cNvPr id="0" name=""/>
        <dsp:cNvSpPr/>
      </dsp:nvSpPr>
      <dsp:spPr>
        <a:xfrm>
          <a:off x="3978664" y="31765"/>
          <a:ext cx="2813880" cy="2813880"/>
        </a:xfrm>
        <a:prstGeom prst="circularArrow">
          <a:avLst>
            <a:gd name="adj1" fmla="val 3544"/>
            <a:gd name="adj2" fmla="val 440145"/>
            <a:gd name="adj3" fmla="val 19384344"/>
            <a:gd name="adj4" fmla="val 12575511"/>
            <a:gd name="adj5" fmla="val 4134"/>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348DBFC-2858-4447-870D-4C00C1148064}">
      <dsp:nvSpPr>
        <dsp:cNvPr id="0" name=""/>
        <dsp:cNvSpPr/>
      </dsp:nvSpPr>
      <dsp:spPr>
        <a:xfrm>
          <a:off x="3310865" y="797277"/>
          <a:ext cx="1890494" cy="75178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venir Book" panose="02000503020000020003" pitchFamily="2" charset="0"/>
            </a:rPr>
            <a:t>Developing</a:t>
          </a:r>
        </a:p>
      </dsp:txBody>
      <dsp:txXfrm>
        <a:off x="3332884" y="819296"/>
        <a:ext cx="1846456" cy="707749"/>
      </dsp:txXfrm>
    </dsp:sp>
    <dsp:sp modelId="{71B5DFD1-4F7F-5E45-A4C7-00BFAD519337}">
      <dsp:nvSpPr>
        <dsp:cNvPr id="0" name=""/>
        <dsp:cNvSpPr/>
      </dsp:nvSpPr>
      <dsp:spPr>
        <a:xfrm>
          <a:off x="5676190" y="1173170"/>
          <a:ext cx="2126806" cy="175417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District 1:1 Technology</a:t>
          </a:r>
          <a:endParaRPr lang="en-US" sz="1500" kern="1200" dirty="0"/>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Created bridge between AT &amp; IT</a:t>
          </a:r>
        </a:p>
      </dsp:txBody>
      <dsp:txXfrm>
        <a:off x="5716558" y="1213538"/>
        <a:ext cx="2046070" cy="1297540"/>
      </dsp:txXfrm>
    </dsp:sp>
    <dsp:sp modelId="{EFD93B97-9621-3A4C-9B03-7B87A3AF53C4}">
      <dsp:nvSpPr>
        <dsp:cNvPr id="0" name=""/>
        <dsp:cNvSpPr/>
      </dsp:nvSpPr>
      <dsp:spPr>
        <a:xfrm>
          <a:off x="6834336" y="1457845"/>
          <a:ext cx="2542121" cy="2542121"/>
        </a:xfrm>
        <a:prstGeom prst="leftCircularArrow">
          <a:avLst>
            <a:gd name="adj1" fmla="val 3922"/>
            <a:gd name="adj2" fmla="val 491651"/>
            <a:gd name="adj3" fmla="val 2267162"/>
            <a:gd name="adj4" fmla="val 9024489"/>
            <a:gd name="adj5" fmla="val 4576"/>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3F8E651-E912-0A43-861E-CE8D7C49B077}">
      <dsp:nvSpPr>
        <dsp:cNvPr id="0" name=""/>
        <dsp:cNvSpPr/>
      </dsp:nvSpPr>
      <dsp:spPr>
        <a:xfrm>
          <a:off x="6148813" y="2551447"/>
          <a:ext cx="1890494" cy="75178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venir Book" panose="02000503020000020003" pitchFamily="2" charset="0"/>
            </a:rPr>
            <a:t>Transitioning</a:t>
          </a:r>
        </a:p>
      </dsp:txBody>
      <dsp:txXfrm>
        <a:off x="6170832" y="2573466"/>
        <a:ext cx="1846456" cy="707749"/>
      </dsp:txXfrm>
    </dsp:sp>
    <dsp:sp modelId="{082A9E30-61AE-B045-8EF4-AFD183E6DB51}">
      <dsp:nvSpPr>
        <dsp:cNvPr id="0" name=""/>
        <dsp:cNvSpPr/>
      </dsp:nvSpPr>
      <dsp:spPr>
        <a:xfrm>
          <a:off x="8514138" y="1173170"/>
          <a:ext cx="2126806" cy="175417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Cohort of related services staff </a:t>
          </a:r>
        </a:p>
        <a:p>
          <a:pPr marL="114300" lvl="1" indent="-114300" algn="l" defTabSz="666750">
            <a:lnSpc>
              <a:spcPct val="90000"/>
            </a:lnSpc>
            <a:spcBef>
              <a:spcPct val="0"/>
            </a:spcBef>
            <a:spcAft>
              <a:spcPct val="15000"/>
            </a:spcAft>
            <a:buChar char="••"/>
          </a:pPr>
          <a:r>
            <a:rPr lang="en-US" sz="1500" kern="1200" dirty="0">
              <a:latin typeface="Avenir Book" panose="02000503020000020003" pitchFamily="2" charset="0"/>
            </a:rPr>
            <a:t>Preschool through Graduation</a:t>
          </a:r>
        </a:p>
      </dsp:txBody>
      <dsp:txXfrm>
        <a:off x="8554506" y="1589432"/>
        <a:ext cx="2046070" cy="1297540"/>
      </dsp:txXfrm>
    </dsp:sp>
    <dsp:sp modelId="{2525476F-9E0E-244B-9A6F-FF012991F573}">
      <dsp:nvSpPr>
        <dsp:cNvPr id="0" name=""/>
        <dsp:cNvSpPr/>
      </dsp:nvSpPr>
      <dsp:spPr>
        <a:xfrm>
          <a:off x="8986762" y="797277"/>
          <a:ext cx="1890494" cy="75178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Avenir Book" panose="02000503020000020003" pitchFamily="2" charset="0"/>
            </a:rPr>
            <a:t>Expanding</a:t>
          </a:r>
        </a:p>
      </dsp:txBody>
      <dsp:txXfrm>
        <a:off x="9008781" y="819296"/>
        <a:ext cx="1846456" cy="707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D9E18-3EDE-5743-A07C-6A3F576A0544}">
      <dsp:nvSpPr>
        <dsp:cNvPr id="0" name=""/>
        <dsp:cNvSpPr/>
      </dsp:nvSpPr>
      <dsp:spPr>
        <a:xfrm>
          <a:off x="3342" y="1519978"/>
          <a:ext cx="1828621" cy="15082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1 teacher; dual roles</a:t>
          </a:r>
          <a:endParaRPr lang="en-US" sz="1300" kern="1200" dirty="0"/>
        </a:p>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Processes &amp; needs</a:t>
          </a:r>
        </a:p>
      </dsp:txBody>
      <dsp:txXfrm>
        <a:off x="38051" y="1554687"/>
        <a:ext cx="1759203" cy="1115620"/>
      </dsp:txXfrm>
    </dsp:sp>
    <dsp:sp modelId="{650ECC51-2F6E-EE41-99F5-A86CD87CC560}">
      <dsp:nvSpPr>
        <dsp:cNvPr id="0" name=""/>
        <dsp:cNvSpPr/>
      </dsp:nvSpPr>
      <dsp:spPr>
        <a:xfrm>
          <a:off x="1039229" y="1549721"/>
          <a:ext cx="2662309" cy="2662309"/>
        </a:xfrm>
        <a:prstGeom prst="leftCircularArrow">
          <a:avLst>
            <a:gd name="adj1" fmla="val 3138"/>
            <a:gd name="adj2" fmla="val 386031"/>
            <a:gd name="adj3" fmla="val 2599793"/>
            <a:gd name="adj4" fmla="val 9462740"/>
            <a:gd name="adj5" fmla="val 3661"/>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6957A89-608D-134F-B067-17CBC9798069}">
      <dsp:nvSpPr>
        <dsp:cNvPr id="0" name=""/>
        <dsp:cNvSpPr/>
      </dsp:nvSpPr>
      <dsp:spPr>
        <a:xfrm>
          <a:off x="409702" y="2705016"/>
          <a:ext cx="1625441" cy="64638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Avenir Book" panose="02000503020000020003" pitchFamily="2" charset="0"/>
            </a:rPr>
            <a:t>Beginning</a:t>
          </a:r>
        </a:p>
      </dsp:txBody>
      <dsp:txXfrm>
        <a:off x="428634" y="2723948"/>
        <a:ext cx="1587577" cy="608520"/>
      </dsp:txXfrm>
    </dsp:sp>
    <dsp:sp modelId="{C5E232A5-A36B-C148-9023-4D24C384C99F}">
      <dsp:nvSpPr>
        <dsp:cNvPr id="0" name=""/>
        <dsp:cNvSpPr/>
      </dsp:nvSpPr>
      <dsp:spPr>
        <a:xfrm>
          <a:off x="2844453" y="1794295"/>
          <a:ext cx="1828621" cy="15082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2 special educators</a:t>
          </a:r>
          <a:endParaRPr lang="en-US" sz="1300" kern="1200" dirty="0"/>
        </a:p>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AT island &amp; IT island</a:t>
          </a:r>
        </a:p>
      </dsp:txBody>
      <dsp:txXfrm>
        <a:off x="2879162" y="2152196"/>
        <a:ext cx="1759203" cy="1115620"/>
      </dsp:txXfrm>
    </dsp:sp>
    <dsp:sp modelId="{6D8276A2-CA95-DC4A-8F76-9A9E5DA5880C}">
      <dsp:nvSpPr>
        <dsp:cNvPr id="0" name=""/>
        <dsp:cNvSpPr/>
      </dsp:nvSpPr>
      <dsp:spPr>
        <a:xfrm>
          <a:off x="3416662" y="544007"/>
          <a:ext cx="2402633" cy="2402633"/>
        </a:xfrm>
        <a:prstGeom prst="circularArrow">
          <a:avLst>
            <a:gd name="adj1" fmla="val 3477"/>
            <a:gd name="adj2" fmla="val 431209"/>
            <a:gd name="adj3" fmla="val 19393280"/>
            <a:gd name="adj4" fmla="val 12575511"/>
            <a:gd name="adj5" fmla="val 4057"/>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348DBFC-2858-4447-870D-4C00C1148064}">
      <dsp:nvSpPr>
        <dsp:cNvPr id="0" name=""/>
        <dsp:cNvSpPr/>
      </dsp:nvSpPr>
      <dsp:spPr>
        <a:xfrm>
          <a:off x="2839337" y="1196786"/>
          <a:ext cx="1625441" cy="64638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Avenir Book" panose="02000503020000020003" pitchFamily="2" charset="0"/>
            </a:rPr>
            <a:t>Developing</a:t>
          </a:r>
        </a:p>
      </dsp:txBody>
      <dsp:txXfrm>
        <a:off x="2858269" y="1215718"/>
        <a:ext cx="1587577" cy="608520"/>
      </dsp:txXfrm>
    </dsp:sp>
    <dsp:sp modelId="{71B5DFD1-4F7F-5E45-A4C7-00BFAD519337}">
      <dsp:nvSpPr>
        <dsp:cNvPr id="0" name=""/>
        <dsp:cNvSpPr/>
      </dsp:nvSpPr>
      <dsp:spPr>
        <a:xfrm>
          <a:off x="4862611" y="1519978"/>
          <a:ext cx="1828621" cy="15082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District 1:1 Technology</a:t>
          </a:r>
          <a:endParaRPr lang="en-US" sz="1200" kern="1200" dirty="0"/>
        </a:p>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Created bridge between AT &amp; IT</a:t>
          </a:r>
        </a:p>
      </dsp:txBody>
      <dsp:txXfrm>
        <a:off x="4897320" y="1554687"/>
        <a:ext cx="1759203" cy="1115620"/>
      </dsp:txXfrm>
    </dsp:sp>
    <dsp:sp modelId="{EFD93B97-9621-3A4C-9B03-7B87A3AF53C4}">
      <dsp:nvSpPr>
        <dsp:cNvPr id="0" name=""/>
        <dsp:cNvSpPr/>
      </dsp:nvSpPr>
      <dsp:spPr>
        <a:xfrm>
          <a:off x="5861535" y="1776066"/>
          <a:ext cx="2168976" cy="2168976"/>
        </a:xfrm>
        <a:prstGeom prst="leftCircularArrow">
          <a:avLst>
            <a:gd name="adj1" fmla="val 3852"/>
            <a:gd name="adj2" fmla="val 481970"/>
            <a:gd name="adj3" fmla="val 2257481"/>
            <a:gd name="adj4" fmla="val 9024489"/>
            <a:gd name="adj5" fmla="val 4494"/>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3F8E651-E912-0A43-861E-CE8D7C49B077}">
      <dsp:nvSpPr>
        <dsp:cNvPr id="0" name=""/>
        <dsp:cNvSpPr/>
      </dsp:nvSpPr>
      <dsp:spPr>
        <a:xfrm>
          <a:off x="5268971" y="2705016"/>
          <a:ext cx="1625441" cy="64638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Avenir Book" panose="02000503020000020003" pitchFamily="2" charset="0"/>
            </a:rPr>
            <a:t>Transitioning</a:t>
          </a:r>
        </a:p>
      </dsp:txBody>
      <dsp:txXfrm>
        <a:off x="5287903" y="2723948"/>
        <a:ext cx="1587577" cy="608520"/>
      </dsp:txXfrm>
    </dsp:sp>
    <dsp:sp modelId="{082A9E30-61AE-B045-8EF4-AFD183E6DB51}">
      <dsp:nvSpPr>
        <dsp:cNvPr id="0" name=""/>
        <dsp:cNvSpPr/>
      </dsp:nvSpPr>
      <dsp:spPr>
        <a:xfrm>
          <a:off x="7292246" y="1519978"/>
          <a:ext cx="1828621" cy="150823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venir Book" panose="02000503020000020003" pitchFamily="2" charset="0"/>
            </a:rPr>
            <a:t>Cohort of related services staff </a:t>
          </a:r>
          <a:endParaRPr lang="en-US" sz="1300" kern="1200" dirty="0"/>
        </a:p>
        <a:p>
          <a:pPr marL="114300" lvl="1" indent="-114300" algn="l" defTabSz="577850">
            <a:lnSpc>
              <a:spcPct val="90000"/>
            </a:lnSpc>
            <a:spcBef>
              <a:spcPct val="0"/>
            </a:spcBef>
            <a:spcAft>
              <a:spcPct val="15000"/>
            </a:spcAft>
            <a:buChar char="••"/>
          </a:pPr>
          <a:r>
            <a:rPr lang="en-US" sz="1300" kern="1200" dirty="0">
              <a:latin typeface="Avenir Book" panose="02000503020000020003" pitchFamily="2" charset="0"/>
            </a:rPr>
            <a:t>Preschool through Graduation</a:t>
          </a:r>
        </a:p>
      </dsp:txBody>
      <dsp:txXfrm>
        <a:off x="7326955" y="1877879"/>
        <a:ext cx="1759203" cy="1115620"/>
      </dsp:txXfrm>
    </dsp:sp>
    <dsp:sp modelId="{F4729BAD-B9AA-9D40-AE78-7CA2B2D3E37C}">
      <dsp:nvSpPr>
        <dsp:cNvPr id="0" name=""/>
        <dsp:cNvSpPr/>
      </dsp:nvSpPr>
      <dsp:spPr>
        <a:xfrm>
          <a:off x="8275932" y="544007"/>
          <a:ext cx="2402633" cy="2402633"/>
        </a:xfrm>
        <a:prstGeom prst="circularArrow">
          <a:avLst>
            <a:gd name="adj1" fmla="val 3477"/>
            <a:gd name="adj2" fmla="val 431209"/>
            <a:gd name="adj3" fmla="val 19393280"/>
            <a:gd name="adj4" fmla="val 12575511"/>
            <a:gd name="adj5" fmla="val 4057"/>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525476F-9E0E-244B-9A6F-FF012991F573}">
      <dsp:nvSpPr>
        <dsp:cNvPr id="0" name=""/>
        <dsp:cNvSpPr/>
      </dsp:nvSpPr>
      <dsp:spPr>
        <a:xfrm>
          <a:off x="7698606" y="1196786"/>
          <a:ext cx="1625441" cy="64638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Avenir Book" panose="02000503020000020003" pitchFamily="2" charset="0"/>
            </a:rPr>
            <a:t>Expanding</a:t>
          </a:r>
        </a:p>
      </dsp:txBody>
      <dsp:txXfrm>
        <a:off x="7717538" y="1215718"/>
        <a:ext cx="1587577" cy="608520"/>
      </dsp:txXfrm>
    </dsp:sp>
    <dsp:sp modelId="{3A3D6151-55DE-3C4E-B42D-32DFDB256248}">
      <dsp:nvSpPr>
        <dsp:cNvPr id="0" name=""/>
        <dsp:cNvSpPr/>
      </dsp:nvSpPr>
      <dsp:spPr>
        <a:xfrm>
          <a:off x="9721880" y="1519978"/>
          <a:ext cx="1828621" cy="150823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School based teams</a:t>
          </a:r>
          <a:endParaRPr lang="en-US" sz="1400" kern="1200" dirty="0"/>
        </a:p>
        <a:p>
          <a:pPr marL="114300" lvl="1" indent="-114300" algn="l" defTabSz="622300">
            <a:lnSpc>
              <a:spcPct val="90000"/>
            </a:lnSpc>
            <a:spcBef>
              <a:spcPct val="0"/>
            </a:spcBef>
            <a:spcAft>
              <a:spcPct val="15000"/>
            </a:spcAft>
            <a:buChar char="••"/>
          </a:pPr>
          <a:r>
            <a:rPr lang="en-US" sz="1400" kern="1200" dirty="0">
              <a:latin typeface="Avenir Book" panose="02000503020000020003" pitchFamily="2" charset="0"/>
            </a:rPr>
            <a:t>Interprofessional practices</a:t>
          </a:r>
        </a:p>
      </dsp:txBody>
      <dsp:txXfrm>
        <a:off x="9756589" y="1554687"/>
        <a:ext cx="1759203" cy="1115620"/>
      </dsp:txXfrm>
    </dsp:sp>
    <dsp:sp modelId="{08E1FD90-B372-EE4D-A4FB-B21C1855FB72}">
      <dsp:nvSpPr>
        <dsp:cNvPr id="0" name=""/>
        <dsp:cNvSpPr/>
      </dsp:nvSpPr>
      <dsp:spPr>
        <a:xfrm>
          <a:off x="10128241" y="2705016"/>
          <a:ext cx="1625441" cy="64638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a:solidFill>
                <a:schemeClr val="tx1"/>
              </a:solidFill>
              <a:latin typeface="Avenir Book" panose="02000503020000020003" pitchFamily="2" charset="0"/>
            </a:rPr>
            <a:t>Transforming</a:t>
          </a:r>
        </a:p>
      </dsp:txBody>
      <dsp:txXfrm>
        <a:off x="10147173" y="2723948"/>
        <a:ext cx="1587577" cy="6085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A6FAF-525B-BF47-AEC2-8DB1428DB4F6}"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05C92-3391-7F4C-BD9E-7C4BFD1AC68E}" type="slidenum">
              <a:rPr lang="en-US" smtClean="0"/>
              <a:t>‹#›</a:t>
            </a:fld>
            <a:endParaRPr lang="en-US"/>
          </a:p>
        </p:txBody>
      </p:sp>
    </p:spTree>
    <p:extLst>
      <p:ext uri="{BB962C8B-B14F-4D97-AF65-F5344CB8AC3E}">
        <p14:creationId xmlns:p14="http://schemas.microsoft.com/office/powerpoint/2010/main" val="298501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a:t>
            </a:fld>
            <a:endParaRPr lang="en-US"/>
          </a:p>
        </p:txBody>
      </p:sp>
    </p:spTree>
    <p:extLst>
      <p:ext uri="{BB962C8B-B14F-4D97-AF65-F5344CB8AC3E}">
        <p14:creationId xmlns:p14="http://schemas.microsoft.com/office/powerpoint/2010/main" val="187959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10</a:t>
            </a:fld>
            <a:endParaRPr lang="en-US"/>
          </a:p>
        </p:txBody>
      </p:sp>
    </p:spTree>
    <p:extLst>
      <p:ext uri="{BB962C8B-B14F-4D97-AF65-F5344CB8AC3E}">
        <p14:creationId xmlns:p14="http://schemas.microsoft.com/office/powerpoint/2010/main" val="1277796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11</a:t>
            </a:fld>
            <a:endParaRPr lang="en-US"/>
          </a:p>
        </p:txBody>
      </p:sp>
    </p:spTree>
    <p:extLst>
      <p:ext uri="{BB962C8B-B14F-4D97-AF65-F5344CB8AC3E}">
        <p14:creationId xmlns:p14="http://schemas.microsoft.com/office/powerpoint/2010/main" val="133920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12</a:t>
            </a:fld>
            <a:endParaRPr lang="en-US"/>
          </a:p>
        </p:txBody>
      </p:sp>
    </p:spTree>
    <p:extLst>
      <p:ext uri="{BB962C8B-B14F-4D97-AF65-F5344CB8AC3E}">
        <p14:creationId xmlns:p14="http://schemas.microsoft.com/office/powerpoint/2010/main" val="2078402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13</a:t>
            </a:fld>
            <a:endParaRPr lang="en-US"/>
          </a:p>
        </p:txBody>
      </p:sp>
    </p:spTree>
    <p:extLst>
      <p:ext uri="{BB962C8B-B14F-4D97-AF65-F5344CB8AC3E}">
        <p14:creationId xmlns:p14="http://schemas.microsoft.com/office/powerpoint/2010/main" val="270084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14</a:t>
            </a:fld>
            <a:endParaRPr lang="en-US"/>
          </a:p>
        </p:txBody>
      </p:sp>
    </p:spTree>
    <p:extLst>
      <p:ext uri="{BB962C8B-B14F-4D97-AF65-F5344CB8AC3E}">
        <p14:creationId xmlns:p14="http://schemas.microsoft.com/office/powerpoint/2010/main" val="1071357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15</a:t>
            </a:fld>
            <a:endParaRPr lang="en-US"/>
          </a:p>
        </p:txBody>
      </p:sp>
    </p:spTree>
    <p:extLst>
      <p:ext uri="{BB962C8B-B14F-4D97-AF65-F5344CB8AC3E}">
        <p14:creationId xmlns:p14="http://schemas.microsoft.com/office/powerpoint/2010/main" val="933304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16</a:t>
            </a:fld>
            <a:endParaRPr lang="en-US"/>
          </a:p>
        </p:txBody>
      </p:sp>
    </p:spTree>
    <p:extLst>
      <p:ext uri="{BB962C8B-B14F-4D97-AF65-F5344CB8AC3E}">
        <p14:creationId xmlns:p14="http://schemas.microsoft.com/office/powerpoint/2010/main" val="274625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17</a:t>
            </a:fld>
            <a:endParaRPr lang="en-US"/>
          </a:p>
        </p:txBody>
      </p:sp>
    </p:spTree>
    <p:extLst>
      <p:ext uri="{BB962C8B-B14F-4D97-AF65-F5344CB8AC3E}">
        <p14:creationId xmlns:p14="http://schemas.microsoft.com/office/powerpoint/2010/main" val="121899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18</a:t>
            </a:fld>
            <a:endParaRPr lang="en-US"/>
          </a:p>
        </p:txBody>
      </p:sp>
    </p:spTree>
    <p:extLst>
      <p:ext uri="{BB962C8B-B14F-4D97-AF65-F5344CB8AC3E}">
        <p14:creationId xmlns:p14="http://schemas.microsoft.com/office/powerpoint/2010/main" val="3785448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19</a:t>
            </a:fld>
            <a:endParaRPr lang="en-US"/>
          </a:p>
        </p:txBody>
      </p:sp>
    </p:spTree>
    <p:extLst>
      <p:ext uri="{BB962C8B-B14F-4D97-AF65-F5344CB8AC3E}">
        <p14:creationId xmlns:p14="http://schemas.microsoft.com/office/powerpoint/2010/main" val="135196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2</a:t>
            </a:fld>
            <a:endParaRPr lang="en-US"/>
          </a:p>
        </p:txBody>
      </p:sp>
    </p:spTree>
    <p:extLst>
      <p:ext uri="{BB962C8B-B14F-4D97-AF65-F5344CB8AC3E}">
        <p14:creationId xmlns:p14="http://schemas.microsoft.com/office/powerpoint/2010/main" val="1050389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20</a:t>
            </a:fld>
            <a:endParaRPr lang="en-US"/>
          </a:p>
        </p:txBody>
      </p:sp>
    </p:spTree>
    <p:extLst>
      <p:ext uri="{BB962C8B-B14F-4D97-AF65-F5344CB8AC3E}">
        <p14:creationId xmlns:p14="http://schemas.microsoft.com/office/powerpoint/2010/main" val="176898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3</a:t>
            </a:fld>
            <a:endParaRPr lang="en-US"/>
          </a:p>
        </p:txBody>
      </p:sp>
    </p:spTree>
    <p:extLst>
      <p:ext uri="{BB962C8B-B14F-4D97-AF65-F5344CB8AC3E}">
        <p14:creationId xmlns:p14="http://schemas.microsoft.com/office/powerpoint/2010/main" val="120273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4</a:t>
            </a:fld>
            <a:endParaRPr lang="en-US"/>
          </a:p>
        </p:txBody>
      </p:sp>
    </p:spTree>
    <p:extLst>
      <p:ext uri="{BB962C8B-B14F-4D97-AF65-F5344CB8AC3E}">
        <p14:creationId xmlns:p14="http://schemas.microsoft.com/office/powerpoint/2010/main" val="309753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5</a:t>
            </a:fld>
            <a:endParaRPr lang="en-US"/>
          </a:p>
        </p:txBody>
      </p:sp>
    </p:spTree>
    <p:extLst>
      <p:ext uri="{BB962C8B-B14F-4D97-AF65-F5344CB8AC3E}">
        <p14:creationId xmlns:p14="http://schemas.microsoft.com/office/powerpoint/2010/main" val="265130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6</a:t>
            </a:fld>
            <a:endParaRPr lang="en-US"/>
          </a:p>
        </p:txBody>
      </p:sp>
    </p:spTree>
    <p:extLst>
      <p:ext uri="{BB962C8B-B14F-4D97-AF65-F5344CB8AC3E}">
        <p14:creationId xmlns:p14="http://schemas.microsoft.com/office/powerpoint/2010/main" val="267164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605C92-3391-7F4C-BD9E-7C4BFD1AC68E}" type="slidenum">
              <a:rPr lang="en-US" smtClean="0"/>
              <a:t>7</a:t>
            </a:fld>
            <a:endParaRPr lang="en-US"/>
          </a:p>
        </p:txBody>
      </p:sp>
    </p:spTree>
    <p:extLst>
      <p:ext uri="{BB962C8B-B14F-4D97-AF65-F5344CB8AC3E}">
        <p14:creationId xmlns:p14="http://schemas.microsoft.com/office/powerpoint/2010/main" val="257488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D605C92-3391-7F4C-BD9E-7C4BFD1AC68E}" type="slidenum">
              <a:rPr lang="en-US" smtClean="0"/>
              <a:t>8</a:t>
            </a:fld>
            <a:endParaRPr lang="en-US"/>
          </a:p>
        </p:txBody>
      </p:sp>
    </p:spTree>
    <p:extLst>
      <p:ext uri="{BB962C8B-B14F-4D97-AF65-F5344CB8AC3E}">
        <p14:creationId xmlns:p14="http://schemas.microsoft.com/office/powerpoint/2010/main" val="527334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605C92-3391-7F4C-BD9E-7C4BFD1AC68E}" type="slidenum">
              <a:rPr lang="en-US" smtClean="0"/>
              <a:t>9</a:t>
            </a:fld>
            <a:endParaRPr lang="en-US"/>
          </a:p>
        </p:txBody>
      </p:sp>
    </p:spTree>
    <p:extLst>
      <p:ext uri="{BB962C8B-B14F-4D97-AF65-F5344CB8AC3E}">
        <p14:creationId xmlns:p14="http://schemas.microsoft.com/office/powerpoint/2010/main" val="118705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7D49B9-79DE-5E47-90DF-BEC9A3348BD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151351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D49B9-79DE-5E47-90DF-BEC9A3348BD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33507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D49B9-79DE-5E47-90DF-BEC9A3348BD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108738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7D49B9-79DE-5E47-90DF-BEC9A3348BD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130850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7D49B9-79DE-5E47-90DF-BEC9A3348BD1}"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243940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7D49B9-79DE-5E47-90DF-BEC9A3348BD1}"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366107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7D49B9-79DE-5E47-90DF-BEC9A3348BD1}"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389608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7D49B9-79DE-5E47-90DF-BEC9A3348BD1}"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629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D49B9-79DE-5E47-90DF-BEC9A3348BD1}"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165467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D49B9-79DE-5E47-90DF-BEC9A3348BD1}"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273910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7D49B9-79DE-5E47-90DF-BEC9A3348BD1}"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CEF1E-590B-5A4D-AE10-36867589304C}" type="slidenum">
              <a:rPr lang="en-US" smtClean="0"/>
              <a:t>‹#›</a:t>
            </a:fld>
            <a:endParaRPr lang="en-US"/>
          </a:p>
        </p:txBody>
      </p:sp>
    </p:spTree>
    <p:extLst>
      <p:ext uri="{BB962C8B-B14F-4D97-AF65-F5344CB8AC3E}">
        <p14:creationId xmlns:p14="http://schemas.microsoft.com/office/powerpoint/2010/main" val="84624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D49B9-79DE-5E47-90DF-BEC9A3348BD1}" type="datetimeFigureOut">
              <a:rPr lang="en-US" smtClean="0"/>
              <a:t>3/15/2024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CEF1E-590B-5A4D-AE10-36867589304C}" type="slidenum">
              <a:rPr lang="en-US" smtClean="0"/>
              <a:t>‹#›</a:t>
            </a:fld>
            <a:endParaRPr lang="en-US"/>
          </a:p>
        </p:txBody>
      </p:sp>
    </p:spTree>
    <p:extLst>
      <p:ext uri="{BB962C8B-B14F-4D97-AF65-F5344CB8AC3E}">
        <p14:creationId xmlns:p14="http://schemas.microsoft.com/office/powerpoint/2010/main" val="348867812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qiat.org/indicators/matrix-5-evaluation-of-effectiveness-of-a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assistedtechnology.weebly.com/assistive-technology-for-deafhard-of-hearing-children-erin-turner.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understood.org/en/articles/universal-design-for-learning-what-it-is-and-how-it-work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exceptionalchildren.org/blog/sett-framework-and-evaluating-assistive-technology-remotely,"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highleveragepractices.org/hlp-19-use-assistive-and-instructional-technologie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qiat.org/docs/resources/AT_Consideration_Guide.pdf?customize_changeset_uuid=c5006320-511e-4573-9f3b-090119f70123&amp;customize_autosaved=on&amp;customize_messenger_channel=preview-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openclipart.org/detail/14475/fwd__bubble_hand_drawn-by-rejon-177666"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hyperlink" Target="mailto:kara.winnike@nkcschools.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playlist?list=PLnNlyhnWWg78ivm-PCJeEnjIUiJVOEtj_" TargetMode="External"/><Relationship Id="rId3" Type="http://schemas.openxmlformats.org/officeDocument/2006/relationships/hyperlink" Target="https://qiat.org/" TargetMode="External"/><Relationship Id="rId7" Type="http://schemas.openxmlformats.org/officeDocument/2006/relationships/hyperlink" Target="https://nkcschools.box.com/s/0fao9hk5ejb3mq8ufpgu88u6icvuqgz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nkcschools.box.com/s/1k9la6p7bfg8vjc71m8t7ojlm1cpmhfe" TargetMode="External"/><Relationship Id="rId5" Type="http://schemas.openxmlformats.org/officeDocument/2006/relationships/hyperlink" Target="https://highleveragepractices.org/hlp-19-use-assistive-and-instructional-technologies" TargetMode="External"/><Relationship Id="rId4" Type="http://schemas.openxmlformats.org/officeDocument/2006/relationships/hyperlink" Target="https://www.joyzabala.com/links-resources" TargetMode="External"/><Relationship Id="rId9" Type="http://schemas.openxmlformats.org/officeDocument/2006/relationships/hyperlink" Target="https://www.youtube.com/playlist?list=PLnNlyhnWWg7_Rm1zRao4wsCqrSuQKwMr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nkcschools.box.com/s/1k9la6p7bfg8vjc71m8t7ojlm1cpmhfe"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Avenir Medium" panose="02000503020000020003" pitchFamily="2" charset="0"/>
              </a:rPr>
              <a:t>Assistive Technology: </a:t>
            </a:r>
            <a:r>
              <a:rPr lang="en-US" dirty="0" smtClean="0">
                <a:latin typeface="Avenir Medium" panose="02000503020000020003" pitchFamily="2" charset="0"/>
              </a:rPr>
              <a:t/>
            </a:r>
            <a:br>
              <a:rPr lang="en-US" dirty="0" smtClean="0">
                <a:latin typeface="Avenir Medium" panose="02000503020000020003" pitchFamily="2" charset="0"/>
              </a:rPr>
            </a:br>
            <a:endParaRPr lang="en-US" dirty="0"/>
          </a:p>
        </p:txBody>
      </p:sp>
      <p:sp>
        <p:nvSpPr>
          <p:cNvPr id="3" name="Subtitle 2">
            <a:extLst>
              <a:ext uri="{FF2B5EF4-FFF2-40B4-BE49-F238E27FC236}">
                <a16:creationId xmlns:a16="http://schemas.microsoft.com/office/drawing/2014/main" id="{49EA7D3F-784F-FC79-4083-B6D526660C7A}"/>
              </a:ext>
            </a:extLst>
          </p:cNvPr>
          <p:cNvSpPr>
            <a:spLocks noGrp="1"/>
          </p:cNvSpPr>
          <p:nvPr>
            <p:ph type="subTitle" idx="1"/>
          </p:nvPr>
        </p:nvSpPr>
        <p:spPr>
          <a:xfrm>
            <a:off x="2964180" y="3659188"/>
            <a:ext cx="9144000" cy="1655762"/>
          </a:xfrm>
        </p:spPr>
        <p:txBody>
          <a:bodyPr>
            <a:normAutofit/>
          </a:bodyPr>
          <a:lstStyle/>
          <a:p>
            <a:pPr algn="l"/>
            <a:r>
              <a:rPr lang="en-US" sz="4000" dirty="0">
                <a:effectLst/>
                <a:latin typeface="Avenir Book" panose="02000503020000020003" pitchFamily="2" charset="0"/>
              </a:rPr>
              <a:t>A School Team Approach</a:t>
            </a:r>
            <a:endParaRPr lang="en-US" sz="4000" dirty="0"/>
          </a:p>
        </p:txBody>
      </p:sp>
    </p:spTree>
    <p:extLst>
      <p:ext uri="{BB962C8B-B14F-4D97-AF65-F5344CB8AC3E}">
        <p14:creationId xmlns:p14="http://schemas.microsoft.com/office/powerpoint/2010/main" val="22736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venir Medium" panose="02000503020000020003" pitchFamily="2" charset="0"/>
              </a:rPr>
              <a:t>Expanding AT in NKC</a:t>
            </a:r>
            <a:endParaRPr lang="en-US" dirty="0"/>
          </a:p>
        </p:txBody>
      </p:sp>
      <p:graphicFrame>
        <p:nvGraphicFramePr>
          <p:cNvPr id="5" name="Content Placeholder 4" descr="Text box with timeline of Assistive Technology in NKC district.">
            <a:extLst>
              <a:ext uri="{FF2B5EF4-FFF2-40B4-BE49-F238E27FC236}">
                <a16:creationId xmlns:a16="http://schemas.microsoft.com/office/drawing/2014/main" id="{9679B2F9-AF0A-87D2-D167-7A43D1D54549}"/>
              </a:ext>
            </a:extLst>
          </p:cNvPr>
          <p:cNvGraphicFramePr>
            <a:graphicFrameLocks noGrp="1"/>
          </p:cNvGraphicFramePr>
          <p:nvPr>
            <p:ph idx="4294967295"/>
            <p:extLst>
              <p:ext uri="{D42A27DB-BD31-4B8C-83A1-F6EECF244321}">
                <p14:modId xmlns:p14="http://schemas.microsoft.com/office/powerpoint/2010/main" val="2209308999"/>
              </p:ext>
            </p:extLst>
          </p:nvPr>
        </p:nvGraphicFramePr>
        <p:xfrm>
          <a:off x="838200" y="1992948"/>
          <a:ext cx="10877550" cy="4100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379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9640" y="-34373"/>
            <a:ext cx="10515600" cy="1325563"/>
          </a:xfrm>
        </p:spPr>
        <p:txBody>
          <a:bodyPr/>
          <a:lstStyle/>
          <a:p>
            <a:r>
              <a:rPr lang="en-US" dirty="0">
                <a:latin typeface="Avenir Medium" panose="02000503020000020003" pitchFamily="2" charset="0"/>
              </a:rPr>
              <a:t>Evaluating &amp; Aligning to District Goals</a:t>
            </a:r>
            <a:endParaRPr lang="en-US" dirty="0"/>
          </a:p>
        </p:txBody>
      </p:sp>
      <p:pic>
        <p:nvPicPr>
          <p:cNvPr id="10" name="Content Placeholder 9" descr="A table of the Quality Indicators for Assistive Technology Services (QIAT) Evaluation of Effectiveness">
            <a:extLst>
              <a:ext uri="{FF2B5EF4-FFF2-40B4-BE49-F238E27FC236}">
                <a16:creationId xmlns:a16="http://schemas.microsoft.com/office/drawing/2014/main" id="{81F9DC72-67B2-CDEC-A629-80176EE6EE50}"/>
              </a:ext>
            </a:extLst>
          </p:cNvPr>
          <p:cNvPicPr>
            <a:picLocks noGrp="1" noChangeAspect="1"/>
          </p:cNvPicPr>
          <p:nvPr>
            <p:ph idx="4294967295"/>
          </p:nvPr>
        </p:nvPicPr>
        <p:blipFill>
          <a:blip r:embed="rId3"/>
          <a:stretch>
            <a:fillRect/>
          </a:stretch>
        </p:blipFill>
        <p:spPr>
          <a:xfrm>
            <a:off x="845820" y="976948"/>
            <a:ext cx="9886950" cy="5470525"/>
          </a:xfrm>
        </p:spPr>
      </p:pic>
      <p:sp>
        <p:nvSpPr>
          <p:cNvPr id="3" name="TextBox 2"/>
          <p:cNvSpPr txBox="1"/>
          <p:nvPr/>
        </p:nvSpPr>
        <p:spPr>
          <a:xfrm>
            <a:off x="423081" y="6332561"/>
            <a:ext cx="11300346" cy="646331"/>
          </a:xfrm>
          <a:prstGeom prst="rect">
            <a:avLst/>
          </a:prstGeom>
          <a:noFill/>
        </p:spPr>
        <p:txBody>
          <a:bodyPr wrap="square" rtlCol="0">
            <a:spAutoFit/>
          </a:bodyPr>
          <a:lstStyle/>
          <a:p>
            <a:r>
              <a:rPr lang="en-US" dirty="0">
                <a:hlinkClick r:id="rId4"/>
              </a:rPr>
              <a:t>Source</a:t>
            </a:r>
            <a:r>
              <a:rPr lang="en-US" dirty="0"/>
              <a:t>: QIAT-Quality Indicators for Assistive Technology Services/Matrix 5:Evaluation of Effectiveness of </a:t>
            </a:r>
            <a:r>
              <a:rPr lang="en-US" dirty="0" smtClean="0"/>
              <a:t>AT, 2/29/24</a:t>
            </a:r>
            <a:endParaRPr lang="en-US" dirty="0"/>
          </a:p>
          <a:p>
            <a:endParaRPr lang="en-US" dirty="0"/>
          </a:p>
        </p:txBody>
      </p:sp>
    </p:spTree>
    <p:extLst>
      <p:ext uri="{BB962C8B-B14F-4D97-AF65-F5344CB8AC3E}">
        <p14:creationId xmlns:p14="http://schemas.microsoft.com/office/powerpoint/2010/main" val="1152573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72490" y="822325"/>
            <a:ext cx="3596640" cy="1325563"/>
          </a:xfrm>
        </p:spPr>
        <p:txBody>
          <a:bodyPr/>
          <a:lstStyle/>
          <a:p>
            <a:r>
              <a:rPr lang="en-US" dirty="0">
                <a:latin typeface="Avenir Medium" panose="02000503020000020003" pitchFamily="2" charset="0"/>
              </a:rPr>
              <a:t>Defining AT</a:t>
            </a:r>
            <a:endParaRPr lang="en-US" dirty="0"/>
          </a:p>
        </p:txBody>
      </p:sp>
      <p:sp>
        <p:nvSpPr>
          <p:cNvPr id="5" name="Content Placeholder 4">
            <a:extLst>
              <a:ext uri="{FF2B5EF4-FFF2-40B4-BE49-F238E27FC236}">
                <a16:creationId xmlns:a16="http://schemas.microsoft.com/office/drawing/2014/main" id="{AF5C62E0-61D6-ECFA-881E-CDBD993D8A24}"/>
              </a:ext>
            </a:extLst>
          </p:cNvPr>
          <p:cNvSpPr>
            <a:spLocks noGrp="1"/>
          </p:cNvSpPr>
          <p:nvPr>
            <p:ph sz="half" idx="4294967295"/>
          </p:nvPr>
        </p:nvSpPr>
        <p:spPr>
          <a:xfrm>
            <a:off x="558959" y="2329117"/>
            <a:ext cx="4819650" cy="3548063"/>
          </a:xfrm>
        </p:spPr>
        <p:txBody>
          <a:bodyPr vert="horz" lIns="91440" tIns="45720" rIns="91440" bIns="45720" rtlCol="0" anchor="t">
            <a:normAutofit/>
          </a:bodyPr>
          <a:lstStyle/>
          <a:p>
            <a:pPr marL="0" indent="0">
              <a:buNone/>
            </a:pPr>
            <a:r>
              <a:rPr lang="en-US" sz="2400" b="1" u="none" strike="noStrike" dirty="0">
                <a:effectLst/>
                <a:latin typeface="Avenir Black" panose="02000503020000020003" pitchFamily="2" charset="0"/>
              </a:rPr>
              <a:t>any</a:t>
            </a:r>
            <a:r>
              <a:rPr lang="en-US" sz="2400" b="0" i="0" u="none" strike="noStrike" dirty="0">
                <a:effectLst/>
                <a:latin typeface="Avenir Book" panose="02000503020000020003" pitchFamily="2" charset="0"/>
              </a:rPr>
              <a:t> item, piece of equipment, or product system, whether acquired commercially off the shelf, modified, or customized, that is used to </a:t>
            </a:r>
            <a:r>
              <a:rPr lang="en-US" sz="2400" b="1" u="none" strike="noStrike" dirty="0">
                <a:effectLst/>
                <a:latin typeface="Avenir Black" panose="02000503020000020003" pitchFamily="2" charset="0"/>
              </a:rPr>
              <a:t>increase</a:t>
            </a:r>
            <a:r>
              <a:rPr lang="en-US" sz="2400" b="0" i="0" u="none" strike="noStrike" dirty="0">
                <a:effectLst/>
                <a:latin typeface="Avenir Book" panose="02000503020000020003" pitchFamily="2" charset="0"/>
              </a:rPr>
              <a:t>, </a:t>
            </a:r>
            <a:r>
              <a:rPr lang="en-US" sz="2400" b="1" u="none" strike="noStrike" dirty="0">
                <a:effectLst/>
                <a:latin typeface="Avenir Black" panose="02000503020000020003" pitchFamily="2" charset="0"/>
              </a:rPr>
              <a:t>maintain</a:t>
            </a:r>
            <a:r>
              <a:rPr lang="en-US" sz="2400" b="0" i="0" u="none" strike="noStrike" dirty="0">
                <a:effectLst/>
                <a:latin typeface="Avenir Book" panose="02000503020000020003" pitchFamily="2" charset="0"/>
              </a:rPr>
              <a:t>, or </a:t>
            </a:r>
            <a:r>
              <a:rPr lang="en-US" sz="2400" b="1" u="none" strike="noStrike" dirty="0">
                <a:effectLst/>
                <a:latin typeface="Avenir Black" panose="02000503020000020003" pitchFamily="2" charset="0"/>
              </a:rPr>
              <a:t>improve</a:t>
            </a:r>
            <a:r>
              <a:rPr lang="en-US" sz="2400" b="0" i="0" u="none" strike="noStrike" dirty="0">
                <a:effectLst/>
                <a:latin typeface="Avenir Book" panose="02000503020000020003" pitchFamily="2" charset="0"/>
              </a:rPr>
              <a:t> functional capabilities of a child with a disability</a:t>
            </a:r>
            <a:r>
              <a:rPr lang="en-US" sz="2400" b="0" i="0" u="none" strike="noStrike" dirty="0">
                <a:effectLst/>
              </a:rPr>
              <a:t>.</a:t>
            </a:r>
            <a:r>
              <a:rPr lang="en-US" sz="2400" b="0" i="0" dirty="0">
                <a:effectLst/>
              </a:rPr>
              <a:t>​</a:t>
            </a:r>
            <a:endParaRPr lang="en-US" sz="2400" dirty="0"/>
          </a:p>
        </p:txBody>
      </p:sp>
      <p:pic>
        <p:nvPicPr>
          <p:cNvPr id="4" name="Content Placeholder 3" descr="A picture containing words and images of Assistive Technology examples">
            <a:extLst>
              <a:ext uri="{FF2B5EF4-FFF2-40B4-BE49-F238E27FC236}">
                <a16:creationId xmlns:a16="http://schemas.microsoft.com/office/drawing/2014/main" id="{18EAF224-7ED3-E789-D72D-BAACF9CEC502}"/>
              </a:ext>
            </a:extLst>
          </p:cNvPr>
          <p:cNvPicPr>
            <a:picLocks noGrp="1" noChangeAspect="1"/>
          </p:cNvPicPr>
          <p:nvPr>
            <p:ph sz="half" idx="4294967295"/>
          </p:nvPr>
        </p:nvPicPr>
        <p:blipFill>
          <a:blip r:embed="rId3"/>
          <a:stretch>
            <a:fillRect/>
          </a:stretch>
        </p:blipFill>
        <p:spPr>
          <a:xfrm>
            <a:off x="5874106" y="1154368"/>
            <a:ext cx="5903912" cy="4722812"/>
          </a:xfrm>
          <a:prstGeom prst="rect">
            <a:avLst/>
          </a:prstGeom>
        </p:spPr>
      </p:pic>
      <p:sp>
        <p:nvSpPr>
          <p:cNvPr id="2" name="TextBox 1"/>
          <p:cNvSpPr txBox="1"/>
          <p:nvPr/>
        </p:nvSpPr>
        <p:spPr>
          <a:xfrm>
            <a:off x="643278" y="6058409"/>
            <a:ext cx="11134740" cy="341632"/>
          </a:xfrm>
          <a:prstGeom prst="rect">
            <a:avLst/>
          </a:prstGeom>
          <a:noFill/>
        </p:spPr>
        <p:txBody>
          <a:bodyPr wrap="square" rtlCol="0">
            <a:spAutoFit/>
          </a:bodyPr>
          <a:lstStyle/>
          <a:p>
            <a:pPr defTabSz="914400">
              <a:lnSpc>
                <a:spcPct val="90000"/>
              </a:lnSpc>
              <a:spcAft>
                <a:spcPts val="600"/>
              </a:spcAft>
            </a:pPr>
            <a:r>
              <a:rPr lang="en-US" dirty="0">
                <a:solidFill>
                  <a:schemeClr val="tx1">
                    <a:tint val="75000"/>
                  </a:schemeClr>
                </a:solidFill>
                <a:hlinkClick r:id="rId4"/>
              </a:rPr>
              <a:t>Source</a:t>
            </a:r>
            <a:r>
              <a:rPr lang="en-US" dirty="0">
                <a:solidFill>
                  <a:schemeClr val="tx1">
                    <a:tint val="75000"/>
                  </a:schemeClr>
                </a:solidFill>
              </a:rPr>
              <a:t>: </a:t>
            </a:r>
            <a:r>
              <a:rPr lang="en-US" dirty="0"/>
              <a:t>Assistive Technology/Assistive Technology for Deaf/Hard of Hearing </a:t>
            </a:r>
            <a:r>
              <a:rPr lang="en-US" dirty="0" smtClean="0"/>
              <a:t>Children, </a:t>
            </a:r>
            <a:r>
              <a:rPr lang="en-US" dirty="0"/>
              <a:t>2/29/24</a:t>
            </a:r>
            <a:endParaRPr lang="en-US" dirty="0"/>
          </a:p>
        </p:txBody>
      </p:sp>
    </p:spTree>
    <p:extLst>
      <p:ext uri="{BB962C8B-B14F-4D97-AF65-F5344CB8AC3E}">
        <p14:creationId xmlns:p14="http://schemas.microsoft.com/office/powerpoint/2010/main" val="213674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venir Medium" panose="02000503020000020003" pitchFamily="2" charset="0"/>
              </a:rPr>
              <a:t>Universal Design for Learning (UDL)</a:t>
            </a:r>
            <a:endParaRPr lang="en-US" dirty="0"/>
          </a:p>
        </p:txBody>
      </p:sp>
      <p:sp>
        <p:nvSpPr>
          <p:cNvPr id="3" name="Content Placeholder 2">
            <a:extLst>
              <a:ext uri="{FF2B5EF4-FFF2-40B4-BE49-F238E27FC236}">
                <a16:creationId xmlns:a16="http://schemas.microsoft.com/office/drawing/2014/main" id="{AE68CFB1-871E-DC88-907D-6684D6B33B0D}"/>
              </a:ext>
            </a:extLst>
          </p:cNvPr>
          <p:cNvSpPr>
            <a:spLocks noGrp="1"/>
          </p:cNvSpPr>
          <p:nvPr>
            <p:ph idx="4294967295"/>
          </p:nvPr>
        </p:nvSpPr>
        <p:spPr>
          <a:xfrm>
            <a:off x="682782" y="1877362"/>
            <a:ext cx="10515600" cy="4251325"/>
          </a:xfrm>
        </p:spPr>
        <p:txBody>
          <a:bodyPr>
            <a:normAutofit/>
          </a:bodyPr>
          <a:lstStyle/>
          <a:p>
            <a:r>
              <a:rPr lang="en-US" sz="2400" dirty="0">
                <a:latin typeface="Avenir Book" panose="02000503020000020003" pitchFamily="2" charset="0"/>
              </a:rPr>
              <a:t>is </a:t>
            </a:r>
            <a:r>
              <a:rPr lang="en-US" sz="2400" b="0" i="0" dirty="0">
                <a:effectLst/>
                <a:latin typeface="Avenir Book" panose="02000503020000020003" pitchFamily="2" charset="0"/>
              </a:rPr>
              <a:t>a framework for all people based on scientific insights into how humans learn</a:t>
            </a:r>
          </a:p>
          <a:p>
            <a:pPr marL="0" indent="0">
              <a:buNone/>
            </a:pPr>
            <a:endParaRPr lang="en-US" sz="2400" b="0" i="0" dirty="0">
              <a:effectLst/>
              <a:latin typeface="Avenir Book" panose="02000503020000020003" pitchFamily="2" charset="0"/>
            </a:endParaRPr>
          </a:p>
          <a:p>
            <a:r>
              <a:rPr lang="en-US" sz="2400" b="0" i="0" dirty="0">
                <a:effectLst/>
                <a:latin typeface="Avenir Book" panose="02000503020000020003" pitchFamily="2" charset="0"/>
              </a:rPr>
              <a:t>is an approach to teaching and learning that gives all students an equal opportunity to succeed</a:t>
            </a:r>
          </a:p>
          <a:p>
            <a:endParaRPr lang="en-US" sz="2400" b="0" i="0" dirty="0">
              <a:effectLst/>
              <a:latin typeface="Avenir Book" panose="02000503020000020003" pitchFamily="2" charset="0"/>
            </a:endParaRPr>
          </a:p>
          <a:p>
            <a:pPr>
              <a:buFont typeface="Arial" panose="020B0604020202020204" pitchFamily="34" charset="0"/>
              <a:buChar char="•"/>
            </a:pPr>
            <a:r>
              <a:rPr lang="en-US" sz="2400" dirty="0">
                <a:latin typeface="Avenir Book" panose="02000503020000020003" pitchFamily="2" charset="0"/>
              </a:rPr>
              <a:t>o</a:t>
            </a:r>
            <a:r>
              <a:rPr lang="en-US" sz="2400" b="0" i="0" dirty="0">
                <a:effectLst/>
                <a:latin typeface="Avenir Book" panose="02000503020000020003" pitchFamily="2" charset="0"/>
              </a:rPr>
              <a:t>ffers flexibility in the ways students access material, engage with it and show what they know</a:t>
            </a:r>
          </a:p>
        </p:txBody>
      </p:sp>
      <p:sp>
        <p:nvSpPr>
          <p:cNvPr id="5" name="TextBox 4">
            <a:hlinkClick r:id="rId3"/>
          </p:cNvPr>
          <p:cNvSpPr txBox="1"/>
          <p:nvPr/>
        </p:nvSpPr>
        <p:spPr>
          <a:xfrm>
            <a:off x="826477" y="5759355"/>
            <a:ext cx="10228210" cy="369332"/>
          </a:xfrm>
          <a:prstGeom prst="rect">
            <a:avLst/>
          </a:prstGeom>
          <a:noFill/>
        </p:spPr>
        <p:txBody>
          <a:bodyPr wrap="square" rtlCol="0">
            <a:spAutoFit/>
          </a:bodyPr>
          <a:lstStyle/>
          <a:p>
            <a:r>
              <a:rPr lang="en-US" dirty="0">
                <a:hlinkClick r:id="rId3"/>
              </a:rPr>
              <a:t>Source</a:t>
            </a:r>
            <a:r>
              <a:rPr lang="en-US" dirty="0"/>
              <a:t>: Understood.org/What is Universal Design for Learning (UDL</a:t>
            </a:r>
            <a:r>
              <a:rPr lang="en-US" dirty="0" smtClean="0"/>
              <a:t>), 2/29/24</a:t>
            </a:r>
            <a:endParaRPr lang="en-US" dirty="0"/>
          </a:p>
        </p:txBody>
      </p:sp>
    </p:spTree>
    <p:extLst>
      <p:ext uri="{BB962C8B-B14F-4D97-AF65-F5344CB8AC3E}">
        <p14:creationId xmlns:p14="http://schemas.microsoft.com/office/powerpoint/2010/main" val="2692730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03910" y="3302635"/>
            <a:ext cx="3288030" cy="1325563"/>
          </a:xfrm>
        </p:spPr>
        <p:txBody>
          <a:bodyPr/>
          <a:lstStyle/>
          <a:p>
            <a:r>
              <a:rPr lang="en-US" dirty="0">
                <a:latin typeface="Avenir Medium" panose="02000503020000020003" pitchFamily="2" charset="0"/>
              </a:rPr>
              <a:t>SETT Framework</a:t>
            </a:r>
            <a:endParaRPr lang="en-US" dirty="0"/>
          </a:p>
        </p:txBody>
      </p:sp>
      <p:pic>
        <p:nvPicPr>
          <p:cNvPr id="1026" name="Picture 2" descr="A picture of the SETT framework">
            <a:extLst>
              <a:ext uri="{FF2B5EF4-FFF2-40B4-BE49-F238E27FC236}">
                <a16:creationId xmlns:a16="http://schemas.microsoft.com/office/drawing/2014/main" id="{7B231508-DE57-2C81-1C5C-FFD11E8CB929}"/>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4922838" y="492125"/>
            <a:ext cx="7269162" cy="587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3278" y="6059606"/>
            <a:ext cx="7095003" cy="369332"/>
          </a:xfrm>
          <a:prstGeom prst="rect">
            <a:avLst/>
          </a:prstGeom>
          <a:noFill/>
        </p:spPr>
        <p:txBody>
          <a:bodyPr wrap="square" rtlCol="0">
            <a:spAutoFit/>
          </a:bodyPr>
          <a:lstStyle/>
          <a:p>
            <a:r>
              <a:rPr lang="en-US" dirty="0">
                <a:hlinkClick r:id="rId4"/>
              </a:rPr>
              <a:t>Source: </a:t>
            </a:r>
            <a:r>
              <a:rPr lang="en-US" dirty="0"/>
              <a:t>Council for Exceptional Children/SETT </a:t>
            </a:r>
            <a:r>
              <a:rPr lang="en-US" dirty="0" smtClean="0"/>
              <a:t>Framework, 2/29/24</a:t>
            </a:r>
            <a:endParaRPr lang="en-US" dirty="0"/>
          </a:p>
        </p:txBody>
      </p:sp>
    </p:spTree>
    <p:extLst>
      <p:ext uri="{BB962C8B-B14F-4D97-AF65-F5344CB8AC3E}">
        <p14:creationId xmlns:p14="http://schemas.microsoft.com/office/powerpoint/2010/main" val="2901872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venir Medium" panose="02000503020000020003" pitchFamily="2" charset="0"/>
              </a:rPr>
              <a:t>Transforming AT in NKC</a:t>
            </a:r>
            <a:endParaRPr lang="en-US" dirty="0"/>
          </a:p>
        </p:txBody>
      </p:sp>
      <p:graphicFrame>
        <p:nvGraphicFramePr>
          <p:cNvPr id="5" name="Content Placeholder 4" descr="Text box with timeline of Assistive Technology in NKC district">
            <a:extLst>
              <a:ext uri="{FF2B5EF4-FFF2-40B4-BE49-F238E27FC236}">
                <a16:creationId xmlns:a16="http://schemas.microsoft.com/office/drawing/2014/main" id="{9679B2F9-AF0A-87D2-D167-7A43D1D54549}"/>
              </a:ext>
            </a:extLst>
          </p:cNvPr>
          <p:cNvGraphicFramePr>
            <a:graphicFrameLocks noGrp="1"/>
          </p:cNvGraphicFramePr>
          <p:nvPr>
            <p:ph idx="4294967295"/>
            <p:extLst>
              <p:ext uri="{D42A27DB-BD31-4B8C-83A1-F6EECF244321}">
                <p14:modId xmlns:p14="http://schemas.microsoft.com/office/powerpoint/2010/main" val="2845577872"/>
              </p:ext>
            </p:extLst>
          </p:nvPr>
        </p:nvGraphicFramePr>
        <p:xfrm>
          <a:off x="320040" y="1666876"/>
          <a:ext cx="11757025" cy="4548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236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53FD-0B30-D859-5C31-C99DA6A41B50}"/>
              </a:ext>
            </a:extLst>
          </p:cNvPr>
          <p:cNvSpPr>
            <a:spLocks noGrp="1"/>
          </p:cNvSpPr>
          <p:nvPr>
            <p:ph type="title"/>
          </p:nvPr>
        </p:nvSpPr>
        <p:spPr/>
        <p:txBody>
          <a:bodyPr vert="horz" lIns="91440" tIns="45720" rIns="91440" bIns="45720" rtlCol="0">
            <a:noAutofit/>
          </a:bodyPr>
          <a:lstStyle/>
          <a:p>
            <a:r>
              <a:rPr lang="en-US" sz="2600" kern="1200" dirty="0">
                <a:latin typeface="Avenir Medium" panose="02000503020000020003" pitchFamily="2" charset="0"/>
              </a:rPr>
              <a:t/>
            </a:r>
            <a:br>
              <a:rPr lang="en-US" sz="2600" kern="1200" dirty="0">
                <a:latin typeface="Avenir Medium" panose="02000503020000020003" pitchFamily="2" charset="0"/>
              </a:rPr>
            </a:br>
            <a:r>
              <a:rPr lang="en-US" sz="2800" dirty="0">
                <a:latin typeface="Avenir Medium" panose="02000503020000020003" pitchFamily="2" charset="0"/>
              </a:rPr>
              <a:t>Special Education Professional Development </a:t>
            </a:r>
            <a:r>
              <a:rPr lang="en-US" sz="2800" dirty="0" smtClean="0">
                <a:latin typeface="Avenir Medium" panose="02000503020000020003" pitchFamily="2" charset="0"/>
              </a:rPr>
              <a:t/>
            </a:r>
            <a:br>
              <a:rPr lang="en-US" sz="2800" dirty="0" smtClean="0">
                <a:latin typeface="Avenir Medium" panose="02000503020000020003" pitchFamily="2" charset="0"/>
              </a:rPr>
            </a:br>
            <a:r>
              <a:rPr lang="en-US" sz="2800" dirty="0">
                <a:latin typeface="Avenir Medium" panose="02000503020000020003" pitchFamily="2" charset="0"/>
              </a:rPr>
              <a:t> </a:t>
            </a:r>
            <a:r>
              <a:rPr lang="en-US" sz="2800" dirty="0" smtClean="0">
                <a:latin typeface="Avenir Medium" panose="02000503020000020003" pitchFamily="2" charset="0"/>
              </a:rPr>
              <a:t>   High </a:t>
            </a:r>
            <a:r>
              <a:rPr lang="en-US" sz="2800" kern="1200" dirty="0">
                <a:latin typeface="Avenir Medium" panose="02000503020000020003" pitchFamily="2" charset="0"/>
              </a:rPr>
              <a:t>Leverage Practices #19</a:t>
            </a:r>
          </a:p>
        </p:txBody>
      </p:sp>
      <p:sp>
        <p:nvSpPr>
          <p:cNvPr id="9" name="Content Placeholder 8">
            <a:extLst>
              <a:ext uri="{FF2B5EF4-FFF2-40B4-BE49-F238E27FC236}">
                <a16:creationId xmlns:a16="http://schemas.microsoft.com/office/drawing/2014/main" id="{EEBE2BB9-300C-FDF8-78EF-238893552456}"/>
              </a:ext>
            </a:extLst>
          </p:cNvPr>
          <p:cNvSpPr>
            <a:spLocks noGrp="1"/>
          </p:cNvSpPr>
          <p:nvPr>
            <p:ph idx="4294967295"/>
          </p:nvPr>
        </p:nvSpPr>
        <p:spPr>
          <a:xfrm>
            <a:off x="1028700" y="2563813"/>
            <a:ext cx="10766425" cy="3370262"/>
          </a:xfrm>
        </p:spPr>
        <p:txBody>
          <a:bodyPr>
            <a:normAutofit/>
          </a:bodyPr>
          <a:lstStyle/>
          <a:p>
            <a:r>
              <a:rPr lang="en-US" sz="2400" dirty="0">
                <a:effectLst/>
                <a:latin typeface="Avenir Book" panose="02000503020000020003" pitchFamily="2" charset="0"/>
              </a:rPr>
              <a:t>Teachers select and implement assistive and instructional technologies to support the needs of students with disabilities.</a:t>
            </a:r>
          </a:p>
          <a:p>
            <a:pPr marL="0" indent="0">
              <a:buNone/>
            </a:pPr>
            <a:endParaRPr lang="en-US" sz="2400" dirty="0">
              <a:effectLst/>
              <a:latin typeface="Avenir Book" panose="02000503020000020003" pitchFamily="2" charset="0"/>
            </a:endParaRPr>
          </a:p>
          <a:p>
            <a:r>
              <a:rPr lang="en-US" sz="2400" dirty="0">
                <a:effectLst/>
                <a:latin typeface="Avenir Book" panose="02000503020000020003" pitchFamily="2" charset="0"/>
              </a:rPr>
              <a:t>Teachers use the universal design for learning (UDL) framework to select, design, implement, and evaluate important student outcomes. </a:t>
            </a:r>
            <a:endParaRPr lang="en-US" sz="2400" dirty="0">
              <a:latin typeface="Avenir Book" panose="02000503020000020003" pitchFamily="2" charset="0"/>
            </a:endParaRPr>
          </a:p>
        </p:txBody>
      </p:sp>
      <p:sp>
        <p:nvSpPr>
          <p:cNvPr id="3" name="TextBox 2"/>
          <p:cNvSpPr txBox="1"/>
          <p:nvPr/>
        </p:nvSpPr>
        <p:spPr>
          <a:xfrm>
            <a:off x="928048" y="5581934"/>
            <a:ext cx="9403307" cy="590931"/>
          </a:xfrm>
          <a:prstGeom prst="rect">
            <a:avLst/>
          </a:prstGeom>
          <a:noFill/>
        </p:spPr>
        <p:txBody>
          <a:bodyPr wrap="square" rtlCol="0">
            <a:spAutoFit/>
          </a:bodyPr>
          <a:lstStyle/>
          <a:p>
            <a:pPr defTabSz="914400">
              <a:lnSpc>
                <a:spcPct val="90000"/>
              </a:lnSpc>
              <a:spcAft>
                <a:spcPts val="600"/>
              </a:spcAft>
            </a:pPr>
            <a:r>
              <a:rPr lang="en-US" dirty="0">
                <a:hlinkClick r:id="rId3"/>
              </a:rPr>
              <a:t>Source</a:t>
            </a:r>
            <a:r>
              <a:rPr lang="en-US" dirty="0"/>
              <a:t>: High Leverage Practices for Students with Disabilities/HLP #19 Use Assistive and Instructional </a:t>
            </a:r>
            <a:r>
              <a:rPr lang="en-US" dirty="0" smtClean="0"/>
              <a:t>Technologies,2/29/24</a:t>
            </a:r>
            <a:endParaRPr lang="en-US" dirty="0"/>
          </a:p>
        </p:txBody>
      </p:sp>
    </p:spTree>
    <p:extLst>
      <p:ext uri="{BB962C8B-B14F-4D97-AF65-F5344CB8AC3E}">
        <p14:creationId xmlns:p14="http://schemas.microsoft.com/office/powerpoint/2010/main" val="4286790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2903855"/>
          </a:xfrm>
        </p:spPr>
        <p:txBody>
          <a:bodyPr>
            <a:normAutofit/>
          </a:bodyPr>
          <a:lstStyle/>
          <a:p>
            <a:pPr algn="ctr"/>
            <a:r>
              <a:rPr lang="en-US" dirty="0">
                <a:latin typeface="Avenir Medium" panose="02000503020000020003" pitchFamily="2" charset="0"/>
              </a:rPr>
              <a:t>Missouri Statewide IEP </a:t>
            </a:r>
            <a:r>
              <a:rPr lang="en-US" sz="5400" dirty="0"/>
              <a:t/>
            </a:r>
            <a:br>
              <a:rPr lang="en-US" sz="5400" dirty="0"/>
            </a:br>
            <a:r>
              <a:rPr lang="en-US" dirty="0"/>
              <a:t/>
            </a:r>
            <a:br>
              <a:rPr lang="en-US" dirty="0"/>
            </a:br>
            <a:r>
              <a:rPr lang="en-US" sz="3200" dirty="0">
                <a:latin typeface="Avenir Book" panose="02000503020000020003" pitchFamily="2" charset="0"/>
              </a:rPr>
              <a:t>Special Considerations</a:t>
            </a:r>
            <a:endParaRPr lang="en-US" dirty="0"/>
          </a:p>
        </p:txBody>
      </p:sp>
      <p:pic>
        <p:nvPicPr>
          <p:cNvPr id="9" name="Picture 8" descr="A white rectangular text box with question &quot;Does the student require Assistive Technology device(s) and/or services?&quot;">
            <a:extLst>
              <a:ext uri="{FF2B5EF4-FFF2-40B4-BE49-F238E27FC236}">
                <a16:creationId xmlns:a16="http://schemas.microsoft.com/office/drawing/2014/main" id="{93DEDBE3-BF4D-F3B9-D3ED-88056B8E030F}"/>
              </a:ext>
            </a:extLst>
          </p:cNvPr>
          <p:cNvPicPr>
            <a:picLocks noChangeAspect="1"/>
          </p:cNvPicPr>
          <p:nvPr/>
        </p:nvPicPr>
        <p:blipFill>
          <a:blip r:embed="rId3"/>
          <a:stretch>
            <a:fillRect/>
          </a:stretch>
        </p:blipFill>
        <p:spPr>
          <a:xfrm>
            <a:off x="319265" y="3567268"/>
            <a:ext cx="11548872" cy="1472482"/>
          </a:xfrm>
          <a:prstGeom prst="rect">
            <a:avLst/>
          </a:prstGeom>
        </p:spPr>
      </p:pic>
    </p:spTree>
    <p:extLst>
      <p:ext uri="{BB962C8B-B14F-4D97-AF65-F5344CB8AC3E}">
        <p14:creationId xmlns:p14="http://schemas.microsoft.com/office/powerpoint/2010/main" val="2808250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2960370"/>
            <a:ext cx="4434840" cy="2263140"/>
          </a:xfrm>
        </p:spPr>
        <p:txBody>
          <a:bodyPr>
            <a:normAutofit fontScale="90000"/>
          </a:bodyPr>
          <a:lstStyle/>
          <a:p>
            <a:r>
              <a:rPr lang="en-US" dirty="0">
                <a:latin typeface="Avenir Medium" panose="02000503020000020003" pitchFamily="2" charset="0"/>
              </a:rPr>
              <a:t>AT Consideration </a:t>
            </a:r>
            <a:br>
              <a:rPr lang="en-US" dirty="0">
                <a:latin typeface="Avenir Medium" panose="02000503020000020003" pitchFamily="2" charset="0"/>
              </a:rPr>
            </a:br>
            <a:r>
              <a:rPr lang="en-US" dirty="0">
                <a:latin typeface="Avenir Medium" panose="02000503020000020003" pitchFamily="2" charset="0"/>
              </a:rPr>
              <a:t/>
            </a:r>
            <a:br>
              <a:rPr lang="en-US" dirty="0">
                <a:latin typeface="Avenir Medium" panose="02000503020000020003" pitchFamily="2" charset="0"/>
              </a:rPr>
            </a:br>
            <a:r>
              <a:rPr lang="en-US" dirty="0">
                <a:latin typeface="Avenir Medium" panose="02000503020000020003" pitchFamily="2" charset="0"/>
              </a:rPr>
              <a:t>  an ongoing process</a:t>
            </a:r>
            <a:endParaRPr lang="en-US" dirty="0"/>
          </a:p>
        </p:txBody>
      </p:sp>
      <p:pic>
        <p:nvPicPr>
          <p:cNvPr id="4" name="Content Placeholder 3" descr="The Quality Indicators for Assistive Technology Services (QIAT) Assistive Technology Consideration Guide for IEP teams to use tto guide discussions about AT">
            <a:extLst>
              <a:ext uri="{FF2B5EF4-FFF2-40B4-BE49-F238E27FC236}">
                <a16:creationId xmlns:a16="http://schemas.microsoft.com/office/drawing/2014/main" id="{294ADFA8-1B7D-BEF7-B162-04BB0A65D7F0}"/>
              </a:ext>
            </a:extLst>
          </p:cNvPr>
          <p:cNvPicPr>
            <a:picLocks noGrp="1" noChangeAspect="1"/>
          </p:cNvPicPr>
          <p:nvPr>
            <p:ph idx="4294967295"/>
          </p:nvPr>
        </p:nvPicPr>
        <p:blipFill>
          <a:blip r:embed="rId3"/>
          <a:stretch>
            <a:fillRect/>
          </a:stretch>
        </p:blipFill>
        <p:spPr>
          <a:xfrm>
            <a:off x="4187825" y="336550"/>
            <a:ext cx="8004175" cy="6184900"/>
          </a:xfrm>
          <a:prstGeom prst="rect">
            <a:avLst/>
          </a:prstGeom>
        </p:spPr>
      </p:pic>
      <p:sp>
        <p:nvSpPr>
          <p:cNvPr id="6" name="TextBox 5"/>
          <p:cNvSpPr txBox="1"/>
          <p:nvPr/>
        </p:nvSpPr>
        <p:spPr>
          <a:xfrm>
            <a:off x="438785" y="5566410"/>
            <a:ext cx="3749040" cy="1200329"/>
          </a:xfrm>
          <a:prstGeom prst="rect">
            <a:avLst/>
          </a:prstGeom>
          <a:noFill/>
        </p:spPr>
        <p:txBody>
          <a:bodyPr wrap="square" rtlCol="0">
            <a:spAutoFit/>
          </a:bodyPr>
          <a:lstStyle/>
          <a:p>
            <a:r>
              <a:rPr lang="en-US" dirty="0">
                <a:hlinkClick r:id="rId4"/>
              </a:rPr>
              <a:t>Source</a:t>
            </a:r>
            <a:r>
              <a:rPr lang="en-US" dirty="0"/>
              <a:t>: QIAT-Quality Indicators for Assistive Technology Services/Assistive Technology Consideration </a:t>
            </a:r>
            <a:r>
              <a:rPr lang="en-US" dirty="0" smtClean="0"/>
              <a:t>Guide, 2/29/24</a:t>
            </a:r>
            <a:endParaRPr lang="en-US" dirty="0">
              <a:solidFill>
                <a:schemeClr val="accent1"/>
              </a:solidFill>
            </a:endParaRPr>
          </a:p>
        </p:txBody>
      </p:sp>
    </p:spTree>
    <p:extLst>
      <p:ext uri="{BB962C8B-B14F-4D97-AF65-F5344CB8AC3E}">
        <p14:creationId xmlns:p14="http://schemas.microsoft.com/office/powerpoint/2010/main" val="1860019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518150" y="1229716"/>
            <a:ext cx="3717290" cy="2852737"/>
          </a:xfrm>
        </p:spPr>
        <p:txBody>
          <a:bodyPr/>
          <a:lstStyle/>
          <a:p>
            <a:r>
              <a:rPr lang="en-US" dirty="0">
                <a:latin typeface="Avenir Medium" panose="02000503020000020003" pitchFamily="2" charset="0"/>
              </a:rPr>
              <a:t>Discussion </a:t>
            </a:r>
            <a:br>
              <a:rPr lang="en-US" dirty="0">
                <a:latin typeface="Avenir Medium" panose="02000503020000020003" pitchFamily="2" charset="0"/>
              </a:rPr>
            </a:br>
            <a:r>
              <a:rPr lang="en-US" dirty="0">
                <a:latin typeface="Avenir Medium" panose="02000503020000020003" pitchFamily="2" charset="0"/>
              </a:rPr>
              <a:t>&amp; Sharing</a:t>
            </a:r>
            <a:endParaRPr lang="en-US" dirty="0"/>
          </a:p>
        </p:txBody>
      </p:sp>
      <p:pic>
        <p:nvPicPr>
          <p:cNvPr id="32" name="Picture 31" descr="A pair of speech bubbles">
            <a:extLst>
              <a:ext uri="{FF2B5EF4-FFF2-40B4-BE49-F238E27FC236}">
                <a16:creationId xmlns:a16="http://schemas.microsoft.com/office/drawing/2014/main" id="{D4EA0F77-C4E6-C018-1701-37EBEF98EB1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artisticCutout/>
                    </a14:imgEffect>
                    <a14:imgEffect>
                      <a14:colorTemperature colorTemp="7200"/>
                    </a14:imgEffect>
                    <a14:imgEffect>
                      <a14:saturation sat="400000"/>
                    </a14:imgEffect>
                  </a14:imgLayer>
                </a14:imgProps>
              </a:ext>
              <a:ext uri="{837473B0-CC2E-450A-ABE3-18F120FF3D39}">
                <a1611:picAttrSrcUrl xmlns:a1611="http://schemas.microsoft.com/office/drawing/2016/11/main" xmlns="" r:id="rId5"/>
              </a:ext>
            </a:extLst>
          </a:blip>
          <a:stretch>
            <a:fillRect/>
          </a:stretch>
        </p:blipFill>
        <p:spPr>
          <a:xfrm>
            <a:off x="630928" y="1595476"/>
            <a:ext cx="4074498" cy="3667048"/>
          </a:xfrm>
          <a:prstGeom prst="rect">
            <a:avLst/>
          </a:prstGeom>
        </p:spPr>
      </p:pic>
    </p:spTree>
    <p:extLst>
      <p:ext uri="{BB962C8B-B14F-4D97-AF65-F5344CB8AC3E}">
        <p14:creationId xmlns:p14="http://schemas.microsoft.com/office/powerpoint/2010/main" val="2118307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83920" y="502285"/>
            <a:ext cx="10515600" cy="1325563"/>
          </a:xfrm>
        </p:spPr>
        <p:txBody>
          <a:bodyPr/>
          <a:lstStyle/>
          <a:p>
            <a:r>
              <a:rPr lang="en-US" dirty="0">
                <a:latin typeface="Avenir Medium" panose="02000503020000020003" pitchFamily="2" charset="0"/>
              </a:rPr>
              <a:t>Introductions</a:t>
            </a:r>
            <a:endParaRPr lang="en-US" dirty="0"/>
          </a:p>
        </p:txBody>
      </p:sp>
      <p:sp>
        <p:nvSpPr>
          <p:cNvPr id="4" name="Content Placeholder 3">
            <a:extLst>
              <a:ext uri="{FF2B5EF4-FFF2-40B4-BE49-F238E27FC236}">
                <a16:creationId xmlns:a16="http://schemas.microsoft.com/office/drawing/2014/main" id="{F6E16FDE-9455-BD19-5885-66EEA6718B2E}"/>
              </a:ext>
            </a:extLst>
          </p:cNvPr>
          <p:cNvSpPr>
            <a:spLocks noGrp="1"/>
          </p:cNvSpPr>
          <p:nvPr>
            <p:ph idx="4294967295"/>
          </p:nvPr>
        </p:nvSpPr>
        <p:spPr>
          <a:xfrm>
            <a:off x="1325880" y="2065338"/>
            <a:ext cx="10515600" cy="4252912"/>
          </a:xfrm>
        </p:spPr>
        <p:txBody>
          <a:bodyPr>
            <a:normAutofit/>
          </a:bodyPr>
          <a:lstStyle/>
          <a:p>
            <a:pPr marL="0" indent="0">
              <a:buNone/>
            </a:pPr>
            <a:r>
              <a:rPr lang="en-US" sz="4000" dirty="0">
                <a:latin typeface="Avenir Medium" panose="02000503020000020003" pitchFamily="2" charset="0"/>
              </a:rPr>
              <a:t>Kara Winnike </a:t>
            </a:r>
            <a:endParaRPr lang="en-US" sz="4000" dirty="0">
              <a:latin typeface="Avenir Book" panose="02000503020000020003" pitchFamily="2" charset="0"/>
            </a:endParaRPr>
          </a:p>
          <a:p>
            <a:pPr marL="0" indent="0">
              <a:buNone/>
            </a:pPr>
            <a:r>
              <a:rPr lang="en-US" sz="2400" dirty="0">
                <a:latin typeface="Avenir Book" panose="02000503020000020003" pitchFamily="2" charset="0"/>
              </a:rPr>
              <a:t>Assistive Technology Specialist for the North Kansas City School District</a:t>
            </a:r>
          </a:p>
          <a:p>
            <a:pPr marL="0" indent="0" fontAlgn="base">
              <a:buNone/>
            </a:pPr>
            <a:r>
              <a:rPr lang="en-US" sz="2400" b="0" i="0" u="none" strike="noStrike" dirty="0">
                <a:effectLst/>
                <a:latin typeface="Avenir Book" panose="02000503020000020003" pitchFamily="2" charset="0"/>
              </a:rPr>
              <a:t>Email Contact Information</a:t>
            </a:r>
            <a:r>
              <a:rPr lang="en-US" sz="2400" b="0" i="0" dirty="0">
                <a:effectLst/>
                <a:latin typeface="Avenir Book" panose="02000503020000020003" pitchFamily="2" charset="0"/>
              </a:rPr>
              <a:t>​ </a:t>
            </a:r>
            <a:r>
              <a:rPr lang="en-US" sz="2400" b="0" i="1" u="sng" strike="noStrike" dirty="0">
                <a:solidFill>
                  <a:schemeClr val="accent1"/>
                </a:solidFill>
                <a:effectLst/>
                <a:latin typeface="Avenir Book" panose="02000503020000020003" pitchFamily="2" charset="0"/>
                <a:hlinkClick r:id="rId3">
                  <a:extLst>
                    <a:ext uri="{A12FA001-AC4F-418D-AE19-62706E023703}">
                      <ahyp:hlinkClr xmlns:ahyp="http://schemas.microsoft.com/office/drawing/2018/hyperlinkcolor" xmlns="" val="tx"/>
                    </a:ext>
                  </a:extLst>
                </a:hlinkClick>
              </a:rPr>
              <a:t>kara.winnike@nkcschools.org</a:t>
            </a:r>
            <a:r>
              <a:rPr lang="en-US" sz="2400" b="0" i="0" dirty="0">
                <a:solidFill>
                  <a:schemeClr val="accent1"/>
                </a:solidFill>
                <a:effectLst/>
                <a:latin typeface="Avenir Book" panose="02000503020000020003" pitchFamily="2" charset="0"/>
              </a:rPr>
              <a:t>​</a:t>
            </a:r>
          </a:p>
          <a:p>
            <a:pPr marL="0" indent="0" fontAlgn="base">
              <a:buNone/>
            </a:pPr>
            <a:r>
              <a:rPr lang="en-US" sz="2400" b="0" i="0" u="none" strike="noStrike" dirty="0">
                <a:effectLst/>
                <a:latin typeface="Avenir Book" panose="02000503020000020003" pitchFamily="2" charset="0"/>
              </a:rPr>
              <a:t>Phone Contact Information</a:t>
            </a:r>
            <a:r>
              <a:rPr lang="en-US" sz="2400" b="0" i="0" dirty="0">
                <a:effectLst/>
                <a:latin typeface="Avenir Book" panose="02000503020000020003" pitchFamily="2" charset="0"/>
              </a:rPr>
              <a:t>​ </a:t>
            </a:r>
            <a:r>
              <a:rPr lang="en-US" sz="2400" b="0" i="1" u="none" strike="noStrike" dirty="0">
                <a:effectLst/>
                <a:latin typeface="Avenir Book" panose="02000503020000020003" pitchFamily="2" charset="0"/>
              </a:rPr>
              <a:t>(816) 321-6457</a:t>
            </a:r>
            <a:r>
              <a:rPr lang="en-US" sz="2400" b="0" i="0" dirty="0">
                <a:effectLst/>
                <a:latin typeface="Avenir Book" panose="02000503020000020003" pitchFamily="2" charset="0"/>
              </a:rPr>
              <a:t>​</a:t>
            </a:r>
          </a:p>
          <a:p>
            <a:pPr marL="0" indent="0">
              <a:buNone/>
            </a:pPr>
            <a:endParaRPr lang="en-US" sz="2200" dirty="0"/>
          </a:p>
        </p:txBody>
      </p:sp>
    </p:spTree>
    <p:extLst>
      <p:ext uri="{BB962C8B-B14F-4D97-AF65-F5344CB8AC3E}">
        <p14:creationId xmlns:p14="http://schemas.microsoft.com/office/powerpoint/2010/main" val="1743840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venir Medium" panose="02000503020000020003" pitchFamily="2" charset="0"/>
              </a:rPr>
              <a:t>Resources</a:t>
            </a:r>
            <a:endParaRPr lang="en-US" dirty="0"/>
          </a:p>
        </p:txBody>
      </p:sp>
      <p:sp>
        <p:nvSpPr>
          <p:cNvPr id="3" name="Content Placeholder 2">
            <a:extLst>
              <a:ext uri="{FF2B5EF4-FFF2-40B4-BE49-F238E27FC236}">
                <a16:creationId xmlns:a16="http://schemas.microsoft.com/office/drawing/2014/main" id="{921C64A0-35E3-60AA-A158-E41778F68CEF}"/>
              </a:ext>
            </a:extLst>
          </p:cNvPr>
          <p:cNvSpPr>
            <a:spLocks noGrp="1"/>
          </p:cNvSpPr>
          <p:nvPr>
            <p:ph idx="4294967295"/>
          </p:nvPr>
        </p:nvSpPr>
        <p:spPr>
          <a:xfrm>
            <a:off x="1168400" y="1854200"/>
            <a:ext cx="11023600" cy="4729163"/>
          </a:xfrm>
        </p:spPr>
        <p:txBody>
          <a:bodyPr>
            <a:normAutofit/>
          </a:bodyPr>
          <a:lstStyle/>
          <a:p>
            <a:r>
              <a:rPr lang="en-US" sz="2400" dirty="0">
                <a:latin typeface="Avenir Book" panose="02000503020000020003" pitchFamily="2" charset="0"/>
                <a:hlinkClick r:id="rId3"/>
              </a:rPr>
              <a:t>Quality Indicators for Assistive Technology </a:t>
            </a:r>
            <a:r>
              <a:rPr lang="en-US" sz="2400" dirty="0" smtClean="0">
                <a:latin typeface="Avenir Book" panose="02000503020000020003" pitchFamily="2" charset="0"/>
                <a:hlinkClick r:id="rId3"/>
              </a:rPr>
              <a:t>Services</a:t>
            </a:r>
            <a:endParaRPr lang="en-US" sz="2400" dirty="0">
              <a:solidFill>
                <a:schemeClr val="accent1"/>
              </a:solidFill>
              <a:latin typeface="Avenir Book" panose="02000503020000020003" pitchFamily="2" charset="0"/>
            </a:endParaRPr>
          </a:p>
          <a:p>
            <a:r>
              <a:rPr lang="en-US" sz="2400" dirty="0">
                <a:latin typeface="Avenir Book" panose="02000503020000020003" pitchFamily="2" charset="0"/>
                <a:hlinkClick r:id="rId4"/>
              </a:rPr>
              <a:t>SETT Framework </a:t>
            </a:r>
            <a:endParaRPr lang="en-US" sz="2400" dirty="0" smtClean="0">
              <a:latin typeface="Avenir Book" panose="02000503020000020003" pitchFamily="2" charset="0"/>
            </a:endParaRPr>
          </a:p>
          <a:p>
            <a:r>
              <a:rPr lang="en-US" sz="2400" dirty="0" smtClean="0">
                <a:latin typeface="Avenir Book" panose="02000503020000020003" pitchFamily="2" charset="0"/>
                <a:hlinkClick r:id="rId5"/>
              </a:rPr>
              <a:t>High </a:t>
            </a:r>
            <a:r>
              <a:rPr lang="en-US" sz="2400" dirty="0">
                <a:latin typeface="Avenir Book" panose="02000503020000020003" pitchFamily="2" charset="0"/>
                <a:hlinkClick r:id="rId5"/>
              </a:rPr>
              <a:t>Leverage Practices #19 </a:t>
            </a:r>
            <a:endParaRPr lang="en-US" sz="2400" dirty="0" smtClean="0">
              <a:latin typeface="Avenir Book" panose="02000503020000020003" pitchFamily="2" charset="0"/>
            </a:endParaRPr>
          </a:p>
          <a:p>
            <a:r>
              <a:rPr lang="en-US" sz="2400" dirty="0" smtClean="0">
                <a:latin typeface="Avenir Book" panose="02000503020000020003" pitchFamily="2" charset="0"/>
                <a:hlinkClick r:id="rId6"/>
              </a:rPr>
              <a:t>A </a:t>
            </a:r>
            <a:r>
              <a:rPr lang="en-US" sz="2400" dirty="0">
                <a:latin typeface="Avenir Book" panose="02000503020000020003" pitchFamily="2" charset="0"/>
                <a:hlinkClick r:id="rId6"/>
              </a:rPr>
              <a:t>Capacity Building Approach to Assistive Technology Service Design </a:t>
            </a:r>
            <a:endParaRPr lang="en-US" sz="2400" dirty="0" smtClean="0">
              <a:latin typeface="Avenir Book" panose="02000503020000020003" pitchFamily="2" charset="0"/>
            </a:endParaRPr>
          </a:p>
          <a:p>
            <a:r>
              <a:rPr lang="en-US" sz="2400" dirty="0" smtClean="0">
                <a:latin typeface="Avenir Book" panose="02000503020000020003" pitchFamily="2" charset="0"/>
                <a:hlinkClick r:id="rId7"/>
              </a:rPr>
              <a:t>NKC </a:t>
            </a:r>
            <a:r>
              <a:rPr lang="en-US" sz="2400" dirty="0">
                <a:latin typeface="Avenir Book" panose="02000503020000020003" pitchFamily="2" charset="0"/>
                <a:hlinkClick r:id="rId7"/>
              </a:rPr>
              <a:t>AT 3 Year Plan </a:t>
            </a:r>
            <a:endParaRPr lang="en-US" sz="2400" dirty="0" smtClean="0">
              <a:latin typeface="Avenir Book" panose="02000503020000020003" pitchFamily="2" charset="0"/>
            </a:endParaRPr>
          </a:p>
          <a:p>
            <a:r>
              <a:rPr lang="en-US" sz="2400" dirty="0" smtClean="0">
                <a:latin typeface="Avenir Book" panose="02000503020000020003" pitchFamily="2" charset="0"/>
              </a:rPr>
              <a:t>NKC </a:t>
            </a:r>
            <a:r>
              <a:rPr lang="en-US" sz="2400" dirty="0">
                <a:latin typeface="Avenir Book" panose="02000503020000020003" pitchFamily="2" charset="0"/>
              </a:rPr>
              <a:t>Instructional Technology</a:t>
            </a:r>
          </a:p>
          <a:p>
            <a:pPr lvl="1"/>
            <a:r>
              <a:rPr lang="en-US" dirty="0">
                <a:latin typeface="Avenir Book" panose="02000503020000020003" pitchFamily="2" charset="0"/>
                <a:hlinkClick r:id="rId8"/>
              </a:rPr>
              <a:t>MacBook Accessibility </a:t>
            </a:r>
            <a:endParaRPr lang="en-US" dirty="0" smtClean="0">
              <a:latin typeface="Avenir Book" panose="02000503020000020003" pitchFamily="2" charset="0"/>
            </a:endParaRPr>
          </a:p>
          <a:p>
            <a:pPr lvl="1"/>
            <a:r>
              <a:rPr lang="en-US" dirty="0" smtClean="0">
                <a:latin typeface="Avenir Book" panose="02000503020000020003" pitchFamily="2" charset="0"/>
                <a:hlinkClick r:id="rId9"/>
              </a:rPr>
              <a:t>iPad Accessibility</a:t>
            </a:r>
            <a:endParaRPr lang="en-US" sz="2000" dirty="0">
              <a:latin typeface="Avenir Book" panose="02000503020000020003" pitchFamily="2" charset="0"/>
            </a:endParaRPr>
          </a:p>
        </p:txBody>
      </p:sp>
    </p:spTree>
    <p:extLst>
      <p:ext uri="{BB962C8B-B14F-4D97-AF65-F5344CB8AC3E}">
        <p14:creationId xmlns:p14="http://schemas.microsoft.com/office/powerpoint/2010/main" val="856471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8178D02-FC10-17EC-E9C4-DE46B227E543}"/>
              </a:ext>
            </a:extLst>
          </p:cNvPr>
          <p:cNvSpPr>
            <a:spLocks noGrp="1"/>
          </p:cNvSpPr>
          <p:nvPr>
            <p:ph idx="4294967295"/>
          </p:nvPr>
        </p:nvSpPr>
        <p:spPr>
          <a:xfrm>
            <a:off x="0" y="2081213"/>
            <a:ext cx="10515600" cy="4251325"/>
          </a:xfrm>
        </p:spPr>
        <p:txBody>
          <a:bodyPr>
            <a:normAutofit/>
          </a:bodyPr>
          <a:lstStyle/>
          <a:p>
            <a:pPr marL="0" indent="0">
              <a:buNone/>
            </a:pPr>
            <a:r>
              <a:rPr lang="en-US" dirty="0">
                <a:latin typeface="Avenir Medium" panose="02000503020000020003" pitchFamily="2" charset="0"/>
              </a:rPr>
              <a:t>Participants will….</a:t>
            </a:r>
            <a:endParaRPr lang="en-US" dirty="0">
              <a:effectLst/>
              <a:latin typeface="Avenir Medium" panose="02000503020000020003" pitchFamily="2" charset="0"/>
            </a:endParaRPr>
          </a:p>
          <a:p>
            <a:r>
              <a:rPr lang="en-US" sz="2400" dirty="0">
                <a:effectLst/>
                <a:latin typeface="Avenir Book" panose="02000503020000020003" pitchFamily="2" charset="0"/>
              </a:rPr>
              <a:t>learn how the North Kansas City School District is working to enhance assistive technology services by developing school teams</a:t>
            </a:r>
          </a:p>
          <a:p>
            <a:endParaRPr lang="en-US" sz="2400" dirty="0">
              <a:latin typeface="Avenir Book" panose="02000503020000020003" pitchFamily="2" charset="0"/>
            </a:endParaRPr>
          </a:p>
          <a:p>
            <a:r>
              <a:rPr lang="en-US" sz="2400" dirty="0">
                <a:effectLst/>
                <a:latin typeface="Avenir Book" panose="02000503020000020003" pitchFamily="2" charset="0"/>
              </a:rPr>
              <a:t>will review resources used to assist in developing and improving assistive technology services</a:t>
            </a:r>
            <a:endParaRPr lang="en-US" sz="2400" dirty="0">
              <a:latin typeface="Avenir Book" panose="02000503020000020003" pitchFamily="2" charset="0"/>
            </a:endParaRPr>
          </a:p>
          <a:p>
            <a:pPr marL="0" indent="0">
              <a:buNone/>
            </a:pPr>
            <a:endParaRPr lang="en-US" sz="2400" dirty="0">
              <a:latin typeface="Avenir Book" panose="02000503020000020003" pitchFamily="2" charset="0"/>
            </a:endParaRPr>
          </a:p>
          <a:p>
            <a:r>
              <a:rPr lang="en-US" sz="2400" dirty="0">
                <a:effectLst/>
                <a:latin typeface="Avenir Book" panose="02000503020000020003" pitchFamily="2" charset="0"/>
              </a:rPr>
              <a:t>will reflect and share experiences from their district, including actions which have positively impacted assistive technology services</a:t>
            </a:r>
            <a:endParaRPr lang="en-US" sz="2400" dirty="0">
              <a:latin typeface="Avenir Book" panose="02000503020000020003" pitchFamily="2" charset="0"/>
            </a:endParaRPr>
          </a:p>
          <a:p>
            <a:endParaRPr lang="en-US" sz="2200" dirty="0"/>
          </a:p>
        </p:txBody>
      </p:sp>
    </p:spTree>
    <p:extLst>
      <p:ext uri="{BB962C8B-B14F-4D97-AF65-F5344CB8AC3E}">
        <p14:creationId xmlns:p14="http://schemas.microsoft.com/office/powerpoint/2010/main" val="296987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venir Medium" panose="02000503020000020003" pitchFamily="2" charset="0"/>
              </a:rPr>
              <a:t>Snapshot of </a:t>
            </a:r>
            <a:br>
              <a:rPr lang="en-US" dirty="0">
                <a:latin typeface="Avenir Medium" panose="02000503020000020003" pitchFamily="2" charset="0"/>
              </a:rPr>
            </a:br>
            <a:r>
              <a:rPr lang="en-US" dirty="0">
                <a:latin typeface="Avenir Medium" panose="02000503020000020003" pitchFamily="2" charset="0"/>
              </a:rPr>
              <a:t>NKC Schools</a:t>
            </a:r>
            <a:endParaRPr lang="en-US" dirty="0"/>
          </a:p>
        </p:txBody>
      </p:sp>
      <p:sp>
        <p:nvSpPr>
          <p:cNvPr id="4" name="Content Placeholder 3">
            <a:extLst>
              <a:ext uri="{FF2B5EF4-FFF2-40B4-BE49-F238E27FC236}">
                <a16:creationId xmlns:a16="http://schemas.microsoft.com/office/drawing/2014/main" id="{35B402D3-5BC6-940D-200A-78969F3948B0}"/>
              </a:ext>
            </a:extLst>
          </p:cNvPr>
          <p:cNvSpPr>
            <a:spLocks/>
          </p:cNvSpPr>
          <p:nvPr/>
        </p:nvSpPr>
        <p:spPr>
          <a:xfrm>
            <a:off x="1937970" y="2265868"/>
            <a:ext cx="5553563" cy="3908585"/>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400" dirty="0">
                <a:latin typeface="Avenir Book" panose="02000503020000020003" pitchFamily="2" charset="0"/>
              </a:rPr>
              <a:t>2</a:t>
            </a:r>
            <a:r>
              <a:rPr lang="en-US" sz="2400" baseline="30000" dirty="0">
                <a:latin typeface="Avenir Book" panose="02000503020000020003" pitchFamily="2" charset="0"/>
              </a:rPr>
              <a:t>nd</a:t>
            </a:r>
            <a:r>
              <a:rPr lang="en-US" sz="2400" dirty="0">
                <a:latin typeface="Avenir Book" panose="02000503020000020003" pitchFamily="2" charset="0"/>
              </a:rPr>
              <a:t> largest district in Missouri</a:t>
            </a:r>
          </a:p>
          <a:p>
            <a:pPr indent="-228600" defTabSz="914400">
              <a:lnSpc>
                <a:spcPct val="90000"/>
              </a:lnSpc>
              <a:spcAft>
                <a:spcPts val="600"/>
              </a:spcAft>
              <a:buFont typeface="Arial" panose="020B0604020202020204" pitchFamily="34" charset="0"/>
              <a:buChar char="•"/>
            </a:pPr>
            <a:endParaRPr lang="en-US" sz="2400" dirty="0">
              <a:latin typeface="Avenir Book" panose="02000503020000020003" pitchFamily="2" charset="0"/>
            </a:endParaRPr>
          </a:p>
          <a:p>
            <a:pPr indent="-228600" defTabSz="914400">
              <a:lnSpc>
                <a:spcPct val="90000"/>
              </a:lnSpc>
              <a:spcAft>
                <a:spcPts val="600"/>
              </a:spcAft>
              <a:buFont typeface="Arial" panose="020B0604020202020204" pitchFamily="34" charset="0"/>
              <a:buChar char="•"/>
            </a:pPr>
            <a:r>
              <a:rPr lang="en-US" sz="2400" dirty="0">
                <a:latin typeface="Avenir Book" panose="02000503020000020003" pitchFamily="2" charset="0"/>
              </a:rPr>
              <a:t>Student population 21,500+</a:t>
            </a:r>
          </a:p>
          <a:p>
            <a:pPr indent="-228600" defTabSz="914400">
              <a:lnSpc>
                <a:spcPct val="90000"/>
              </a:lnSpc>
              <a:spcAft>
                <a:spcPts val="600"/>
              </a:spcAft>
              <a:buFont typeface="Arial" panose="020B0604020202020204" pitchFamily="34" charset="0"/>
              <a:buChar char="•"/>
            </a:pPr>
            <a:endParaRPr lang="en-US" sz="2400" dirty="0">
              <a:latin typeface="Avenir Book" panose="02000503020000020003" pitchFamily="2" charset="0"/>
            </a:endParaRPr>
          </a:p>
          <a:p>
            <a:pPr indent="-228600" defTabSz="914400">
              <a:lnSpc>
                <a:spcPct val="90000"/>
              </a:lnSpc>
              <a:spcAft>
                <a:spcPts val="600"/>
              </a:spcAft>
              <a:buFont typeface="Arial" panose="020B0604020202020204" pitchFamily="34" charset="0"/>
              <a:buChar char="•"/>
            </a:pPr>
            <a:r>
              <a:rPr lang="en-US" sz="2400" dirty="0">
                <a:latin typeface="Avenir Book" panose="02000503020000020003" pitchFamily="2" charset="0"/>
              </a:rPr>
              <a:t>Among the most diverse</a:t>
            </a:r>
          </a:p>
          <a:p>
            <a:pPr indent="-228600" defTabSz="914400">
              <a:lnSpc>
                <a:spcPct val="90000"/>
              </a:lnSpc>
              <a:spcAft>
                <a:spcPts val="600"/>
              </a:spcAft>
              <a:buFont typeface="Arial" panose="020B0604020202020204" pitchFamily="34" charset="0"/>
              <a:buChar char="•"/>
            </a:pPr>
            <a:endParaRPr lang="en-US" sz="2400" dirty="0">
              <a:latin typeface="Avenir Book" panose="02000503020000020003" pitchFamily="2" charset="0"/>
            </a:endParaRPr>
          </a:p>
          <a:p>
            <a:pPr indent="-228600" defTabSz="914400">
              <a:lnSpc>
                <a:spcPct val="90000"/>
              </a:lnSpc>
              <a:spcAft>
                <a:spcPts val="600"/>
              </a:spcAft>
              <a:buFont typeface="Arial" panose="020B0604020202020204" pitchFamily="34" charset="0"/>
              <a:buChar char="•"/>
            </a:pPr>
            <a:r>
              <a:rPr lang="en-US" sz="2400" dirty="0">
                <a:latin typeface="Avenir Book" panose="02000503020000020003" pitchFamily="2" charset="0"/>
              </a:rPr>
              <a:t>82 square miles</a:t>
            </a:r>
          </a:p>
          <a:p>
            <a:pPr indent="-228600" defTabSz="914400">
              <a:lnSpc>
                <a:spcPct val="90000"/>
              </a:lnSpc>
              <a:spcAft>
                <a:spcPts val="600"/>
              </a:spcAft>
              <a:buFont typeface="Arial" panose="020B0604020202020204" pitchFamily="34" charset="0"/>
              <a:buChar char="•"/>
            </a:pPr>
            <a:endParaRPr lang="en-US" sz="2400" dirty="0">
              <a:latin typeface="Avenir Book" panose="02000503020000020003" pitchFamily="2" charset="0"/>
            </a:endParaRPr>
          </a:p>
          <a:p>
            <a:pPr indent="-228600" defTabSz="914400">
              <a:lnSpc>
                <a:spcPct val="90000"/>
              </a:lnSpc>
              <a:spcAft>
                <a:spcPts val="600"/>
              </a:spcAft>
              <a:buFont typeface="Arial" panose="020B0604020202020204" pitchFamily="34" charset="0"/>
              <a:buChar char="•"/>
            </a:pPr>
            <a:r>
              <a:rPr lang="en-US" sz="2400" dirty="0">
                <a:latin typeface="Avenir Book" panose="02000503020000020003" pitchFamily="2" charset="0"/>
              </a:rPr>
              <a:t>35 school sites</a:t>
            </a:r>
          </a:p>
        </p:txBody>
      </p:sp>
      <p:pic>
        <p:nvPicPr>
          <p:cNvPr id="7" name="Content Placeholder 6" descr="A map of the North Kansas City School District with building locations marked">
            <a:extLst>
              <a:ext uri="{FF2B5EF4-FFF2-40B4-BE49-F238E27FC236}">
                <a16:creationId xmlns:a16="http://schemas.microsoft.com/office/drawing/2014/main" id="{F2FC9BEF-B492-5F40-1E29-3204D0B1CCF0}"/>
              </a:ext>
            </a:extLst>
          </p:cNvPr>
          <p:cNvPicPr>
            <a:picLocks noChangeAspect="1"/>
          </p:cNvPicPr>
          <p:nvPr/>
        </p:nvPicPr>
        <p:blipFill rotWithShape="1">
          <a:blip r:embed="rId3"/>
          <a:srcRect r="13100"/>
          <a:stretch/>
        </p:blipFill>
        <p:spPr>
          <a:xfrm>
            <a:off x="7778887" y="508035"/>
            <a:ext cx="3141416" cy="5316146"/>
          </a:xfrm>
          <a:prstGeom prst="rect">
            <a:avLst/>
          </a:prstGeom>
        </p:spPr>
      </p:pic>
    </p:spTree>
    <p:extLst>
      <p:ext uri="{BB962C8B-B14F-4D97-AF65-F5344CB8AC3E}">
        <p14:creationId xmlns:p14="http://schemas.microsoft.com/office/powerpoint/2010/main" val="1494672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venir Medium" panose="02000503020000020003" pitchFamily="2" charset="0"/>
              </a:rPr>
              <a:t>Relentless Champions for All Students</a:t>
            </a:r>
            <a:endParaRPr lang="en-US" dirty="0"/>
          </a:p>
        </p:txBody>
      </p:sp>
      <p:sp>
        <p:nvSpPr>
          <p:cNvPr id="3" name="Content Placeholder 2">
            <a:extLst>
              <a:ext uri="{FF2B5EF4-FFF2-40B4-BE49-F238E27FC236}">
                <a16:creationId xmlns:a16="http://schemas.microsoft.com/office/drawing/2014/main" id="{5D365C24-BFE4-F4EB-58CA-1BF1EC04DB20}"/>
              </a:ext>
            </a:extLst>
          </p:cNvPr>
          <p:cNvSpPr>
            <a:spLocks noGrp="1"/>
          </p:cNvSpPr>
          <p:nvPr>
            <p:ph idx="4294967295"/>
          </p:nvPr>
        </p:nvSpPr>
        <p:spPr>
          <a:xfrm>
            <a:off x="669925" y="1985010"/>
            <a:ext cx="10683875" cy="4530725"/>
          </a:xfrm>
        </p:spPr>
        <p:txBody>
          <a:bodyPr>
            <a:normAutofit/>
          </a:bodyPr>
          <a:lstStyle/>
          <a:p>
            <a:pPr marL="0" indent="0">
              <a:buNone/>
            </a:pPr>
            <a:r>
              <a:rPr lang="en-US" dirty="0">
                <a:latin typeface="Avenir Medium" panose="02000503020000020003" pitchFamily="2" charset="0"/>
              </a:rPr>
              <a:t>NKC Mission </a:t>
            </a:r>
          </a:p>
          <a:p>
            <a:pPr marL="0" indent="0">
              <a:buNone/>
            </a:pPr>
            <a:r>
              <a:rPr lang="en-US" sz="2400" dirty="0">
                <a:latin typeface="Avenir Book" panose="02000503020000020003" pitchFamily="2" charset="0"/>
              </a:rPr>
              <a:t>D</a:t>
            </a:r>
            <a:r>
              <a:rPr lang="en-US" sz="2400" b="0" i="0" dirty="0">
                <a:effectLst/>
                <a:latin typeface="Avenir Book" panose="02000503020000020003" pitchFamily="2" charset="0"/>
              </a:rPr>
              <a:t>evelop self-aware, authentically empowered, future-ready learners through a rich array of purposeful learning opportunities in collaborative communities of belonging that are: culturally affirming, academically challenging, experiential and exploratory for each student.</a:t>
            </a:r>
          </a:p>
          <a:p>
            <a:pPr marL="0" indent="0">
              <a:buNone/>
            </a:pPr>
            <a:endParaRPr lang="en-US" sz="2200" dirty="0">
              <a:latin typeface="Avenir Book" panose="02000503020000020003" pitchFamily="2" charset="0"/>
            </a:endParaRPr>
          </a:p>
          <a:p>
            <a:pPr marL="0" indent="0">
              <a:buNone/>
            </a:pPr>
            <a:r>
              <a:rPr lang="en-US" dirty="0">
                <a:latin typeface="Avenir Medium" panose="02000503020000020003" pitchFamily="2" charset="0"/>
              </a:rPr>
              <a:t>Special Education Department Mission </a:t>
            </a:r>
          </a:p>
          <a:p>
            <a:pPr marL="0" indent="0">
              <a:buNone/>
            </a:pPr>
            <a:r>
              <a:rPr lang="en-US" sz="2400" dirty="0">
                <a:latin typeface="Avenir Book" panose="02000503020000020003" pitchFamily="2" charset="0"/>
              </a:rPr>
              <a:t>Ensure equal access to a free and appropriate public education (FAPE) for every student, enabling them to meet their unique potential. We will accomplish this through extraordinary educational experiences, exceptional educators, community partnerships and student-centered implementation of IDEA.</a:t>
            </a:r>
          </a:p>
          <a:p>
            <a:pPr marL="0" indent="0">
              <a:buNone/>
            </a:pPr>
            <a:endParaRPr lang="en-US" sz="2200" dirty="0">
              <a:latin typeface="Avenir Book" panose="02000503020000020003" pitchFamily="2" charset="0"/>
            </a:endParaRPr>
          </a:p>
        </p:txBody>
      </p:sp>
    </p:spTree>
    <p:extLst>
      <p:ext uri="{BB962C8B-B14F-4D97-AF65-F5344CB8AC3E}">
        <p14:creationId xmlns:p14="http://schemas.microsoft.com/office/powerpoint/2010/main" val="4103903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venir Medium" panose="02000503020000020003" pitchFamily="2" charset="0"/>
              </a:rPr>
              <a:t>Historical Snapshot of AT in NKC</a:t>
            </a:r>
            <a:endParaRPr lang="en-US" dirty="0"/>
          </a:p>
        </p:txBody>
      </p:sp>
      <p:graphicFrame>
        <p:nvGraphicFramePr>
          <p:cNvPr id="5" name="Content Placeholder 4" descr="Timeline of Assistive Technology in NKC district.  The timeline covers the begining, developing and transitioning." title="Chart">
            <a:extLst>
              <a:ext uri="{FF2B5EF4-FFF2-40B4-BE49-F238E27FC236}">
                <a16:creationId xmlns:a16="http://schemas.microsoft.com/office/drawing/2014/main" id="{9679B2F9-AF0A-87D2-D167-7A43D1D54549}"/>
              </a:ext>
            </a:extLst>
          </p:cNvPr>
          <p:cNvGraphicFramePr>
            <a:graphicFrameLocks noGrp="1"/>
          </p:cNvGraphicFramePr>
          <p:nvPr>
            <p:ph idx="4294967295"/>
            <p:extLst>
              <p:ext uri="{D42A27DB-BD31-4B8C-83A1-F6EECF244321}">
                <p14:modId xmlns:p14="http://schemas.microsoft.com/office/powerpoint/2010/main" val="3634636909"/>
              </p:ext>
            </p:extLst>
          </p:nvPr>
        </p:nvGraphicFramePr>
        <p:xfrm>
          <a:off x="838200" y="2147253"/>
          <a:ext cx="10274300" cy="382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14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venir Medium" panose="02000503020000020003" pitchFamily="2" charset="0"/>
              </a:rPr>
              <a:t>A Plan for Change</a:t>
            </a:r>
            <a:endParaRPr lang="en-US" dirty="0"/>
          </a:p>
        </p:txBody>
      </p:sp>
      <p:sp>
        <p:nvSpPr>
          <p:cNvPr id="3" name="Content Placeholder 2">
            <a:extLst>
              <a:ext uri="{FF2B5EF4-FFF2-40B4-BE49-F238E27FC236}">
                <a16:creationId xmlns:a16="http://schemas.microsoft.com/office/drawing/2014/main" id="{97EDE5F5-1EC9-C9DB-9DAB-B44A019E687E}"/>
              </a:ext>
            </a:extLst>
          </p:cNvPr>
          <p:cNvSpPr>
            <a:spLocks noGrp="1"/>
          </p:cNvSpPr>
          <p:nvPr>
            <p:ph idx="4294967295"/>
          </p:nvPr>
        </p:nvSpPr>
        <p:spPr>
          <a:xfrm>
            <a:off x="838200" y="1897105"/>
            <a:ext cx="10972800" cy="4224337"/>
          </a:xfrm>
        </p:spPr>
        <p:txBody>
          <a:bodyPr anchor="t">
            <a:normAutofit/>
          </a:bodyPr>
          <a:lstStyle/>
          <a:p>
            <a:pPr marL="457200" indent="-457200">
              <a:buAutoNum type="arabicPeriod"/>
            </a:pPr>
            <a:r>
              <a:rPr lang="en-US" sz="2400" dirty="0">
                <a:latin typeface="Avenir Book" panose="02000503020000020003" pitchFamily="2" charset="0"/>
              </a:rPr>
              <a:t>Focus on the team function </a:t>
            </a:r>
          </a:p>
          <a:p>
            <a:pPr lvl="1"/>
            <a:r>
              <a:rPr lang="en-US" sz="2000" dirty="0">
                <a:latin typeface="Avenir Book" panose="02000503020000020003" pitchFamily="2" charset="0"/>
              </a:rPr>
              <a:t>What is your role in: supplying equipment, building district capacity, obtaining funding, training</a:t>
            </a:r>
          </a:p>
          <a:p>
            <a:pPr lvl="1"/>
            <a:endParaRPr lang="en-US" sz="2400" dirty="0">
              <a:latin typeface="Avenir Book" panose="02000503020000020003" pitchFamily="2" charset="0"/>
            </a:endParaRPr>
          </a:p>
          <a:p>
            <a:pPr marL="0" indent="0">
              <a:buNone/>
            </a:pPr>
            <a:r>
              <a:rPr lang="en-US" sz="2400" dirty="0">
                <a:latin typeface="Avenir Book" panose="02000503020000020003" pitchFamily="2" charset="0"/>
              </a:rPr>
              <a:t>2. Administrative support</a:t>
            </a:r>
          </a:p>
          <a:p>
            <a:pPr lvl="1"/>
            <a:r>
              <a:rPr lang="en-US" sz="2000" dirty="0">
                <a:latin typeface="Avenir Book" panose="02000503020000020003" pitchFamily="2" charset="0"/>
              </a:rPr>
              <a:t>What knowledge &amp; support is needed</a:t>
            </a:r>
          </a:p>
          <a:p>
            <a:pPr lvl="1"/>
            <a:endParaRPr lang="en-US" sz="2400" dirty="0">
              <a:latin typeface="Avenir Book" panose="02000503020000020003" pitchFamily="2" charset="0"/>
            </a:endParaRPr>
          </a:p>
          <a:p>
            <a:pPr marL="0" indent="0">
              <a:buNone/>
            </a:pPr>
            <a:r>
              <a:rPr lang="en-US" sz="2400" dirty="0">
                <a:latin typeface="Avenir Book" panose="02000503020000020003" pitchFamily="2" charset="0"/>
              </a:rPr>
              <a:t>3. Aligning to district goals</a:t>
            </a:r>
          </a:p>
          <a:p>
            <a:pPr lvl="1"/>
            <a:r>
              <a:rPr lang="en-US" sz="2000" dirty="0">
                <a:latin typeface="Avenir Book" panose="02000503020000020003" pitchFamily="2" charset="0"/>
              </a:rPr>
              <a:t>How could students use of AT help meet these goals</a:t>
            </a:r>
          </a:p>
        </p:txBody>
      </p:sp>
      <p:sp>
        <p:nvSpPr>
          <p:cNvPr id="4" name="TextBox 3"/>
          <p:cNvSpPr txBox="1"/>
          <p:nvPr/>
        </p:nvSpPr>
        <p:spPr>
          <a:xfrm>
            <a:off x="696036" y="5936776"/>
            <a:ext cx="9880979" cy="369332"/>
          </a:xfrm>
          <a:prstGeom prst="rect">
            <a:avLst/>
          </a:prstGeom>
          <a:noFill/>
        </p:spPr>
        <p:txBody>
          <a:bodyPr wrap="square" rtlCol="0">
            <a:spAutoFit/>
          </a:bodyPr>
          <a:lstStyle/>
          <a:p>
            <a:r>
              <a:rPr lang="en-US" dirty="0">
                <a:hlinkClick r:id="rId3"/>
              </a:rPr>
              <a:t>Reference; </a:t>
            </a:r>
            <a:r>
              <a:rPr lang="en-US" dirty="0"/>
              <a:t>A Capacity Building Approach to Assistive Technology Service </a:t>
            </a:r>
            <a:r>
              <a:rPr lang="en-US" dirty="0" smtClean="0"/>
              <a:t>Design</a:t>
            </a:r>
            <a:endParaRPr lang="en-US" dirty="0">
              <a:solidFill>
                <a:schemeClr val="accent1"/>
              </a:solidFill>
            </a:endParaRPr>
          </a:p>
        </p:txBody>
      </p:sp>
    </p:spTree>
    <p:extLst>
      <p:ext uri="{BB962C8B-B14F-4D97-AF65-F5344CB8AC3E}">
        <p14:creationId xmlns:p14="http://schemas.microsoft.com/office/powerpoint/2010/main" val="380359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venir Medium" panose="02000503020000020003" pitchFamily="2" charset="0"/>
              </a:rPr>
              <a:t>Building Capacity in NKC</a:t>
            </a:r>
            <a:endParaRPr lang="en-US" dirty="0"/>
          </a:p>
        </p:txBody>
      </p:sp>
      <p:sp>
        <p:nvSpPr>
          <p:cNvPr id="3" name="Content Placeholder 2">
            <a:extLst>
              <a:ext uri="{FF2B5EF4-FFF2-40B4-BE49-F238E27FC236}">
                <a16:creationId xmlns:a16="http://schemas.microsoft.com/office/drawing/2014/main" id="{97EDE5F5-1EC9-C9DB-9DAB-B44A019E687E}"/>
              </a:ext>
            </a:extLst>
          </p:cNvPr>
          <p:cNvSpPr>
            <a:spLocks noGrp="1"/>
          </p:cNvSpPr>
          <p:nvPr>
            <p:ph idx="4294967295"/>
          </p:nvPr>
        </p:nvSpPr>
        <p:spPr>
          <a:xfrm>
            <a:off x="609600" y="2125028"/>
            <a:ext cx="10972800" cy="4224337"/>
          </a:xfrm>
        </p:spPr>
        <p:txBody>
          <a:bodyPr anchor="t">
            <a:normAutofit/>
          </a:bodyPr>
          <a:lstStyle/>
          <a:p>
            <a:r>
              <a:rPr lang="en-US" sz="2400" dirty="0">
                <a:latin typeface="Avenir Book" panose="02000503020000020003" pitchFamily="2" charset="0"/>
              </a:rPr>
              <a:t>Develop consistent &amp; sustainable AT services and procedures</a:t>
            </a:r>
          </a:p>
          <a:p>
            <a:endParaRPr lang="en-US" sz="2400" dirty="0">
              <a:latin typeface="Avenir Book" panose="02000503020000020003" pitchFamily="2" charset="0"/>
            </a:endParaRPr>
          </a:p>
          <a:p>
            <a:r>
              <a:rPr lang="en-US" sz="2400" dirty="0">
                <a:latin typeface="Avenir Book" panose="02000503020000020003" pitchFamily="2" charset="0"/>
              </a:rPr>
              <a:t>Build administrative support for delivering &amp; documenting AT devices and services</a:t>
            </a:r>
          </a:p>
          <a:p>
            <a:endParaRPr lang="en-US" sz="2400" dirty="0">
              <a:latin typeface="Avenir Book" panose="02000503020000020003" pitchFamily="2" charset="0"/>
            </a:endParaRPr>
          </a:p>
          <a:p>
            <a:r>
              <a:rPr lang="en-US" sz="2400" dirty="0">
                <a:latin typeface="Avenir Book" panose="02000503020000020003" pitchFamily="2" charset="0"/>
              </a:rPr>
              <a:t>Provide professional development and on-demand resources to increase knowledge about AT</a:t>
            </a:r>
          </a:p>
          <a:p>
            <a:pPr marL="0" indent="0">
              <a:buNone/>
            </a:pPr>
            <a:endParaRPr lang="en-US" sz="2400" dirty="0">
              <a:latin typeface="Avenir Book" panose="02000503020000020003" pitchFamily="2" charset="0"/>
            </a:endParaRPr>
          </a:p>
        </p:txBody>
      </p:sp>
    </p:spTree>
    <p:extLst>
      <p:ext uri="{BB962C8B-B14F-4D97-AF65-F5344CB8AC3E}">
        <p14:creationId xmlns:p14="http://schemas.microsoft.com/office/powerpoint/2010/main" val="4026442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venir Medium" panose="02000503020000020003" pitchFamily="2" charset="0"/>
              </a:rPr>
              <a:t>AT Mission</a:t>
            </a:r>
            <a:endParaRPr lang="en-US" dirty="0"/>
          </a:p>
        </p:txBody>
      </p:sp>
      <p:sp>
        <p:nvSpPr>
          <p:cNvPr id="3" name="Content Placeholder 2">
            <a:extLst>
              <a:ext uri="{FF2B5EF4-FFF2-40B4-BE49-F238E27FC236}">
                <a16:creationId xmlns:a16="http://schemas.microsoft.com/office/drawing/2014/main" id="{5D365C24-BFE4-F4EB-58CA-1BF1EC04DB20}"/>
              </a:ext>
            </a:extLst>
          </p:cNvPr>
          <p:cNvSpPr>
            <a:spLocks noGrp="1"/>
          </p:cNvSpPr>
          <p:nvPr>
            <p:ph idx="4294967295"/>
          </p:nvPr>
        </p:nvSpPr>
        <p:spPr>
          <a:xfrm>
            <a:off x="1062990" y="2067243"/>
            <a:ext cx="10515600" cy="4251325"/>
          </a:xfrm>
        </p:spPr>
        <p:txBody>
          <a:bodyPr>
            <a:normAutofit/>
          </a:bodyPr>
          <a:lstStyle/>
          <a:p>
            <a:pPr marL="0" indent="0">
              <a:lnSpc>
                <a:spcPct val="100000"/>
              </a:lnSpc>
              <a:buNone/>
            </a:pPr>
            <a:r>
              <a:rPr lang="en-US" sz="2400" dirty="0">
                <a:latin typeface="Avenir Book" panose="02000503020000020003" pitchFamily="2" charset="0"/>
              </a:rPr>
              <a:t>Provide the necessary support for students in Special Education to access the curriculum, through the use of appropriate assistive technology equipment and services. The use of assistive technology will enable students to meet individual educational goals and exceed expectations.</a:t>
            </a:r>
          </a:p>
        </p:txBody>
      </p:sp>
    </p:spTree>
    <p:extLst>
      <p:ext uri="{BB962C8B-B14F-4D97-AF65-F5344CB8AC3E}">
        <p14:creationId xmlns:p14="http://schemas.microsoft.com/office/powerpoint/2010/main" val="138045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23116</TotalTime>
  <Words>790</Words>
  <Application>Microsoft Office PowerPoint</Application>
  <PresentationFormat>Widescreen</PresentationFormat>
  <Paragraphs>139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Arial</vt:lpstr>
      <vt:lpstr>Avenir Black</vt:lpstr>
      <vt:lpstr>Avenir Book</vt:lpstr>
      <vt:lpstr>Avenir Medium</vt:lpstr>
      <vt:lpstr>Calibri</vt:lpstr>
      <vt:lpstr>Calibri Light</vt:lpstr>
      <vt:lpstr>Times New Roman</vt:lpstr>
      <vt:lpstr>Office Theme</vt:lpstr>
      <vt:lpstr>Assistive Technology:  </vt:lpstr>
      <vt:lpstr>Introductions</vt:lpstr>
      <vt:lpstr>Learning Objectives</vt:lpstr>
      <vt:lpstr>Snapshot of  NKC Schools</vt:lpstr>
      <vt:lpstr>Relentless Champions for All Students</vt:lpstr>
      <vt:lpstr>Historical Snapshot of AT in NKC</vt:lpstr>
      <vt:lpstr>A Plan for Change</vt:lpstr>
      <vt:lpstr>Building Capacity in NKC</vt:lpstr>
      <vt:lpstr>AT Mission</vt:lpstr>
      <vt:lpstr>Expanding AT in NKC</vt:lpstr>
      <vt:lpstr>Evaluating &amp; Aligning to District Goals</vt:lpstr>
      <vt:lpstr>Defining AT</vt:lpstr>
      <vt:lpstr>Universal Design for Learning (UDL)</vt:lpstr>
      <vt:lpstr>SETT Framework</vt:lpstr>
      <vt:lpstr>Transforming AT in NKC</vt:lpstr>
      <vt:lpstr> Special Education Professional Development      High Leverage Practices #19</vt:lpstr>
      <vt:lpstr>Missouri Statewide IEP   Special Considerations</vt:lpstr>
      <vt:lpstr>AT Consideration     an ongoing process</vt:lpstr>
      <vt:lpstr>Discussion  &amp; Sharing</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Assistive Technology:  A School Team Approach</dc:title>
  <dc:creator>Kara Winnike</dc:creator>
  <cp:lastModifiedBy>Eileen Belton</cp:lastModifiedBy>
  <cp:revision>63</cp:revision>
  <dcterms:created xsi:type="dcterms:W3CDTF">2024-02-05T20:25:04Z</dcterms:created>
  <dcterms:modified xsi:type="dcterms:W3CDTF">2024-03-15T16:08:00Z</dcterms:modified>
</cp:coreProperties>
</file>