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  <p:sldMasterId id="2147483661" r:id="rId5"/>
    <p:sldMasterId id="2147483702" r:id="rId6"/>
  </p:sldMasterIdLst>
  <p:notesMasterIdLst>
    <p:notesMasterId r:id="rId12"/>
  </p:notesMasterIdLst>
  <p:handoutMasterIdLst>
    <p:handoutMasterId r:id="rId13"/>
  </p:handoutMasterIdLst>
  <p:sldIdLst>
    <p:sldId id="270" r:id="rId7"/>
    <p:sldId id="457" r:id="rId8"/>
    <p:sldId id="468" r:id="rId9"/>
    <p:sldId id="472" r:id="rId10"/>
    <p:sldId id="3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6A8317-ADE4-7533-83EF-A0FEA783B4AA}" name="Eleanor Coley-Brody" initials="ECB" userId="S::Eleanor.Coley-Brody@hknc.org::ec676ec3-1d98-40f5-843d-047c59aa7222" providerId="AD"/>
  <p188:author id="{C63C556C-9A36-0E94-8D77-95A727D9BB47}" name="Tara Brown-Ogilvie" initials="TB" userId="S::tbrown-ogilvie@helenkeller.org::77f6c629-1403-42d8-b460-e16531f01483" providerId="AD"/>
  <p188:author id="{5453EEA8-F5CE-12B7-6629-5E77A8B614D6}" name="Lisa Catanzaro" initials="LC" userId="S::lcatanzaro@helenkeller.org::65e1ab48-f66d-47d2-8686-9769fc121b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A"/>
    <a:srgbClr val="FFF2C7"/>
    <a:srgbClr val="162555"/>
    <a:srgbClr val="9F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7ED53-1B1E-458B-A99A-9B4C895A0C15}" v="734" dt="2024-03-26T22:42:34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76453" autoAdjust="0"/>
  </p:normalViewPr>
  <p:slideViewPr>
    <p:cSldViewPr snapToGrid="0">
      <p:cViewPr varScale="1">
        <p:scale>
          <a:sx n="52" d="100"/>
          <a:sy n="52" d="100"/>
        </p:scale>
        <p:origin x="144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Jordan" userId="3b5747e9-55f0-4d53-94a4-c992985d6c46" providerId="ADAL" clId="{5FA7ED53-1B1E-458B-A99A-9B4C895A0C15}"/>
    <pc:docChg chg="undo redo custSel delSld modSld">
      <pc:chgData name="Beth Jordan" userId="3b5747e9-55f0-4d53-94a4-c992985d6c46" providerId="ADAL" clId="{5FA7ED53-1B1E-458B-A99A-9B4C895A0C15}" dt="2024-03-26T22:42:34.974" v="2248" actId="1035"/>
      <pc:docMkLst>
        <pc:docMk/>
      </pc:docMkLst>
      <pc:sldChg chg="addSp delSp modSp del mod modNotesTx">
        <pc:chgData name="Beth Jordan" userId="3b5747e9-55f0-4d53-94a4-c992985d6c46" providerId="ADAL" clId="{5FA7ED53-1B1E-458B-A99A-9B4C895A0C15}" dt="2024-03-19T20:40:35.625" v="634" actId="1036"/>
        <pc:sldMkLst>
          <pc:docMk/>
          <pc:sldMk cId="3928976750" sldId="270"/>
        </pc:sldMkLst>
        <pc:spChg chg="mod">
          <ac:chgData name="Beth Jordan" userId="3b5747e9-55f0-4d53-94a4-c992985d6c46" providerId="ADAL" clId="{5FA7ED53-1B1E-458B-A99A-9B4C895A0C15}" dt="2024-03-19T20:32:41.189" v="352" actId="1076"/>
          <ac:spMkLst>
            <pc:docMk/>
            <pc:sldMk cId="3928976750" sldId="270"/>
            <ac:spMk id="2" creationId="{00000000-0000-0000-0000-000000000000}"/>
          </ac:spMkLst>
        </pc:spChg>
        <pc:spChg chg="mod">
          <ac:chgData name="Beth Jordan" userId="3b5747e9-55f0-4d53-94a4-c992985d6c46" providerId="ADAL" clId="{5FA7ED53-1B1E-458B-A99A-9B4C895A0C15}" dt="2024-03-19T20:32:50.986" v="396" actId="6549"/>
          <ac:spMkLst>
            <pc:docMk/>
            <pc:sldMk cId="3928976750" sldId="270"/>
            <ac:spMk id="7" creationId="{00000000-0000-0000-0000-000000000000}"/>
          </ac:spMkLst>
        </pc:spChg>
        <pc:picChg chg="add mod">
          <ac:chgData name="Beth Jordan" userId="3b5747e9-55f0-4d53-94a4-c992985d6c46" providerId="ADAL" clId="{5FA7ED53-1B1E-458B-A99A-9B4C895A0C15}" dt="2024-03-19T20:40:35.625" v="634" actId="1036"/>
          <ac:picMkLst>
            <pc:docMk/>
            <pc:sldMk cId="3928976750" sldId="270"/>
            <ac:picMk id="3" creationId="{A7F37C2B-3FA3-6AD2-4092-6345819CDAEF}"/>
          </ac:picMkLst>
        </pc:picChg>
        <pc:picChg chg="add mod modCrop">
          <ac:chgData name="Beth Jordan" userId="3b5747e9-55f0-4d53-94a4-c992985d6c46" providerId="ADAL" clId="{5FA7ED53-1B1E-458B-A99A-9B4C895A0C15}" dt="2024-03-19T20:39:02.772" v="598" actId="962"/>
          <ac:picMkLst>
            <pc:docMk/>
            <pc:sldMk cId="3928976750" sldId="270"/>
            <ac:picMk id="4" creationId="{7E61DC82-A88E-94EC-1FAA-3E294431D189}"/>
          </ac:picMkLst>
        </pc:picChg>
        <pc:picChg chg="del mod">
          <ac:chgData name="Beth Jordan" userId="3b5747e9-55f0-4d53-94a4-c992985d6c46" providerId="ADAL" clId="{5FA7ED53-1B1E-458B-A99A-9B4C895A0C15}" dt="2024-03-19T20:34:03.881" v="410" actId="478"/>
          <ac:picMkLst>
            <pc:docMk/>
            <pc:sldMk cId="3928976750" sldId="270"/>
            <ac:picMk id="5" creationId="{00000000-0000-0000-0000-000000000000}"/>
          </ac:picMkLst>
        </pc:picChg>
        <pc:picChg chg="mod">
          <ac:chgData name="Beth Jordan" userId="3b5747e9-55f0-4d53-94a4-c992985d6c46" providerId="ADAL" clId="{5FA7ED53-1B1E-458B-A99A-9B4C895A0C15}" dt="2024-03-19T20:31:57.143" v="349" actId="1076"/>
          <ac:picMkLst>
            <pc:docMk/>
            <pc:sldMk cId="3928976750" sldId="270"/>
            <ac:picMk id="10" creationId="{B23C7BA8-8E4F-4356-927C-FCDD800A1998}"/>
          </ac:picMkLst>
        </pc:picChg>
        <pc:cxnChg chg="mod">
          <ac:chgData name="Beth Jordan" userId="3b5747e9-55f0-4d53-94a4-c992985d6c46" providerId="ADAL" clId="{5FA7ED53-1B1E-458B-A99A-9B4C895A0C15}" dt="2024-03-19T20:32:44.047" v="363" actId="1035"/>
          <ac:cxnSpMkLst>
            <pc:docMk/>
            <pc:sldMk cId="3928976750" sldId="270"/>
            <ac:cxnSpMk id="6" creationId="{00000000-0000-0000-0000-000000000000}"/>
          </ac:cxnSpMkLst>
        </pc:cxnChg>
      </pc:sldChg>
      <pc:sldChg chg="del">
        <pc:chgData name="Beth Jordan" userId="3b5747e9-55f0-4d53-94a4-c992985d6c46" providerId="ADAL" clId="{5FA7ED53-1B1E-458B-A99A-9B4C895A0C15}" dt="2024-03-19T20:51:39.714" v="1090" actId="2696"/>
        <pc:sldMkLst>
          <pc:docMk/>
          <pc:sldMk cId="36021941" sldId="306"/>
        </pc:sldMkLst>
      </pc:sldChg>
      <pc:sldChg chg="del">
        <pc:chgData name="Beth Jordan" userId="3b5747e9-55f0-4d53-94a4-c992985d6c46" providerId="ADAL" clId="{5FA7ED53-1B1E-458B-A99A-9B4C895A0C15}" dt="2024-03-19T20:46:00.056" v="770" actId="47"/>
        <pc:sldMkLst>
          <pc:docMk/>
          <pc:sldMk cId="1137713582" sldId="373"/>
        </pc:sldMkLst>
      </pc:sldChg>
      <pc:sldChg chg="addSp delSp modSp mod">
        <pc:chgData name="Beth Jordan" userId="3b5747e9-55f0-4d53-94a4-c992985d6c46" providerId="ADAL" clId="{5FA7ED53-1B1E-458B-A99A-9B4C895A0C15}" dt="2024-03-19T21:07:14.435" v="2208"/>
        <pc:sldMkLst>
          <pc:docMk/>
          <pc:sldMk cId="2645197391" sldId="386"/>
        </pc:sldMkLst>
        <pc:spChg chg="add mod">
          <ac:chgData name="Beth Jordan" userId="3b5747e9-55f0-4d53-94a4-c992985d6c46" providerId="ADAL" clId="{5FA7ED53-1B1E-458B-A99A-9B4C895A0C15}" dt="2024-03-19T20:48:10.242" v="780"/>
          <ac:spMkLst>
            <pc:docMk/>
            <pc:sldMk cId="2645197391" sldId="386"/>
            <ac:spMk id="4" creationId="{3AA1395C-EBDA-BDC2-248B-C818CB28C60D}"/>
          </ac:spMkLst>
        </pc:spChg>
        <pc:spChg chg="mod">
          <ac:chgData name="Beth Jordan" userId="3b5747e9-55f0-4d53-94a4-c992985d6c46" providerId="ADAL" clId="{5FA7ED53-1B1E-458B-A99A-9B4C895A0C15}" dt="2024-03-19T20:51:27.124" v="1089" actId="1076"/>
          <ac:spMkLst>
            <pc:docMk/>
            <pc:sldMk cId="2645197391" sldId="386"/>
            <ac:spMk id="5" creationId="{00000000-0000-0000-0000-000000000000}"/>
          </ac:spMkLst>
        </pc:spChg>
        <pc:spChg chg="add mod">
          <ac:chgData name="Beth Jordan" userId="3b5747e9-55f0-4d53-94a4-c992985d6c46" providerId="ADAL" clId="{5FA7ED53-1B1E-458B-A99A-9B4C895A0C15}" dt="2024-03-19T20:51:14.624" v="1088" actId="1076"/>
          <ac:spMkLst>
            <pc:docMk/>
            <pc:sldMk cId="2645197391" sldId="386"/>
            <ac:spMk id="9" creationId="{A7E54CCA-8D8C-4E2B-1B51-CC36B0293E40}"/>
          </ac:spMkLst>
        </pc:spChg>
        <pc:picChg chg="add del">
          <ac:chgData name="Beth Jordan" userId="3b5747e9-55f0-4d53-94a4-c992985d6c46" providerId="ADAL" clId="{5FA7ED53-1B1E-458B-A99A-9B4C895A0C15}" dt="2024-03-19T20:48:46.112" v="797" actId="478"/>
          <ac:picMkLst>
            <pc:docMk/>
            <pc:sldMk cId="2645197391" sldId="386"/>
            <ac:picMk id="7" creationId="{1E774872-30C0-B543-AC87-3E9789D90477}"/>
          </ac:picMkLst>
        </pc:picChg>
        <pc:picChg chg="add mod">
          <ac:chgData name="Beth Jordan" userId="3b5747e9-55f0-4d53-94a4-c992985d6c46" providerId="ADAL" clId="{5FA7ED53-1B1E-458B-A99A-9B4C895A0C15}" dt="2024-03-19T20:48:40.349" v="795" actId="1076"/>
          <ac:picMkLst>
            <pc:docMk/>
            <pc:sldMk cId="2645197391" sldId="386"/>
            <ac:picMk id="8" creationId="{E6804AA1-8AE0-61BA-2C27-E8D297383F89}"/>
          </ac:picMkLst>
        </pc:picChg>
        <pc:picChg chg="add mod">
          <ac:chgData name="Beth Jordan" userId="3b5747e9-55f0-4d53-94a4-c992985d6c46" providerId="ADAL" clId="{5FA7ED53-1B1E-458B-A99A-9B4C895A0C15}" dt="2024-03-19T21:07:14.435" v="2208"/>
          <ac:picMkLst>
            <pc:docMk/>
            <pc:sldMk cId="2645197391" sldId="386"/>
            <ac:picMk id="10" creationId="{43E5E5BA-3515-0346-D9A1-84B53CBC1029}"/>
          </ac:picMkLst>
        </pc:picChg>
      </pc:sldChg>
      <pc:sldChg chg="del">
        <pc:chgData name="Beth Jordan" userId="3b5747e9-55f0-4d53-94a4-c992985d6c46" providerId="ADAL" clId="{5FA7ED53-1B1E-458B-A99A-9B4C895A0C15}" dt="2024-03-19T20:45:58.967" v="769" actId="47"/>
        <pc:sldMkLst>
          <pc:docMk/>
          <pc:sldMk cId="655307196" sldId="419"/>
        </pc:sldMkLst>
      </pc:sldChg>
      <pc:sldChg chg="addSp delSp modSp mod modAnim">
        <pc:chgData name="Beth Jordan" userId="3b5747e9-55f0-4d53-94a4-c992985d6c46" providerId="ADAL" clId="{5FA7ED53-1B1E-458B-A99A-9B4C895A0C15}" dt="2024-03-26T22:38:36.249" v="2240" actId="20577"/>
        <pc:sldMkLst>
          <pc:docMk/>
          <pc:sldMk cId="205860577" sldId="457"/>
        </pc:sldMkLst>
        <pc:spChg chg="mod">
          <ac:chgData name="Beth Jordan" userId="3b5747e9-55f0-4d53-94a4-c992985d6c46" providerId="ADAL" clId="{5FA7ED53-1B1E-458B-A99A-9B4C895A0C15}" dt="2024-03-19T20:40:18.039" v="625" actId="20577"/>
          <ac:spMkLst>
            <pc:docMk/>
            <pc:sldMk cId="205860577" sldId="457"/>
            <ac:spMk id="2" creationId="{00000000-0000-0000-0000-000000000000}"/>
          </ac:spMkLst>
        </pc:spChg>
        <pc:spChg chg="mod">
          <ac:chgData name="Beth Jordan" userId="3b5747e9-55f0-4d53-94a4-c992985d6c46" providerId="ADAL" clId="{5FA7ED53-1B1E-458B-A99A-9B4C895A0C15}" dt="2024-03-26T22:38:36.249" v="2240" actId="20577"/>
          <ac:spMkLst>
            <pc:docMk/>
            <pc:sldMk cId="205860577" sldId="457"/>
            <ac:spMk id="3" creationId="{00000000-0000-0000-0000-000000000000}"/>
          </ac:spMkLst>
        </pc:spChg>
        <pc:picChg chg="add del">
          <ac:chgData name="Beth Jordan" userId="3b5747e9-55f0-4d53-94a4-c992985d6c46" providerId="ADAL" clId="{5FA7ED53-1B1E-458B-A99A-9B4C895A0C15}" dt="2024-03-19T20:41:12.565" v="638" actId="478"/>
          <ac:picMkLst>
            <pc:docMk/>
            <pc:sldMk cId="205860577" sldId="457"/>
            <ac:picMk id="4" creationId="{5C17E149-84A0-36B9-6FF3-24E4F1269A99}"/>
          </ac:picMkLst>
        </pc:picChg>
        <pc:picChg chg="add mod">
          <ac:chgData name="Beth Jordan" userId="3b5747e9-55f0-4d53-94a4-c992985d6c46" providerId="ADAL" clId="{5FA7ED53-1B1E-458B-A99A-9B4C895A0C15}" dt="2024-03-19T20:41:24.097" v="643" actId="1036"/>
          <ac:picMkLst>
            <pc:docMk/>
            <pc:sldMk cId="205860577" sldId="457"/>
            <ac:picMk id="7" creationId="{5EAAE0C7-25B5-A22E-8C9F-25B6C1142A7D}"/>
          </ac:picMkLst>
        </pc:picChg>
      </pc:sldChg>
      <pc:sldChg chg="del">
        <pc:chgData name="Beth Jordan" userId="3b5747e9-55f0-4d53-94a4-c992985d6c46" providerId="ADAL" clId="{5FA7ED53-1B1E-458B-A99A-9B4C895A0C15}" dt="2024-03-19T20:46:09.328" v="773" actId="47"/>
        <pc:sldMkLst>
          <pc:docMk/>
          <pc:sldMk cId="1601045153" sldId="459"/>
        </pc:sldMkLst>
      </pc:sldChg>
      <pc:sldChg chg="modSp del mod">
        <pc:chgData name="Beth Jordan" userId="3b5747e9-55f0-4d53-94a4-c992985d6c46" providerId="ADAL" clId="{5FA7ED53-1B1E-458B-A99A-9B4C895A0C15}" dt="2024-03-19T20:45:55.202" v="767" actId="47"/>
        <pc:sldMkLst>
          <pc:docMk/>
          <pc:sldMk cId="3537132462" sldId="467"/>
        </pc:sldMkLst>
        <pc:spChg chg="mod">
          <ac:chgData name="Beth Jordan" userId="3b5747e9-55f0-4d53-94a4-c992985d6c46" providerId="ADAL" clId="{5FA7ED53-1B1E-458B-A99A-9B4C895A0C15}" dt="2024-03-19T20:28:41.044" v="39" actId="20577"/>
          <ac:spMkLst>
            <pc:docMk/>
            <pc:sldMk cId="3537132462" sldId="467"/>
            <ac:spMk id="2" creationId="{00000000-0000-0000-0000-000000000000}"/>
          </ac:spMkLst>
        </pc:spChg>
      </pc:sldChg>
      <pc:sldChg chg="addSp delSp modSp mod modAnim modNotesTx">
        <pc:chgData name="Beth Jordan" userId="3b5747e9-55f0-4d53-94a4-c992985d6c46" providerId="ADAL" clId="{5FA7ED53-1B1E-458B-A99A-9B4C895A0C15}" dt="2024-03-19T21:07:31.481" v="2213"/>
        <pc:sldMkLst>
          <pc:docMk/>
          <pc:sldMk cId="55224425" sldId="468"/>
        </pc:sldMkLst>
        <pc:spChg chg="mod">
          <ac:chgData name="Beth Jordan" userId="3b5747e9-55f0-4d53-94a4-c992985d6c46" providerId="ADAL" clId="{5FA7ED53-1B1E-458B-A99A-9B4C895A0C15}" dt="2024-03-19T21:06:33.190" v="2204" actId="20577"/>
          <ac:spMkLst>
            <pc:docMk/>
            <pc:sldMk cId="55224425" sldId="468"/>
            <ac:spMk id="3" creationId="{00000000-0000-0000-0000-000000000000}"/>
          </ac:spMkLst>
        </pc:spChg>
        <pc:spChg chg="del mod">
          <ac:chgData name="Beth Jordan" userId="3b5747e9-55f0-4d53-94a4-c992985d6c46" providerId="ADAL" clId="{5FA7ED53-1B1E-458B-A99A-9B4C895A0C15}" dt="2024-03-19T20:56:55.116" v="1137"/>
          <ac:spMkLst>
            <pc:docMk/>
            <pc:sldMk cId="55224425" sldId="468"/>
            <ac:spMk id="13" creationId="{00000000-0000-0000-0000-000000000000}"/>
          </ac:spMkLst>
        </pc:spChg>
        <pc:spChg chg="mod">
          <ac:chgData name="Beth Jordan" userId="3b5747e9-55f0-4d53-94a4-c992985d6c46" providerId="ADAL" clId="{5FA7ED53-1B1E-458B-A99A-9B4C895A0C15}" dt="2024-03-19T20:57:20.612" v="1159" actId="20577"/>
          <ac:spMkLst>
            <pc:docMk/>
            <pc:sldMk cId="55224425" sldId="468"/>
            <ac:spMk id="241" creationId="{00000000-0000-0000-0000-000000000000}"/>
          </ac:spMkLst>
        </pc:spChg>
        <pc:picChg chg="add del mod">
          <ac:chgData name="Beth Jordan" userId="3b5747e9-55f0-4d53-94a4-c992985d6c46" providerId="ADAL" clId="{5FA7ED53-1B1E-458B-A99A-9B4C895A0C15}" dt="2024-03-19T21:07:29.243" v="2212" actId="478"/>
          <ac:picMkLst>
            <pc:docMk/>
            <pc:sldMk cId="55224425" sldId="468"/>
            <ac:picMk id="4" creationId="{077DA8CB-47B8-0622-FDE2-28818A48997D}"/>
          </ac:picMkLst>
        </pc:picChg>
        <pc:picChg chg="add mod">
          <ac:chgData name="Beth Jordan" userId="3b5747e9-55f0-4d53-94a4-c992985d6c46" providerId="ADAL" clId="{5FA7ED53-1B1E-458B-A99A-9B4C895A0C15}" dt="2024-03-19T21:07:26.179" v="2211" actId="1076"/>
          <ac:picMkLst>
            <pc:docMk/>
            <pc:sldMk cId="55224425" sldId="468"/>
            <ac:picMk id="6" creationId="{8DA0F0E1-48EF-F65E-1707-83F520C53FFA}"/>
          </ac:picMkLst>
        </pc:picChg>
        <pc:picChg chg="add mod">
          <ac:chgData name="Beth Jordan" userId="3b5747e9-55f0-4d53-94a4-c992985d6c46" providerId="ADAL" clId="{5FA7ED53-1B1E-458B-A99A-9B4C895A0C15}" dt="2024-03-19T21:07:31.481" v="2213"/>
          <ac:picMkLst>
            <pc:docMk/>
            <pc:sldMk cId="55224425" sldId="468"/>
            <ac:picMk id="7" creationId="{23D717E6-EA83-5E0B-7198-506EEA5145AA}"/>
          </ac:picMkLst>
        </pc:picChg>
      </pc:sldChg>
      <pc:sldChg chg="del">
        <pc:chgData name="Beth Jordan" userId="3b5747e9-55f0-4d53-94a4-c992985d6c46" providerId="ADAL" clId="{5FA7ED53-1B1E-458B-A99A-9B4C895A0C15}" dt="2024-03-19T21:07:06.416" v="2207" actId="47"/>
        <pc:sldMkLst>
          <pc:docMk/>
          <pc:sldMk cId="4235573710" sldId="469"/>
        </pc:sldMkLst>
      </pc:sldChg>
      <pc:sldChg chg="addSp delSp modSp mod">
        <pc:chgData name="Beth Jordan" userId="3b5747e9-55f0-4d53-94a4-c992985d6c46" providerId="ADAL" clId="{5FA7ED53-1B1E-458B-A99A-9B4C895A0C15}" dt="2024-03-26T22:42:34.974" v="2248" actId="1035"/>
        <pc:sldMkLst>
          <pc:docMk/>
          <pc:sldMk cId="78909583" sldId="472"/>
        </pc:sldMkLst>
        <pc:spChg chg="mod">
          <ac:chgData name="Beth Jordan" userId="3b5747e9-55f0-4d53-94a4-c992985d6c46" providerId="ADAL" clId="{5FA7ED53-1B1E-458B-A99A-9B4C895A0C15}" dt="2024-03-26T22:41:59.692" v="2244" actId="1076"/>
          <ac:spMkLst>
            <pc:docMk/>
            <pc:sldMk cId="78909583" sldId="472"/>
            <ac:spMk id="7" creationId="{00000000-0000-0000-0000-000000000000}"/>
          </ac:spMkLst>
        </pc:spChg>
        <pc:picChg chg="add del mod">
          <ac:chgData name="Beth Jordan" userId="3b5747e9-55f0-4d53-94a4-c992985d6c46" providerId="ADAL" clId="{5FA7ED53-1B1E-458B-A99A-9B4C895A0C15}" dt="2024-03-26T22:41:35.245" v="2241" actId="478"/>
          <ac:picMkLst>
            <pc:docMk/>
            <pc:sldMk cId="78909583" sldId="472"/>
            <ac:picMk id="2" creationId="{270AC6C7-0087-DDE2-5FD3-2CB5B10C0D03}"/>
          </ac:picMkLst>
        </pc:picChg>
        <pc:picChg chg="mod">
          <ac:chgData name="Beth Jordan" userId="3b5747e9-55f0-4d53-94a4-c992985d6c46" providerId="ADAL" clId="{5FA7ED53-1B1E-458B-A99A-9B4C895A0C15}" dt="2024-03-19T20:47:09.364" v="778" actId="14100"/>
          <ac:picMkLst>
            <pc:docMk/>
            <pc:sldMk cId="78909583" sldId="472"/>
            <ac:picMk id="10" creationId="{F5D62A63-DB22-A8AA-531E-EAB3E4213B83}"/>
          </ac:picMkLst>
        </pc:picChg>
        <pc:picChg chg="add mod">
          <ac:chgData name="Beth Jordan" userId="3b5747e9-55f0-4d53-94a4-c992985d6c46" providerId="ADAL" clId="{5FA7ED53-1B1E-458B-A99A-9B4C895A0C15}" dt="2024-03-26T22:42:34.974" v="2248" actId="1035"/>
          <ac:picMkLst>
            <pc:docMk/>
            <pc:sldMk cId="78909583" sldId="472"/>
            <ac:picMk id="1026" creationId="{9CE42BEC-13F7-02B4-CE16-6E68DD26618D}"/>
          </ac:picMkLst>
        </pc:picChg>
      </pc:sldChg>
      <pc:sldChg chg="del">
        <pc:chgData name="Beth Jordan" userId="3b5747e9-55f0-4d53-94a4-c992985d6c46" providerId="ADAL" clId="{5FA7ED53-1B1E-458B-A99A-9B4C895A0C15}" dt="2024-03-19T20:45:57.701" v="768" actId="47"/>
        <pc:sldMkLst>
          <pc:docMk/>
          <pc:sldMk cId="412830206" sldId="474"/>
        </pc:sldMkLst>
      </pc:sldChg>
      <pc:sldChg chg="del">
        <pc:chgData name="Beth Jordan" userId="3b5747e9-55f0-4d53-94a4-c992985d6c46" providerId="ADAL" clId="{5FA7ED53-1B1E-458B-A99A-9B4C895A0C15}" dt="2024-03-19T20:46:08.386" v="772" actId="47"/>
        <pc:sldMkLst>
          <pc:docMk/>
          <pc:sldMk cId="1275804453" sldId="475"/>
        </pc:sldMkLst>
      </pc:sldChg>
      <pc:sldChg chg="del">
        <pc:chgData name="Beth Jordan" userId="3b5747e9-55f0-4d53-94a4-c992985d6c46" providerId="ADAL" clId="{5FA7ED53-1B1E-458B-A99A-9B4C895A0C15}" dt="2024-03-19T20:46:03.152" v="771" actId="47"/>
        <pc:sldMkLst>
          <pc:docMk/>
          <pc:sldMk cId="92254198" sldId="4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D6F326-4146-F3E4-A777-27AF5C4D3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41FBA-374B-2BA3-8AB3-EAE7F6616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C322-4D8B-4038-9A5B-09A418F1B54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E2D5-A0E8-D6E9-F6FF-6752DA5AD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986FD-E257-2241-D57A-6CD4D908EF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C0425-EA97-4A95-9A29-D3DFA685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CF09-FB48-1746-B582-E0F0827C85B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AFD-416F-3845-B900-0C741CB4D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E52B-2B19-A847-A0F4-CD33B2C6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7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75AFD-416F-3845-B900-0C741CB4D1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Glenwood Resource Center June 2022</a:t>
            </a:r>
          </a:p>
        </p:txBody>
      </p:sp>
    </p:spTree>
    <p:extLst>
      <p:ext uri="{BB962C8B-B14F-4D97-AF65-F5344CB8AC3E}">
        <p14:creationId xmlns:p14="http://schemas.microsoft.com/office/powerpoint/2010/main" val="29295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Unemployment Rate in the US is 3.9%</a:t>
            </a:r>
          </a:p>
          <a:p>
            <a:r>
              <a:rPr lang="en-US" baseline="0" dirty="0"/>
              <a:t>The Unemployment Rate in Missouri is 3.3%</a:t>
            </a:r>
          </a:p>
          <a:p>
            <a:r>
              <a:rPr lang="en-US" baseline="0" dirty="0"/>
              <a:t>That said, companies are looking for employees, people who will advance their business</a:t>
            </a:r>
          </a:p>
          <a:p>
            <a:r>
              <a:rPr lang="en-US" baseline="0" dirty="0"/>
              <a:t>There are “now hiring” signs everywhere.  </a:t>
            </a:r>
          </a:p>
          <a:p>
            <a:r>
              <a:rPr lang="en-US" baseline="0" dirty="0"/>
              <a:t>There are so many ways to work even part-time and maintain benefits or work full-time and earn benefits through the company</a:t>
            </a:r>
          </a:p>
          <a:p>
            <a:endParaRPr lang="en-US" baseline="0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Glenwood Resource Center June 2022</a:t>
            </a:r>
          </a:p>
        </p:txBody>
      </p:sp>
    </p:spTree>
    <p:extLst>
      <p:ext uri="{BB962C8B-B14F-4D97-AF65-F5344CB8AC3E}">
        <p14:creationId xmlns:p14="http://schemas.microsoft.com/office/powerpoint/2010/main" val="12543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E52B-2B19-A847-A0F4-CD33B2C6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9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A6A-99FC-4CF4-9C92-868D5AE4F804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AD77-DE89-458F-98DC-6954CD0816DE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8C5-6549-4D3B-AF2D-CAF58B20186A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5441949"/>
            <a:ext cx="2743200" cy="365125"/>
          </a:xfrm>
        </p:spPr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69DA-0DC2-4583-822C-EA17534E3BF5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92970" y="178594"/>
            <a:ext cx="10406063" cy="1518048"/>
          </a:xfrm>
          <a:prstGeom prst="rect">
            <a:avLst/>
          </a:prstGeom>
        </p:spPr>
        <p:txBody>
          <a:bodyPr lIns="0" tIns="0" rIns="0" bIns="0"/>
          <a:lstStyle>
            <a:lvl1pPr defTabSz="410766">
              <a:defRPr sz="5625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625">
                <a:solidFill>
                  <a:srgbClr val="FFFFFF"/>
                </a:solidFill>
              </a:rPr>
              <a:t>Click to edit Master title style</a:t>
            </a:r>
            <a:endParaRPr sz="5625">
              <a:solidFill>
                <a:srgbClr val="FFFFFF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 lIns="0" tIns="0" rIns="0" bIns="0" anchor="ctr"/>
          <a:lstStyle>
            <a:lvl1pPr marL="241101" indent="-241101" defTabSz="410766">
              <a:spcBef>
                <a:spcPts val="2250"/>
              </a:spcBef>
              <a:buSzPct val="75000"/>
              <a:buFontTx/>
              <a:defRPr sz="1969">
                <a:latin typeface="+mn-lt"/>
                <a:ea typeface="+mn-ea"/>
                <a:cs typeface="+mn-cs"/>
                <a:sym typeface="Helvetica Light"/>
              </a:defRPr>
            </a:lvl1pPr>
            <a:lvl2pPr marL="482204" indent="-241101" defTabSz="410766">
              <a:spcBef>
                <a:spcPts val="2250"/>
              </a:spcBef>
              <a:buSzPct val="75000"/>
              <a:buFontTx/>
              <a:buChar char="•"/>
              <a:defRPr sz="1969">
                <a:latin typeface="+mn-lt"/>
                <a:ea typeface="+mn-ea"/>
                <a:cs typeface="+mn-cs"/>
                <a:sym typeface="Helvetica Light"/>
              </a:defRPr>
            </a:lvl2pPr>
            <a:lvl3pPr marL="866180" indent="-241101" defTabSz="410766">
              <a:spcBef>
                <a:spcPts val="2250"/>
              </a:spcBef>
              <a:buSzPct val="75000"/>
              <a:buFontTx/>
              <a:defRPr sz="1969">
                <a:latin typeface="+mn-lt"/>
                <a:ea typeface="+mn-ea"/>
                <a:cs typeface="+mn-cs"/>
                <a:sym typeface="Helvetica Light"/>
              </a:defRPr>
            </a:lvl3pPr>
            <a:lvl4pPr marL="1178719" indent="-241101" defTabSz="410766">
              <a:spcBef>
                <a:spcPts val="2250"/>
              </a:spcBef>
              <a:buSzPct val="75000"/>
              <a:buFontTx/>
              <a:buChar char="•"/>
              <a:defRPr sz="1969">
                <a:latin typeface="+mn-lt"/>
                <a:ea typeface="+mn-ea"/>
                <a:cs typeface="+mn-cs"/>
                <a:sym typeface="Helvetica Light"/>
              </a:defRPr>
            </a:lvl4pPr>
            <a:lvl5pPr marL="1491258" indent="-241101" defTabSz="410766">
              <a:spcBef>
                <a:spcPts val="2250"/>
              </a:spcBef>
              <a:buSzPct val="75000"/>
              <a:buFontTx/>
              <a:buChar char="•"/>
              <a:defRPr sz="1969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969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969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969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969">
                <a:solidFill>
                  <a:srgbClr val="FFFFFF"/>
                </a:solidFill>
              </a:rPr>
              <a:t>Fifth level</a:t>
            </a:r>
            <a:endParaRPr sz="196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0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5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6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9507-81AF-4C65-AE86-2DE059ED835C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5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49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0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6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8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CC9-5AF2-4C19-9E18-7598CB7F355B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12C4-F2EC-4F90-928C-5BB5A0F937F6}" type="datetime1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DD11-2D65-49CD-AF0A-85CF0755FC85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E151-5C6B-4409-BC69-0BB6B272B600}" type="datetime1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BE05-AA9C-43ED-A743-3D34CAB4F5AD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AD49-DDB2-4ED6-AE09-7EC2CC848690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audio" Target="../media/audio1.bin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audio" Target="../media/audio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F88B-5E67-471B-B703-1DD4DA41A00C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Whoosh.wav"/>
          </p:stSnd>
        </p:sndAc>
      </p:transition>
    </mc:Choice>
    <mc:Fallback xmlns="">
      <p:transition spd="slow">
        <p:sndAc>
          <p:stSnd>
            <p:snd r:embed="rId16" name="Whoosh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FE30-592E-6F4F-9339-D384AA58F15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8200" y="6323614"/>
            <a:ext cx="1976718" cy="3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7" name="Whoosh.wav"/>
          </p:stSnd>
        </p:sndAc>
      </p:transition>
    </mc:Choice>
    <mc:Fallback xmlns="">
      <p:transition spd="slow">
        <p:sndAc>
          <p:stSnd>
            <p:snd r:embed="rId19" name="Whoo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697D-59FC-4325-986E-76B35CB8715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C41A-A62A-4C69-B385-2C80FF1B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bin"/><Relationship Id="rId7" Type="http://schemas.openxmlformats.org/officeDocument/2006/relationships/hyperlink" Target="mailto:Marilyn.Trader@hkn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NULL" TargetMode="External"/><Relationship Id="rId11" Type="http://schemas.openxmlformats.org/officeDocument/2006/relationships/audio" Target="../media/audio1.bin"/><Relationship Id="rId5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4" Type="http://schemas.openxmlformats.org/officeDocument/2006/relationships/image" Target="../media/image5.png"/><Relationship Id="rId9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490" y="291968"/>
            <a:ext cx="10624006" cy="10213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DeafBlind and Employed</a:t>
            </a:r>
            <a:endParaRPr lang="en-US" sz="3300" dirty="0">
              <a:solidFill>
                <a:srgbClr val="FFF2C7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79" y="1605989"/>
            <a:ext cx="6246822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E7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Beth Jordan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E7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E7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Helen Keller National Center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srgbClr val="FFE79A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E7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Brenda Whitlock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E79A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Missouri Assistive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E79A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E79A"/>
                </a:solidFill>
                <a:latin typeface="Calibri"/>
                <a:ea typeface="+mn-lt"/>
                <a:cs typeface="Calibri"/>
              </a:rPr>
              <a:t>And a panel of DeafBlind Missourians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E79A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E79A"/>
                </a:solidFill>
                <a:latin typeface="Calibri"/>
                <a:ea typeface="+mn-lt"/>
                <a:cs typeface="Calibri"/>
              </a:rPr>
              <a:t>f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E79A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or </a:t>
            </a:r>
            <a:r>
              <a:rPr lang="en-US" sz="3000" b="1" dirty="0">
                <a:solidFill>
                  <a:srgbClr val="FFE79A"/>
                </a:solidFill>
                <a:latin typeface="Calibri"/>
                <a:ea typeface="+mn-lt"/>
                <a:cs typeface="Calibri"/>
              </a:rPr>
              <a:t>MO Power Up 2024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E79A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E79A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pic>
        <p:nvPicPr>
          <p:cNvPr id="10" name="Picture 4" descr="HKNC Logo Helen Keller National Center for DeafBlind Youths and Adults&#10;">
            <a:extLst>
              <a:ext uri="{FF2B5EF4-FFF2-40B4-BE49-F238E27FC236}">
                <a16:creationId xmlns:a16="http://schemas.microsoft.com/office/drawing/2014/main" id="{B23C7BA8-8E4F-4356-927C-FCDD800A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12" y="6045324"/>
            <a:ext cx="3785347" cy="757255"/>
          </a:xfrm>
          <a:prstGeom prst="rect">
            <a:avLst/>
          </a:prstGeom>
        </p:spPr>
      </p:pic>
      <p:pic>
        <p:nvPicPr>
          <p:cNvPr id="4" name="Picture 3" descr="A DeafBlind woman in her 60s smiles while on a laptop that is open to a Helen Keller National Center webpage.  Next to the laptop is a braille display.">
            <a:extLst>
              <a:ext uri="{FF2B5EF4-FFF2-40B4-BE49-F238E27FC236}">
                <a16:creationId xmlns:a16="http://schemas.microsoft.com/office/drawing/2014/main" id="{7E61DC82-A88E-94EC-1FAA-3E294431D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98" t="7208" r="12272"/>
          <a:stretch/>
        </p:blipFill>
        <p:spPr>
          <a:xfrm>
            <a:off x="7131913" y="1653990"/>
            <a:ext cx="4448908" cy="4088489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3" name="Picture 2" descr="Missouri Assistive Technology logo">
            <a:extLst>
              <a:ext uri="{FF2B5EF4-FFF2-40B4-BE49-F238E27FC236}">
                <a16:creationId xmlns:a16="http://schemas.microsoft.com/office/drawing/2014/main" id="{A7F37C2B-3FA3-6AD2-4092-6345819CD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231" y="6028859"/>
            <a:ext cx="2304308" cy="7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Whoosh.wav"/>
          </p:stSnd>
        </p:sndAc>
      </p:transition>
    </mc:Choice>
    <mc:Fallback xmlns="">
      <p:transition spd="slow"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KNC logo">
            <a:extLst>
              <a:ext uri="{FF2B5EF4-FFF2-40B4-BE49-F238E27FC236}">
                <a16:creationId xmlns:a16="http://schemas.microsoft.com/office/drawing/2014/main" id="{5C17E149-84A0-36B9-6FF3-24E4F126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1" y="283699"/>
            <a:ext cx="1452716" cy="61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808"/>
            <a:ext cx="9144000" cy="8707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 charset="0"/>
                <a:cs typeface="Arial"/>
              </a:rPr>
              <a:t>Panelists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09700"/>
            <a:ext cx="11112500" cy="5164601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Al Alvord, Archdiocese of St. Louis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Eric Edmonds, Alphapointe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Dennis Miller, NE Christian High </a:t>
            </a:r>
            <a:r>
              <a:rPr lang="en-US" sz="40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School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Faith Pulliam, Target</a:t>
            </a:r>
            <a:endParaRPr lang="en-US" sz="40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Erica Walz, Spectrum/Equifax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Brett Wilhelm, </a:t>
            </a:r>
            <a:r>
              <a:rPr lang="en-US" sz="4000" dirty="0" err="1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Vancro</a:t>
            </a:r>
            <a:endParaRPr lang="en-US" sz="40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Missouri Assistive Technology logo">
            <a:extLst>
              <a:ext uri="{FF2B5EF4-FFF2-40B4-BE49-F238E27FC236}">
                <a16:creationId xmlns:a16="http://schemas.microsoft.com/office/drawing/2014/main" id="{5EAAE0C7-25B5-A22E-8C9F-25B6C1142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491" y="291585"/>
            <a:ext cx="1796657" cy="5749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9BCC0-92BD-DD47-B96A-0E9419FD2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6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KNC logo">
            <a:extLst>
              <a:ext uri="{FF2B5EF4-FFF2-40B4-BE49-F238E27FC236}">
                <a16:creationId xmlns:a16="http://schemas.microsoft.com/office/drawing/2014/main" id="{DCC0F90A-740C-67DD-0072-2E7EE08AE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1" y="283699"/>
            <a:ext cx="1452716" cy="6124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Working in Missouri</a:t>
            </a:r>
            <a:endParaRPr lang="en-US" b="1" dirty="0">
              <a:solidFill>
                <a:srgbClr val="FFE79A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51" y="1289103"/>
            <a:ext cx="11515087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Now is a great time to work in Missouri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There are numerous resources for people who have both hearing and vision loss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We want you to hear from people who are working every day!</a:t>
            </a:r>
          </a:p>
        </p:txBody>
      </p:sp>
      <p:pic>
        <p:nvPicPr>
          <p:cNvPr id="7" name="Picture 6" descr="Missouri Assistive Technology logo">
            <a:extLst>
              <a:ext uri="{FF2B5EF4-FFF2-40B4-BE49-F238E27FC236}">
                <a16:creationId xmlns:a16="http://schemas.microsoft.com/office/drawing/2014/main" id="{23D717E6-EA83-5E0B-7198-506EEA514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491" y="291585"/>
            <a:ext cx="1796657" cy="5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4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 of eight raised hands each a different color with question marks of different colors above them">
            <a:extLst>
              <a:ext uri="{FF2B5EF4-FFF2-40B4-BE49-F238E27FC236}">
                <a16:creationId xmlns:a16="http://schemas.microsoft.com/office/drawing/2014/main" id="{C7EBC745-AF0D-653A-38DE-DD35EA0E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95" y="603726"/>
            <a:ext cx="5767316" cy="33469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8D3EB8-3196-55CE-7125-BB62C538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7185"/>
            <a:ext cx="10515600" cy="140732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 descr="HKNC logo">
            <a:extLst>
              <a:ext uri="{FF2B5EF4-FFF2-40B4-BE49-F238E27FC236}">
                <a16:creationId xmlns:a16="http://schemas.microsoft.com/office/drawing/2014/main" id="{F5D62A63-DB22-A8AA-531E-EAB3E4213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07" y="5452952"/>
            <a:ext cx="3627751" cy="731401"/>
          </a:xfrm>
          <a:prstGeom prst="rect">
            <a:avLst/>
          </a:prstGeom>
        </p:spPr>
      </p:pic>
      <p:pic>
        <p:nvPicPr>
          <p:cNvPr id="1026" name="Picture 2" descr="Missouri Assistive Technology logo">
            <a:extLst>
              <a:ext uri="{FF2B5EF4-FFF2-40B4-BE49-F238E27FC236}">
                <a16:creationId xmlns:a16="http://schemas.microsoft.com/office/drawing/2014/main" id="{9CE42BEC-13F7-02B4-CE16-6E68DD26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80" y="5484509"/>
            <a:ext cx="2543741" cy="8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KNC logo">
            <a:extLst>
              <a:ext uri="{FF2B5EF4-FFF2-40B4-BE49-F238E27FC236}">
                <a16:creationId xmlns:a16="http://schemas.microsoft.com/office/drawing/2014/main" id="{330C62A2-AF11-70EA-33DF-3A82C480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1" y="283699"/>
            <a:ext cx="1452716" cy="61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979" y="267598"/>
            <a:ext cx="10633386" cy="81169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For More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54CCA-8D8C-4E2B-1B51-CC36B0293E40}"/>
              </a:ext>
            </a:extLst>
          </p:cNvPr>
          <p:cNvSpPr/>
          <p:nvPr/>
        </p:nvSpPr>
        <p:spPr>
          <a:xfrm>
            <a:off x="213851" y="2090490"/>
            <a:ext cx="6070171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E79A"/>
                </a:solidFill>
                <a:latin typeface="Avenier medium"/>
              </a:rPr>
              <a:t>Brenda Whitlock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2C7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>MO Assistive Technology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er medium"/>
              </a:rPr>
              <a:t>BWhitlock@mo-at.org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2C7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>816-655-6700 voice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2C7"/>
                </a:solidFill>
                <a:latin typeface="Avenier medium"/>
              </a:rPr>
              <a:t>816-490-6510 text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2C7"/>
              </a:solidFill>
              <a:effectLst/>
              <a:uLnTx/>
              <a:uFillTx/>
              <a:latin typeface="Avenier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5" invalidUrl="http:///"/>
              </a:rPr>
              <a:t/>
            </a:r>
            <a:b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6" invalidUrl="http:///"/>
              </a:rPr>
            </a:b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20000"/>
                  <a:lumOff val="80000"/>
                </a:srgbClr>
              </a:solidFill>
              <a:effectLst/>
              <a:uLnTx/>
              <a:uFillTx/>
              <a:latin typeface="Avenier medium"/>
              <a:ea typeface="+mn-ea"/>
              <a:cs typeface="+mn-cs"/>
            </a:endParaRPr>
          </a:p>
        </p:txBody>
      </p:sp>
      <p:pic>
        <p:nvPicPr>
          <p:cNvPr id="10" name="Picture 9" descr="Missouri Assistive Technology logo">
            <a:extLst>
              <a:ext uri="{FF2B5EF4-FFF2-40B4-BE49-F238E27FC236}">
                <a16:creationId xmlns:a16="http://schemas.microsoft.com/office/drawing/2014/main" id="{43E5E5BA-3515-0346-D9A1-84B53CBC1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1491" y="291585"/>
            <a:ext cx="1796657" cy="574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4580" y="2090490"/>
            <a:ext cx="6283569" cy="37702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E79A"/>
                </a:solidFill>
                <a:latin typeface="Avenier medium"/>
              </a:rPr>
              <a:t>Beth Jordan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2C7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>Helen Keller National Center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er medium"/>
              </a:rPr>
              <a:t>B</a:t>
            </a:r>
            <a:r>
              <a:rPr lang="en-US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er medium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</a:t>
            </a:r>
            <a:r>
              <a:rPr lang="en-US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er medium"/>
              </a:rPr>
              <a:t>ordan@helenkeller.org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2C7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>913-677-4562 voice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2C7"/>
                </a:solidFill>
                <a:effectLst/>
                <a:uLnTx/>
                <a:uFillTx/>
                <a:latin typeface="Avenier medium"/>
                <a:ea typeface="+mn-ea"/>
                <a:cs typeface="+mn-cs"/>
              </a:rPr>
              <a:t>913-227-4282 </a:t>
            </a:r>
            <a:r>
              <a:rPr lang="en-US" sz="3200" dirty="0">
                <a:solidFill>
                  <a:srgbClr val="FFF2C7"/>
                </a:solidFill>
                <a:latin typeface="Avenier medium"/>
              </a:rPr>
              <a:t>videophone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9" invalidUrl="http:///"/>
              </a:rPr>
              <a:t/>
            </a:r>
            <a:b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10" invalidUrl="http:///"/>
              </a:rPr>
            </a:b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er medium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20000"/>
                  <a:lumOff val="80000"/>
                </a:srgbClr>
              </a:solidFill>
              <a:effectLst/>
              <a:uLnTx/>
              <a:uFillTx/>
              <a:latin typeface="Avenier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9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1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NC Presentation " id="{8DB7C448-4E6A-D74D-95C0-7D9DFD4020D1}" vid="{5713780D-531E-1145-B086-61C8499A160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NC Presentation " id="{8DB7C448-4E6A-D74D-95C0-7D9DFD4020D1}" vid="{5713780D-531E-1145-B086-61C8499A160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1a4a8c-0047-4f20-8cba-72adff519b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CD79D32F68AC438604A1E82B2EF6FF" ma:contentTypeVersion="14" ma:contentTypeDescription="Create a new document." ma:contentTypeScope="" ma:versionID="025899e67be96cafe0b35034250e2142">
  <xsd:schema xmlns:xsd="http://www.w3.org/2001/XMLSchema" xmlns:xs="http://www.w3.org/2001/XMLSchema" xmlns:p="http://schemas.microsoft.com/office/2006/metadata/properties" xmlns:ns3="3d1a4a8c-0047-4f20-8cba-72adff519b5f" xmlns:ns4="f9e96b94-20f3-4f91-94e5-2bd80c80186d" targetNamespace="http://schemas.microsoft.com/office/2006/metadata/properties" ma:root="true" ma:fieldsID="106405e71314f31fd012560f5bb47707" ns3:_="" ns4:_="">
    <xsd:import namespace="3d1a4a8c-0047-4f20-8cba-72adff519b5f"/>
    <xsd:import namespace="f9e96b94-20f3-4f91-94e5-2bd80c8018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a4a8c-0047-4f20-8cba-72adff519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96b94-20f3-4f91-94e5-2bd80c8018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FC38A8-339E-4BBC-A734-D0EF60D7F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9DE6E-1CA5-4EA8-AD85-A56F296B04A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9e96b94-20f3-4f91-94e5-2bd80c80186d"/>
    <ds:schemaRef ds:uri="http://purl.org/dc/elements/1.1/"/>
    <ds:schemaRef ds:uri="http://schemas.microsoft.com/office/infopath/2007/PartnerControls"/>
    <ds:schemaRef ds:uri="3d1a4a8c-0047-4f20-8cba-72adff519b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83E086-DC62-4A88-87DA-5FE6A5900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a4a8c-0047-4f20-8cba-72adff519b5f"/>
    <ds:schemaRef ds:uri="f9e96b94-20f3-4f91-94e5-2bd80c801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HKNC PPT Template</Template>
  <TotalTime>10889</TotalTime>
  <Words>207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Avenier medium</vt:lpstr>
      <vt:lpstr>Calibri</vt:lpstr>
      <vt:lpstr>Calibri Light</vt:lpstr>
      <vt:lpstr>Helvetica</vt:lpstr>
      <vt:lpstr>Helvetica Light</vt:lpstr>
      <vt:lpstr>Office Theme</vt:lpstr>
      <vt:lpstr>1_Office Theme</vt:lpstr>
      <vt:lpstr>Custom Design</vt:lpstr>
      <vt:lpstr>DeafBlind and Employed</vt:lpstr>
      <vt:lpstr>Panelists</vt:lpstr>
      <vt:lpstr>Working in Missouri</vt:lpstr>
      <vt:lpstr>Questions?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DeafBlind and Employed</dc:title>
  <dc:creator>Beth Jordan</dc:creator>
  <cp:lastModifiedBy>Eileen Belton</cp:lastModifiedBy>
  <cp:revision>260</cp:revision>
  <dcterms:created xsi:type="dcterms:W3CDTF">2017-09-21T16:37:45Z</dcterms:created>
  <dcterms:modified xsi:type="dcterms:W3CDTF">2024-04-04T13:45:58Z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0x010100CCCD79D32F68AC438604A1E82B2EF6FF</vt:lpwstr>
  </property>
</Properties>
</file>