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21" autoAdjust="0"/>
    <p:restoredTop sz="94660"/>
  </p:normalViewPr>
  <p:slideViewPr>
    <p:cSldViewPr snapToGrid="0">
      <p:cViewPr varScale="1">
        <p:scale>
          <a:sx n="32" d="100"/>
          <a:sy n="32" d="100"/>
        </p:scale>
        <p:origin x="32" y="7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48C66CC-102E-4586-8455-10B66CEA3C20}" type="datetimeFigureOut">
              <a:rPr lang="en-US" smtClean="0"/>
              <a:t>4/3/2024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E38D18-B9D2-426A-A917-958BD86665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46236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11C619-2420-16DB-2196-1614DA4BF4F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777C0E7-D539-C3A0-6BB3-1E16F9B363F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A0005BC-E8F2-1924-A4C4-4FAE48B58C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69B2F-F604-4BA4-95E7-BF436DC7B950}" type="datetime1">
              <a:rPr lang="en-US" smtClean="0"/>
              <a:t>4/3/2024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271BAE4-4335-A821-8A2E-7F0F74B3CB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E54448-07EB-2957-5A3F-968D2381E2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32A73-34EE-4EBF-899E-AA65ABBCEB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91011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F10E1A-2DB8-D1A1-B5DB-F0B8306E52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99483D6-4EC0-CE88-9FE4-39BBBC8F900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D5057D6-258F-6C96-08F5-C63ED6BA79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67EEFC-EB7F-45D8-A518-8C778917B6C0}" type="datetime1">
              <a:rPr lang="en-US" smtClean="0"/>
              <a:t>4/3/2024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A3AD62-BF7E-4E6D-82CB-35A77649FC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6657DAA-D61E-152C-6E36-14A9109CA9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32A73-34EE-4EBF-899E-AA65ABBCEB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90178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E979963-6B90-F9B7-F578-DA91B588F91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E50DAF8-F160-EFF9-C3B3-84981C71FDA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47CAE63-C76C-4320-561A-6DA5B39A0B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E24C4D-4DDB-4E55-A87D-A82471386F6B}" type="datetime1">
              <a:rPr lang="en-US" smtClean="0"/>
              <a:t>4/3/2024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A88A63-BB3B-A442-DD3B-7E06B5AC1B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2DD6820-A018-C70D-78B4-711C07CC0B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32A73-34EE-4EBF-899E-AA65ABBCEB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37166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A5206E-099F-4F48-E419-484DAD44AC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C32AE3-F6C6-2B99-BE2E-13B4B8067A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7B58EF1-D369-DFB2-91D4-BD761B7A55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806D8A-BA02-4B9E-A0FE-850007E2430B}" type="datetime1">
              <a:rPr lang="en-US" smtClean="0"/>
              <a:t>4/3/2024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7FAEFE9-D175-2AB2-41D7-ACEFC0DE71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87C684-1C00-894A-65C3-A2582A79EA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32A73-34EE-4EBF-899E-AA65ABBCEB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29655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26519B-15D0-6FE2-4870-87DF53B283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CE99BC6-F64A-DE51-890F-39F8989C4D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FD11B46-3909-31B1-C504-2EDA2A2688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5AD647-4607-4EEA-A519-999C8EE62303}" type="datetime1">
              <a:rPr lang="en-US" smtClean="0"/>
              <a:t>4/3/2024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FFDB4EE-BA60-2596-99CF-8613C3A283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A1FFA38-F7A4-3BCB-9AB4-F1D42509BC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32A73-34EE-4EBF-899E-AA65ABBCEB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62277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6F0F19-5E74-D645-E273-9E0C463500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33499B-E4E8-3856-6B3F-A74898C7600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5108794-CEE3-F414-B6E2-BEB754130CC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E319937-003D-6E5F-667C-0FD2FF7A17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5F164B-8780-447D-B9CF-1A43500B5D0F}" type="datetime1">
              <a:rPr lang="en-US" smtClean="0"/>
              <a:t>4/3/2024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64E523E-FD61-B254-85C4-3981F4C5FE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0BEFB49-1293-1587-02CF-8648F5480B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32A73-34EE-4EBF-899E-AA65ABBCEB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36196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2347EA-4897-A195-6272-77E0503C4F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6DD1AC3-41E4-94EF-B7E5-B29C587142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119DFA6-4851-C191-C5AA-D393C165AC1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19361CE-DEAF-EDA7-9BE0-F58CC03EFB5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50933EF-21E2-D4A1-330C-0D0045DB67B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86BDC6F-9DD0-C083-E5E4-86D3DB0A96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DEEAB5-D9BF-4CE9-876C-EC1E0575D269}" type="datetime1">
              <a:rPr lang="en-US" smtClean="0"/>
              <a:t>4/3/2024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649B5E0-F30F-52D3-5E43-61C6B2D17F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8026205-2EE1-4AFA-4F68-1A95C9D1AE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32A73-34EE-4EBF-899E-AA65ABBCEB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75044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DEEA2B-7006-EFC3-232C-8ED7DD0E90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125AE63-AB49-3236-D3D4-9C005D4D61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843DB0-8B2B-4A6E-9D45-8A879DF0CEF3}" type="datetime1">
              <a:rPr lang="en-US" smtClean="0"/>
              <a:t>4/3/2024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853207E-9FB1-D8EF-A243-401B8571E7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69C62AB-4F2F-37D4-5A55-CAF2E005C6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32A73-34EE-4EBF-899E-AA65ABBCEB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47032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680A48E-3D45-C9C8-F8BF-39478CD7CB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9AA67-00EA-4B70-84C1-31234D970588}" type="datetime1">
              <a:rPr lang="en-US" smtClean="0"/>
              <a:t>4/3/2024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D1C49FE-00D6-EDA6-4C9F-2B1ABD183B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964F342-BC35-8C91-7194-392950353D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32A73-34EE-4EBF-899E-AA65ABBCEB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80775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D683AC-2F45-BC30-08F9-BCFF1663C8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4725C6-CA4E-5451-3316-73C61207B0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E834025-7F7D-D85B-C3D3-FE79494D9D4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4C53DC0-7D65-4621-DBFC-5F21CBCC7D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31BE49-20AB-45E2-8E65-F4CAF1AAB5B9}" type="datetime1">
              <a:rPr lang="en-US" smtClean="0"/>
              <a:t>4/3/2024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DB9A00E-FB5D-1D6F-2322-73F20525A3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87613C8-1E96-AE28-DBFB-C0511CB6C2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32A73-34EE-4EBF-899E-AA65ABBCEB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54802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BE4541-43AD-DD6D-CE7F-AD39202DFB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0EC3E9F-3E4F-FE95-7C81-B397D2D59DC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646F1BD-56E3-A131-A1B9-A0AFBBB7166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3DEF07F-70F7-C144-0F1E-A6620319FC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4838E7-98F0-447B-8721-228EA2D471CD}" type="datetime1">
              <a:rPr lang="en-US" smtClean="0"/>
              <a:t>4/3/2024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DF1F4E7-6C31-1EF2-E56E-E9E766AAE7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06690DD-3D5B-6515-4AA4-F8182D4E8C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32A73-34EE-4EBF-899E-AA65ABBCEB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94119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A3AF6E6-EFB0-4295-2F8A-777C2AD352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CA95E1E-1182-6B17-5C60-14DF6BA7873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19FD86-D464-D6B3-4442-DEFE2A7F66A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0F22B7F-B117-4D72-BD0D-F3FD6D61EBDC}" type="datetime1">
              <a:rPr lang="en-US" smtClean="0"/>
              <a:t>4/3/2024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F240434-AA08-6042-ADE4-FB62C921238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67528B7-F4D4-2340-91F8-7A95AD5F9C3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2932A73-34EE-4EBF-899E-AA65ABBCEB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48675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7B156F-1854-AF25-66F1-8AEA215E2AA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2104" y="292424"/>
            <a:ext cx="10317480" cy="2258306"/>
          </a:xfrm>
        </p:spPr>
        <p:txBody>
          <a:bodyPr/>
          <a:lstStyle/>
          <a:p>
            <a:pPr algn="l"/>
            <a:r>
              <a:rPr lang="en-US" dirty="0">
                <a:solidFill>
                  <a:schemeClr val="tx2"/>
                </a:solidFill>
                <a:latin typeface="Aptos ExtraBold" panose="020F0502020204030204" pitchFamily="34" charset="0"/>
              </a:rPr>
              <a:t>FUSION – ZOOMTEXT – JAWS UPDATES </a:t>
            </a:r>
          </a:p>
        </p:txBody>
      </p:sp>
      <p:cxnSp>
        <p:nvCxnSpPr>
          <p:cNvPr id="7" name="Straight Connector 6" descr="Straight line">
            <a:extLst>
              <a:ext uri="{FF2B5EF4-FFF2-40B4-BE49-F238E27FC236}">
                <a16:creationId xmlns:a16="http://schemas.microsoft.com/office/drawing/2014/main" id="{092781FB-A500-DE35-57FA-FC32FD18222E}"/>
              </a:ext>
            </a:extLst>
          </p:cNvPr>
          <p:cNvCxnSpPr/>
          <p:nvPr/>
        </p:nvCxnSpPr>
        <p:spPr>
          <a:xfrm>
            <a:off x="923544" y="2550730"/>
            <a:ext cx="3182112" cy="0"/>
          </a:xfrm>
          <a:prstGeom prst="line">
            <a:avLst/>
          </a:prstGeom>
          <a:ln w="28575"/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3" name="Subtitle 2">
            <a:extLst>
              <a:ext uri="{FF2B5EF4-FFF2-40B4-BE49-F238E27FC236}">
                <a16:creationId xmlns:a16="http://schemas.microsoft.com/office/drawing/2014/main" id="{9F2DC937-9A78-ACBD-EC54-608CDFA1E01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23544" y="2761862"/>
            <a:ext cx="9144000" cy="568261"/>
          </a:xfrm>
        </p:spPr>
        <p:txBody>
          <a:bodyPr>
            <a:normAutofit lnSpcReduction="10000"/>
          </a:bodyPr>
          <a:lstStyle/>
          <a:p>
            <a:pPr algn="l"/>
            <a:r>
              <a:rPr lang="en-US" sz="3600" dirty="0">
                <a:solidFill>
                  <a:schemeClr val="tx2"/>
                </a:solidFill>
                <a:latin typeface="Aptos ExtraBold" panose="020B0004020202020204" pitchFamily="34" charset="0"/>
              </a:rPr>
              <a:t>What’s New and Useful </a:t>
            </a:r>
          </a:p>
        </p:txBody>
      </p:sp>
      <p:pic>
        <p:nvPicPr>
          <p:cNvPr id="14" name="Picture 13" descr="A computer monitor and box&#10;&#10;Description automatically generated">
            <a:extLst>
              <a:ext uri="{FF2B5EF4-FFF2-40B4-BE49-F238E27FC236}">
                <a16:creationId xmlns:a16="http://schemas.microsoft.com/office/drawing/2014/main" id="{31C9A20D-3142-8926-5BFF-3AB274F66995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55648" y="3541254"/>
            <a:ext cx="2203704" cy="2203704"/>
          </a:xfrm>
          <a:prstGeom prst="rect">
            <a:avLst/>
          </a:prstGeom>
        </p:spPr>
      </p:pic>
      <p:pic>
        <p:nvPicPr>
          <p:cNvPr id="16" name="Picture 15" descr="A computer monitor with a box&#10;&#10;Description automatically generated">
            <a:extLst>
              <a:ext uri="{FF2B5EF4-FFF2-40B4-BE49-F238E27FC236}">
                <a16:creationId xmlns:a16="http://schemas.microsoft.com/office/drawing/2014/main" id="{2483D155-568E-62AF-CA7D-AEE7A29E66EE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82896" y="3446580"/>
            <a:ext cx="2426208" cy="2426208"/>
          </a:xfrm>
          <a:prstGeom prst="rect">
            <a:avLst/>
          </a:prstGeom>
        </p:spPr>
      </p:pic>
      <p:pic>
        <p:nvPicPr>
          <p:cNvPr id="18" name="Picture 17" descr="A computer monitor with a box and a logo&#10;&#10;Description automatically generated">
            <a:extLst>
              <a:ext uri="{FF2B5EF4-FFF2-40B4-BE49-F238E27FC236}">
                <a16:creationId xmlns:a16="http://schemas.microsoft.com/office/drawing/2014/main" id="{2939C53E-D075-4D39-7A58-6BE444D23A79}"/>
              </a:ext>
            </a:extLst>
          </p:cNvPr>
          <p:cNvPicPr>
            <a:picLocks noChangeAspect="1"/>
          </p:cNvPicPr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33232" y="3446580"/>
            <a:ext cx="2499360" cy="2499360"/>
          </a:xfrm>
          <a:prstGeom prst="rect">
            <a:avLst/>
          </a:prstGeom>
        </p:spPr>
      </p:pic>
      <p:pic>
        <p:nvPicPr>
          <p:cNvPr id="12" name="Picture 11" descr="A blue text on a black background&#10;&#10;Description automatically generated">
            <a:extLst>
              <a:ext uri="{FF2B5EF4-FFF2-40B4-BE49-F238E27FC236}">
                <a16:creationId xmlns:a16="http://schemas.microsoft.com/office/drawing/2014/main" id="{5BD1E0EC-57E7-A02E-8FEC-D2CC0B825972}"/>
              </a:ext>
            </a:extLst>
          </p:cNvPr>
          <p:cNvPicPr>
            <a:picLocks noChangeAspect="1"/>
          </p:cNvPicPr>
          <p:nvPr/>
        </p:nvPicPr>
        <p:blipFill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87384" y="6289325"/>
            <a:ext cx="2432304" cy="367691"/>
          </a:xfrm>
          <a:prstGeom prst="rect">
            <a:avLst/>
          </a:prstGeom>
        </p:spPr>
      </p:pic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2A051E0F-5D4D-95D3-E967-FFE3720EE3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2104" y="6224866"/>
            <a:ext cx="10387584" cy="496610"/>
          </a:xfrm>
        </p:spPr>
        <p:txBody>
          <a:bodyPr/>
          <a:lstStyle/>
          <a:p>
            <a:pPr algn="l"/>
            <a:r>
              <a:rPr lang="en-US" sz="1800" dirty="0">
                <a:solidFill>
                  <a:schemeClr val="tx2"/>
                </a:solidFill>
              </a:rPr>
              <a:t>Power Up 2024 | Tuesday, April 9</a:t>
            </a:r>
            <a:r>
              <a:rPr lang="en-US" sz="1800" baseline="30000" dirty="0">
                <a:solidFill>
                  <a:schemeClr val="tx2"/>
                </a:solidFill>
              </a:rPr>
              <a:t>th</a:t>
            </a:r>
            <a:r>
              <a:rPr lang="en-US" sz="1800" dirty="0">
                <a:solidFill>
                  <a:schemeClr val="tx2"/>
                </a:solidFill>
              </a:rPr>
              <a:t>, 2024 – 8:00 AM – 9:00 AM </a:t>
            </a:r>
          </a:p>
        </p:txBody>
      </p:sp>
    </p:spTree>
    <p:extLst>
      <p:ext uri="{BB962C8B-B14F-4D97-AF65-F5344CB8AC3E}">
        <p14:creationId xmlns:p14="http://schemas.microsoft.com/office/powerpoint/2010/main" val="28735696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A blue text on a black background&#10;&#10;Description automatically generated">
            <a:extLst>
              <a:ext uri="{FF2B5EF4-FFF2-40B4-BE49-F238E27FC236}">
                <a16:creationId xmlns:a16="http://schemas.microsoft.com/office/drawing/2014/main" id="{6B1C5CC5-7F4C-2BC8-C4F2-AF08CD427A0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3307" y="719404"/>
            <a:ext cx="10245386" cy="1548793"/>
          </a:xfrm>
          <a:prstGeom prst="rect">
            <a:avLst/>
          </a:prstGeom>
        </p:spPr>
      </p:pic>
      <p:sp>
        <p:nvSpPr>
          <p:cNvPr id="5" name="Subtitle 2">
            <a:extLst>
              <a:ext uri="{FF2B5EF4-FFF2-40B4-BE49-F238E27FC236}">
                <a16:creationId xmlns:a16="http://schemas.microsoft.com/office/drawing/2014/main" id="{B6545958-F9B2-155B-F788-8A76F9F3763B}"/>
              </a:ext>
            </a:extLst>
          </p:cNvPr>
          <p:cNvSpPr txBox="1">
            <a:spLocks/>
          </p:cNvSpPr>
          <p:nvPr/>
        </p:nvSpPr>
        <p:spPr>
          <a:xfrm>
            <a:off x="973307" y="2590783"/>
            <a:ext cx="5454396" cy="80132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dirty="0">
                <a:solidFill>
                  <a:schemeClr val="tx2"/>
                </a:solidFill>
                <a:latin typeface="Aptos ExtraBold" panose="020B0004020202020204" pitchFamily="34" charset="0"/>
              </a:rPr>
              <a:t>VINCE@NANOPAC.COM</a:t>
            </a: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1367E229-D74B-AFB9-ADCB-ABA3A7643D95}"/>
              </a:ext>
            </a:extLst>
          </p:cNvPr>
          <p:cNvSpPr txBox="1">
            <a:spLocks/>
          </p:cNvSpPr>
          <p:nvPr/>
        </p:nvSpPr>
        <p:spPr>
          <a:xfrm>
            <a:off x="973307" y="3714691"/>
            <a:ext cx="5454396" cy="10269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5400" dirty="0">
                <a:solidFill>
                  <a:schemeClr val="tx2"/>
                </a:solidFill>
                <a:latin typeface="Aptos ExtraBold" panose="020B0004020202020204" pitchFamily="34" charset="0"/>
              </a:rPr>
              <a:t>918-665-0329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F2DC937-9A78-ACBD-EC54-608CDFA1E01C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0" y="4943475"/>
            <a:ext cx="5454650" cy="728663"/>
          </a:xfrm>
        </p:spPr>
        <p:txBody>
          <a:bodyPr>
            <a:normAutofit/>
          </a:bodyPr>
          <a:lstStyle/>
          <a:p>
            <a:pPr algn="l"/>
            <a:r>
              <a:rPr lang="en-US" sz="4000" dirty="0">
                <a:solidFill>
                  <a:schemeClr val="tx2"/>
                </a:solidFill>
                <a:latin typeface="Aptos ExtraBold" panose="020B0004020202020204" pitchFamily="34" charset="0"/>
              </a:rPr>
              <a:t>WWW.NANOPAC.COM</a:t>
            </a:r>
          </a:p>
        </p:txBody>
      </p:sp>
      <p:sp>
        <p:nvSpPr>
          <p:cNvPr id="17" name="Oval 16" descr="Decorative circle">
            <a:extLst>
              <a:ext uri="{FF2B5EF4-FFF2-40B4-BE49-F238E27FC236}">
                <a16:creationId xmlns:a16="http://schemas.microsoft.com/office/drawing/2014/main" id="{94E27AD2-C41E-4A1B-8477-5268315A8C67}"/>
              </a:ext>
            </a:extLst>
          </p:cNvPr>
          <p:cNvSpPr/>
          <p:nvPr/>
        </p:nvSpPr>
        <p:spPr>
          <a:xfrm>
            <a:off x="9546336" y="2980027"/>
            <a:ext cx="5001768" cy="4654296"/>
          </a:xfrm>
          <a:prstGeom prst="ellipse">
            <a:avLst/>
          </a:prstGeom>
          <a:solidFill>
            <a:schemeClr val="accent1"/>
          </a:solidFill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Oval 18" descr="Decorative circle">
            <a:extLst>
              <a:ext uri="{FF2B5EF4-FFF2-40B4-BE49-F238E27FC236}">
                <a16:creationId xmlns:a16="http://schemas.microsoft.com/office/drawing/2014/main" id="{D177DFF7-4678-6B0E-31F4-D14BA0FB2F0E}"/>
              </a:ext>
            </a:extLst>
          </p:cNvPr>
          <p:cNvSpPr/>
          <p:nvPr/>
        </p:nvSpPr>
        <p:spPr>
          <a:xfrm>
            <a:off x="8718112" y="5174100"/>
            <a:ext cx="3329108" cy="3367799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 hidden="1"/>
          <p:cNvSpPr>
            <a:spLocks noGrp="1"/>
          </p:cNvSpPr>
          <p:nvPr>
            <p:ph type="title"/>
          </p:nvPr>
        </p:nvSpPr>
        <p:spPr>
          <a:xfrm>
            <a:off x="-132934" y="6091390"/>
            <a:ext cx="10515600" cy="1325563"/>
          </a:xfrm>
        </p:spPr>
        <p:txBody>
          <a:bodyPr/>
          <a:lstStyle/>
          <a:p>
            <a:r>
              <a:rPr lang="en-US" dirty="0" smtClean="0"/>
              <a:t>NanoPac Contact Details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06274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NANOPAC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225EEF"/>
      </a:accent1>
      <a:accent2>
        <a:srgbClr val="003060"/>
      </a:accent2>
      <a:accent3>
        <a:srgbClr val="2F4662"/>
      </a:accent3>
      <a:accent4>
        <a:srgbClr val="0F9ED5"/>
      </a:accent4>
      <a:accent5>
        <a:srgbClr val="F4F6FC"/>
      </a:accent5>
      <a:accent6>
        <a:srgbClr val="4EA72E"/>
      </a:accent6>
      <a:hlink>
        <a:srgbClr val="4D94D8"/>
      </a:hlink>
      <a:folHlink>
        <a:srgbClr val="153D64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32</Words>
  <Application>Microsoft Office PowerPoint</Application>
  <PresentationFormat>Widescreen</PresentationFormat>
  <Paragraphs>7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Aptos</vt:lpstr>
      <vt:lpstr>Aptos Display</vt:lpstr>
      <vt:lpstr>Aptos ExtraBold</vt:lpstr>
      <vt:lpstr>Arial</vt:lpstr>
      <vt:lpstr>Office Theme</vt:lpstr>
      <vt:lpstr>FUSION – ZOOMTEXT – JAWS UPDATES </vt:lpstr>
      <vt:lpstr>NanoPac Contact Details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FUSION – ZOOMTEXT – JAWS UPDATES</dc:title>
  <dc:creator>Hannah Cianfrone</dc:creator>
  <cp:lastModifiedBy>Eileen Belton</cp:lastModifiedBy>
  <cp:revision>2</cp:revision>
  <dcterms:created xsi:type="dcterms:W3CDTF">2024-04-02T14:43:38Z</dcterms:created>
  <dcterms:modified xsi:type="dcterms:W3CDTF">2024-04-03T17:58:05Z</dcterms:modified>
</cp:coreProperties>
</file>