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32" d="100"/>
          <a:sy n="32" d="100"/>
        </p:scale>
        <p:origin x="32" y="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C66CC-102E-4586-8455-10B66CEA3C2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8D18-B9D2-426A-A917-958BD866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2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C619-2420-16DB-2196-1614DA4BF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7C0E7-D539-C3A0-6BB3-1E16F9B36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005BC-E8F2-1924-A4C4-4FAE48B5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9B2F-F604-4BA4-95E7-BF436DC7B950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1BAE4-4335-A821-8A2E-7F0F74B3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54448-07EB-2957-5A3F-968D2381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10E1A-2DB8-D1A1-B5DB-F0B8306E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483D6-4EC0-CE88-9FE4-39BBBC8F9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057D6-258F-6C96-08F5-C63ED6BA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EEFC-EB7F-45D8-A518-8C778917B6C0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3AD62-BF7E-4E6D-82CB-35A77649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57DAA-D61E-152C-6E36-14A9109C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979963-6B90-F9B7-F578-DA91B588F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0DAF8-F160-EFF9-C3B3-84981C71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CAE63-C76C-4320-561A-6DA5B39A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4C4D-4DDB-4E55-A87D-A82471386F6B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88A63-BB3B-A442-DD3B-7E06B5AC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6820-A018-C70D-78B4-711C07CC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5206E-099F-4F48-E419-484DAD44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32AE3-F6C6-2B99-BE2E-13B4B8067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58EF1-D369-DFB2-91D4-BD761B7A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6D8A-BA02-4B9E-A0FE-850007E2430B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AEFE9-D175-2AB2-41D7-ACEFC0DE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7C684-1C00-894A-65C3-A2582A79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6519B-15D0-6FE2-4870-87DF53B2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99BC6-F64A-DE51-890F-39F8989C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11B46-3909-31B1-C504-2EDA2A26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D647-4607-4EEA-A519-999C8EE62303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B4EE-BA60-2596-99CF-8613C3A2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FA38-F7A4-3BCB-9AB4-F1D42509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0F19-5E74-D645-E273-9E0C4635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3499B-E4E8-3856-6B3F-A74898C76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08794-CEE3-F414-B6E2-BEB754130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19937-003D-6E5F-667C-0FD2FF7A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164B-8780-447D-B9CF-1A43500B5D0F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E523E-FD61-B254-85C4-3981F4C5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EFB49-1293-1587-02CF-8648F548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47EA-4897-A195-6272-77E0503C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D1AC3-41E4-94EF-B7E5-B29C58714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9DFA6-4851-C191-C5AA-D393C165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361CE-DEAF-EDA7-9BE0-F58CC03EF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933EF-21E2-D4A1-330C-0D0045DB6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BDC6F-9DD0-C083-E5E4-86D3DB0A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EAB5-D9BF-4CE9-876C-EC1E0575D269}" type="datetime1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49B5E0-F30F-52D3-5E43-61C6B2D1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26205-2EE1-4AFA-4F68-1A95C9D1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EEA2B-7006-EFC3-232C-8ED7DD0E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5AE63-AB49-3236-D3D4-9C005D4D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3DB0-8B2B-4A6E-9D45-8A879DF0CEF3}" type="datetime1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3207E-9FB1-D8EF-A243-401B8571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C62AB-4F2F-37D4-5A55-CAF2E005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0A48E-3D45-C9C8-F8BF-39478CD7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AA67-00EA-4B70-84C1-31234D970588}" type="datetime1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C49FE-00D6-EDA6-4C9F-2B1ABD183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4F342-BC35-8C91-7194-39295035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7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83AC-2F45-BC30-08F9-BCFF1663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25C6-CA4E-5451-3316-73C61207B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34025-7F7D-D85B-C3D3-FE79494D9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53DC0-7D65-4621-DBFC-5F21CBCC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BE49-20AB-45E2-8E65-F4CAF1AAB5B9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9A00E-FB5D-1D6F-2322-73F20525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613C8-1E96-AE28-DBFB-C0511CB6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4541-43AD-DD6D-CE7F-AD39202D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C3E9F-3E4F-FE95-7C81-B397D2D59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1BD-56E3-A131-A1B9-A0AFBBB71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EF07F-70F7-C144-0F1E-A6620319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38E7-98F0-447B-8721-228EA2D471CD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1F4E7-6C31-1EF2-E56E-E9E766AA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690DD-3D5B-6515-4AA4-F8182D4E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1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AF6E6-EFB0-4295-2F8A-777C2AD35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95E1E-1182-6B17-5C60-14DF6BA78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9FD86-D464-D6B3-4442-DEFE2A7F6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F22B7F-B117-4D72-BD0D-F3FD6D61EBDC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40434-AA08-6042-ADE4-FB62C921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528B7-F4D4-2340-91F8-7A95AD5F9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32A73-34EE-4EBF-899E-AA65ABBC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6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156F-1854-AF25-66F1-8AEA215E2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104" y="292424"/>
            <a:ext cx="10317480" cy="2258306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latin typeface="Aptos ExtraBold" panose="020F0502020204030204" pitchFamily="34" charset="0"/>
              </a:rPr>
              <a:t>FUSION – ZOOMTEXT – JAWS UPDATES </a:t>
            </a:r>
          </a:p>
        </p:txBody>
      </p:sp>
      <p:cxnSp>
        <p:nvCxnSpPr>
          <p:cNvPr id="7" name="Straight Connector 6" descr="Straight line">
            <a:extLst>
              <a:ext uri="{FF2B5EF4-FFF2-40B4-BE49-F238E27FC236}">
                <a16:creationId xmlns:a16="http://schemas.microsoft.com/office/drawing/2014/main" id="{092781FB-A500-DE35-57FA-FC32FD18222E}"/>
              </a:ext>
            </a:extLst>
          </p:cNvPr>
          <p:cNvCxnSpPr/>
          <p:nvPr/>
        </p:nvCxnSpPr>
        <p:spPr>
          <a:xfrm>
            <a:off x="923544" y="2550730"/>
            <a:ext cx="3182112" cy="0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9F2DC937-9A78-ACBD-EC54-608CDFA1E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544" y="2761862"/>
            <a:ext cx="9144000" cy="568261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solidFill>
                  <a:schemeClr val="tx2"/>
                </a:solidFill>
                <a:latin typeface="Aptos ExtraBold" panose="020B0004020202020204" pitchFamily="34" charset="0"/>
              </a:rPr>
              <a:t>What’s New and Useful </a:t>
            </a:r>
          </a:p>
        </p:txBody>
      </p:sp>
      <p:pic>
        <p:nvPicPr>
          <p:cNvPr id="14" name="Picture 13" descr="A computer monitor and box&#10;&#10;Description automatically generated">
            <a:extLst>
              <a:ext uri="{FF2B5EF4-FFF2-40B4-BE49-F238E27FC236}">
                <a16:creationId xmlns:a16="http://schemas.microsoft.com/office/drawing/2014/main" id="{31C9A20D-3142-8926-5BFF-3AB274F669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48" y="3541254"/>
            <a:ext cx="2203704" cy="2203704"/>
          </a:xfrm>
          <a:prstGeom prst="rect">
            <a:avLst/>
          </a:prstGeom>
        </p:spPr>
      </p:pic>
      <p:pic>
        <p:nvPicPr>
          <p:cNvPr id="16" name="Picture 15" descr="A computer monitor with a box&#10;&#10;Description automatically generated">
            <a:extLst>
              <a:ext uri="{FF2B5EF4-FFF2-40B4-BE49-F238E27FC236}">
                <a16:creationId xmlns:a16="http://schemas.microsoft.com/office/drawing/2014/main" id="{2483D155-568E-62AF-CA7D-AEE7A29E66E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96" y="3446580"/>
            <a:ext cx="2426208" cy="2426208"/>
          </a:xfrm>
          <a:prstGeom prst="rect">
            <a:avLst/>
          </a:prstGeom>
        </p:spPr>
      </p:pic>
      <p:pic>
        <p:nvPicPr>
          <p:cNvPr id="18" name="Picture 17" descr="A computer monitor with a box and a logo&#10;&#10;Description automatically generated">
            <a:extLst>
              <a:ext uri="{FF2B5EF4-FFF2-40B4-BE49-F238E27FC236}">
                <a16:creationId xmlns:a16="http://schemas.microsoft.com/office/drawing/2014/main" id="{2939C53E-D075-4D39-7A58-6BE444D23A7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232" y="3446580"/>
            <a:ext cx="2499360" cy="2499360"/>
          </a:xfrm>
          <a:prstGeom prst="rect">
            <a:avLst/>
          </a:prstGeom>
        </p:spPr>
      </p:pic>
      <p:pic>
        <p:nvPicPr>
          <p:cNvPr id="12" name="Picture 1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BD1E0EC-57E7-A02E-8FEC-D2CC0B82597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384" y="6289325"/>
            <a:ext cx="2432304" cy="367691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A051E0F-5D4D-95D3-E967-FFE3720E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104" y="6224866"/>
            <a:ext cx="10387584" cy="496610"/>
          </a:xfrm>
        </p:spPr>
        <p:txBody>
          <a:bodyPr/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Power Up 2024 | Tuesday, April 9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, 2024 – 8:00 AM – 9:00 AM </a:t>
            </a:r>
          </a:p>
        </p:txBody>
      </p:sp>
    </p:spTree>
    <p:extLst>
      <p:ext uri="{BB962C8B-B14F-4D97-AF65-F5344CB8AC3E}">
        <p14:creationId xmlns:p14="http://schemas.microsoft.com/office/powerpoint/2010/main" val="28735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B1C5CC5-7F4C-2BC8-C4F2-AF08CD427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07" y="719404"/>
            <a:ext cx="10245386" cy="154879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6545958-F9B2-155B-F788-8A76F9F3763B}"/>
              </a:ext>
            </a:extLst>
          </p:cNvPr>
          <p:cNvSpPr txBox="1">
            <a:spLocks/>
          </p:cNvSpPr>
          <p:nvPr/>
        </p:nvSpPr>
        <p:spPr>
          <a:xfrm>
            <a:off x="973307" y="2590783"/>
            <a:ext cx="5454396" cy="801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tx2"/>
                </a:solidFill>
                <a:latin typeface="Aptos ExtraBold" panose="020B0004020202020204" pitchFamily="34" charset="0"/>
              </a:rPr>
              <a:t>VINCE@NANOPAC.COM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367E229-D74B-AFB9-ADCB-ABA3A7643D95}"/>
              </a:ext>
            </a:extLst>
          </p:cNvPr>
          <p:cNvSpPr txBox="1">
            <a:spLocks/>
          </p:cNvSpPr>
          <p:nvPr/>
        </p:nvSpPr>
        <p:spPr>
          <a:xfrm>
            <a:off x="973307" y="3714691"/>
            <a:ext cx="5454396" cy="102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dirty="0">
                <a:solidFill>
                  <a:schemeClr val="tx2"/>
                </a:solidFill>
                <a:latin typeface="Aptos ExtraBold" panose="020B0004020202020204" pitchFamily="34" charset="0"/>
              </a:rPr>
              <a:t>918-665-0329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DC937-9A78-ACBD-EC54-608CDFA1E01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943475"/>
            <a:ext cx="5454650" cy="728663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  <a:latin typeface="Aptos ExtraBold" panose="020B0004020202020204" pitchFamily="34" charset="0"/>
              </a:rPr>
              <a:t>WWW.NANOPAC.COM</a:t>
            </a:r>
          </a:p>
        </p:txBody>
      </p:sp>
      <p:sp>
        <p:nvSpPr>
          <p:cNvPr id="17" name="Oval 16" descr="Decorative circle">
            <a:extLst>
              <a:ext uri="{FF2B5EF4-FFF2-40B4-BE49-F238E27FC236}">
                <a16:creationId xmlns:a16="http://schemas.microsoft.com/office/drawing/2014/main" id="{94E27AD2-C41E-4A1B-8477-5268315A8C67}"/>
              </a:ext>
            </a:extLst>
          </p:cNvPr>
          <p:cNvSpPr/>
          <p:nvPr/>
        </p:nvSpPr>
        <p:spPr>
          <a:xfrm>
            <a:off x="9546336" y="2980027"/>
            <a:ext cx="5001768" cy="465429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 descr="Decorative circle">
            <a:extLst>
              <a:ext uri="{FF2B5EF4-FFF2-40B4-BE49-F238E27FC236}">
                <a16:creationId xmlns:a16="http://schemas.microsoft.com/office/drawing/2014/main" id="{D177DFF7-4678-6B0E-31F4-D14BA0FB2F0E}"/>
              </a:ext>
            </a:extLst>
          </p:cNvPr>
          <p:cNvSpPr/>
          <p:nvPr/>
        </p:nvSpPr>
        <p:spPr>
          <a:xfrm>
            <a:off x="8718112" y="5174100"/>
            <a:ext cx="3329108" cy="336779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-132934" y="6091390"/>
            <a:ext cx="10515600" cy="1325563"/>
          </a:xfrm>
        </p:spPr>
        <p:txBody>
          <a:bodyPr/>
          <a:lstStyle/>
          <a:p>
            <a:r>
              <a:rPr lang="en-US" dirty="0" smtClean="0"/>
              <a:t>NanoPac Contact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NOPAC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225EEF"/>
      </a:accent1>
      <a:accent2>
        <a:srgbClr val="003060"/>
      </a:accent2>
      <a:accent3>
        <a:srgbClr val="2F4662"/>
      </a:accent3>
      <a:accent4>
        <a:srgbClr val="0F9ED5"/>
      </a:accent4>
      <a:accent5>
        <a:srgbClr val="F4F6FC"/>
      </a:accent5>
      <a:accent6>
        <a:srgbClr val="4EA72E"/>
      </a:accent6>
      <a:hlink>
        <a:srgbClr val="4D94D8"/>
      </a:hlink>
      <a:folHlink>
        <a:srgbClr val="153D64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Aptos ExtraBold</vt:lpstr>
      <vt:lpstr>Arial</vt:lpstr>
      <vt:lpstr>Office Theme</vt:lpstr>
      <vt:lpstr>FUSION – ZOOMTEXT – JAWS UPDATES </vt:lpstr>
      <vt:lpstr>NanoPac 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FUSION – ZOOMTEXT – JAWS UPDATES</dc:title>
  <dc:creator>Hannah Cianfrone</dc:creator>
  <cp:lastModifiedBy>Eileen Belton</cp:lastModifiedBy>
  <cp:revision>2</cp:revision>
  <dcterms:created xsi:type="dcterms:W3CDTF">2024-04-02T14:43:38Z</dcterms:created>
  <dcterms:modified xsi:type="dcterms:W3CDTF">2024-04-03T17:58:05Z</dcterms:modified>
</cp:coreProperties>
</file>