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61" r:id="rId9"/>
    <p:sldId id="271" r:id="rId10"/>
    <p:sldId id="262" r:id="rId11"/>
    <p:sldId id="272" r:id="rId12"/>
    <p:sldId id="263" r:id="rId13"/>
    <p:sldId id="273" r:id="rId14"/>
    <p:sldId id="270" r:id="rId15"/>
    <p:sldId id="274" r:id="rId16"/>
    <p:sldId id="264" r:id="rId17"/>
    <p:sldId id="275" r:id="rId18"/>
    <p:sldId id="268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7" autoAdjust="0"/>
  </p:normalViewPr>
  <p:slideViewPr>
    <p:cSldViewPr snapToGrid="0">
      <p:cViewPr varScale="1">
        <p:scale>
          <a:sx n="41" d="100"/>
          <a:sy n="41" d="100"/>
        </p:scale>
        <p:origin x="-80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Aragon" userId="ad2f2c9e-50ec-466c-b089-2a1558adfd81" providerId="ADAL" clId="{FE892D00-0EC1-4CC0-B950-E21401E806B8}"/>
    <pc:docChg chg="undo custSel addSld delSld modSld sldOrd modMainMaster">
      <pc:chgData name="Megan Aragon" userId="ad2f2c9e-50ec-466c-b089-2a1558adfd81" providerId="ADAL" clId="{FE892D00-0EC1-4CC0-B950-E21401E806B8}" dt="2024-03-31T08:31:40.323" v="2447" actId="1036"/>
      <pc:docMkLst>
        <pc:docMk/>
      </pc:docMkLst>
      <pc:sldChg chg="modSp mod">
        <pc:chgData name="Megan Aragon" userId="ad2f2c9e-50ec-466c-b089-2a1558adfd81" providerId="ADAL" clId="{FE892D00-0EC1-4CC0-B950-E21401E806B8}" dt="2024-03-31T08:31:40.323" v="2447" actId="1036"/>
        <pc:sldMkLst>
          <pc:docMk/>
          <pc:sldMk cId="3882710711" sldId="256"/>
        </pc:sldMkLst>
        <pc:spChg chg="mod">
          <ac:chgData name="Megan Aragon" userId="ad2f2c9e-50ec-466c-b089-2a1558adfd81" providerId="ADAL" clId="{FE892D00-0EC1-4CC0-B950-E21401E806B8}" dt="2024-03-31T08:31:40.323" v="2447" actId="1036"/>
          <ac:spMkLst>
            <pc:docMk/>
            <pc:sldMk cId="3882710711" sldId="256"/>
            <ac:spMk id="2" creationId="{5FBFEC46-5AA0-C637-C60F-CB3872CF0AF6}"/>
          </ac:spMkLst>
        </pc:spChg>
        <pc:spChg chg="mod">
          <ac:chgData name="Megan Aragon" userId="ad2f2c9e-50ec-466c-b089-2a1558adfd81" providerId="ADAL" clId="{FE892D00-0EC1-4CC0-B950-E21401E806B8}" dt="2024-03-31T08:31:35.714" v="2446" actId="1035"/>
          <ac:spMkLst>
            <pc:docMk/>
            <pc:sldMk cId="3882710711" sldId="256"/>
            <ac:spMk id="3" creationId="{86D862D1-6772-CBB7-7B01-551235152CFC}"/>
          </ac:spMkLst>
        </pc:spChg>
      </pc:sldChg>
      <pc:sldChg chg="modSp mod modAnim">
        <pc:chgData name="Megan Aragon" userId="ad2f2c9e-50ec-466c-b089-2a1558adfd81" providerId="ADAL" clId="{FE892D00-0EC1-4CC0-B950-E21401E806B8}" dt="2024-03-31T08:23:00.681" v="2392" actId="1076"/>
        <pc:sldMkLst>
          <pc:docMk/>
          <pc:sldMk cId="1933114954" sldId="257"/>
        </pc:sldMkLst>
        <pc:spChg chg="mod">
          <ac:chgData name="Megan Aragon" userId="ad2f2c9e-50ec-466c-b089-2a1558adfd81" providerId="ADAL" clId="{FE892D00-0EC1-4CC0-B950-E21401E806B8}" dt="2024-03-31T07:45:45.925" v="2015" actId="14100"/>
          <ac:spMkLst>
            <pc:docMk/>
            <pc:sldMk cId="1933114954" sldId="257"/>
            <ac:spMk id="2" creationId="{46A0B052-B8FD-5C04-94D6-4A4CFEEF4EA2}"/>
          </ac:spMkLst>
        </pc:spChg>
        <pc:spChg chg="mod">
          <ac:chgData name="Megan Aragon" userId="ad2f2c9e-50ec-466c-b089-2a1558adfd81" providerId="ADAL" clId="{FE892D00-0EC1-4CC0-B950-E21401E806B8}" dt="2024-03-31T08:22:49.719" v="2391" actId="1036"/>
          <ac:spMkLst>
            <pc:docMk/>
            <pc:sldMk cId="1933114954" sldId="257"/>
            <ac:spMk id="3" creationId="{36787EA9-3FB6-18F6-4ADE-3C7692E80DD1}"/>
          </ac:spMkLst>
        </pc:spChg>
        <pc:picChg chg="mod">
          <ac:chgData name="Megan Aragon" userId="ad2f2c9e-50ec-466c-b089-2a1558adfd81" providerId="ADAL" clId="{FE892D00-0EC1-4CC0-B950-E21401E806B8}" dt="2024-03-31T08:23:00.681" v="2392" actId="1076"/>
          <ac:picMkLst>
            <pc:docMk/>
            <pc:sldMk cId="1933114954" sldId="257"/>
            <ac:picMk id="5" creationId="{D9514FBC-CA25-79E3-B4E4-E115393C982C}"/>
          </ac:picMkLst>
        </pc:picChg>
        <pc:picChg chg="mod">
          <ac:chgData name="Megan Aragon" userId="ad2f2c9e-50ec-466c-b089-2a1558adfd81" providerId="ADAL" clId="{FE892D00-0EC1-4CC0-B950-E21401E806B8}" dt="2024-03-31T08:23:00.681" v="2392" actId="1076"/>
          <ac:picMkLst>
            <pc:docMk/>
            <pc:sldMk cId="1933114954" sldId="257"/>
            <ac:picMk id="6" creationId="{5F10C668-6500-D001-21AE-0292F2B288FD}"/>
          </ac:picMkLst>
        </pc:picChg>
      </pc:sldChg>
      <pc:sldChg chg="modSp mod modAnim">
        <pc:chgData name="Megan Aragon" userId="ad2f2c9e-50ec-466c-b089-2a1558adfd81" providerId="ADAL" clId="{FE892D00-0EC1-4CC0-B950-E21401E806B8}" dt="2024-03-31T08:23:25.467" v="2402" actId="1035"/>
        <pc:sldMkLst>
          <pc:docMk/>
          <pc:sldMk cId="313974266" sldId="258"/>
        </pc:sldMkLst>
        <pc:spChg chg="mod">
          <ac:chgData name="Megan Aragon" userId="ad2f2c9e-50ec-466c-b089-2a1558adfd81" providerId="ADAL" clId="{FE892D00-0EC1-4CC0-B950-E21401E806B8}" dt="2024-03-31T08:23:16.722" v="2395" actId="1036"/>
          <ac:spMkLst>
            <pc:docMk/>
            <pc:sldMk cId="313974266" sldId="258"/>
            <ac:spMk id="2" creationId="{D9360150-1E5B-0A69-5B7B-1E0CBFBB1FEB}"/>
          </ac:spMkLst>
        </pc:spChg>
        <pc:spChg chg="mod">
          <ac:chgData name="Megan Aragon" userId="ad2f2c9e-50ec-466c-b089-2a1558adfd81" providerId="ADAL" clId="{FE892D00-0EC1-4CC0-B950-E21401E806B8}" dt="2024-03-31T08:23:25.467" v="2402" actId="1035"/>
          <ac:spMkLst>
            <pc:docMk/>
            <pc:sldMk cId="313974266" sldId="258"/>
            <ac:spMk id="3" creationId="{92094033-E791-D41E-D7AB-7B5E809BBF9E}"/>
          </ac:spMkLst>
        </pc:spChg>
      </pc:sldChg>
      <pc:sldChg chg="addSp modSp mod">
        <pc:chgData name="Megan Aragon" userId="ad2f2c9e-50ec-466c-b089-2a1558adfd81" providerId="ADAL" clId="{FE892D00-0EC1-4CC0-B950-E21401E806B8}" dt="2024-03-31T08:23:41.494" v="2403" actId="1076"/>
        <pc:sldMkLst>
          <pc:docMk/>
          <pc:sldMk cId="998547706" sldId="260"/>
        </pc:sldMkLst>
        <pc:spChg chg="mod">
          <ac:chgData name="Megan Aragon" userId="ad2f2c9e-50ec-466c-b089-2a1558adfd81" providerId="ADAL" clId="{FE892D00-0EC1-4CC0-B950-E21401E806B8}" dt="2024-03-31T08:23:41.494" v="2403" actId="1076"/>
          <ac:spMkLst>
            <pc:docMk/>
            <pc:sldMk cId="998547706" sldId="260"/>
            <ac:spMk id="2" creationId="{0E95384A-9EA1-0FA2-9342-F42C9136C3E1}"/>
          </ac:spMkLst>
        </pc:spChg>
        <pc:spChg chg="add mod">
          <ac:chgData name="Megan Aragon" userId="ad2f2c9e-50ec-466c-b089-2a1558adfd81" providerId="ADAL" clId="{FE892D00-0EC1-4CC0-B950-E21401E806B8}" dt="2024-03-31T08:23:41.494" v="2403" actId="1076"/>
          <ac:spMkLst>
            <pc:docMk/>
            <pc:sldMk cId="998547706" sldId="260"/>
            <ac:spMk id="3" creationId="{CC683046-7145-6363-A503-B8651B6141EC}"/>
          </ac:spMkLst>
        </pc:spChg>
      </pc:sldChg>
      <pc:sldChg chg="addSp delSp modSp mod setBg modClrScheme modAnim chgLayout">
        <pc:chgData name="Megan Aragon" userId="ad2f2c9e-50ec-466c-b089-2a1558adfd81" providerId="ADAL" clId="{FE892D00-0EC1-4CC0-B950-E21401E806B8}" dt="2024-03-31T07:49:00.506" v="2119" actId="1035"/>
        <pc:sldMkLst>
          <pc:docMk/>
          <pc:sldMk cId="2794249680" sldId="261"/>
        </pc:sldMkLst>
        <pc:spChg chg="add del mod">
          <ac:chgData name="Megan Aragon" userId="ad2f2c9e-50ec-466c-b089-2a1558adfd81" providerId="ADAL" clId="{FE892D00-0EC1-4CC0-B950-E21401E806B8}" dt="2024-03-31T06:55:20.474" v="1718" actId="478"/>
          <ac:spMkLst>
            <pc:docMk/>
            <pc:sldMk cId="2794249680" sldId="261"/>
            <ac:spMk id="2" creationId="{4B317472-41FF-6578-6871-0AFE5B3709E7}"/>
          </ac:spMkLst>
        </pc:spChg>
        <pc:spChg chg="mod ord">
          <ac:chgData name="Megan Aragon" userId="ad2f2c9e-50ec-466c-b089-2a1558adfd81" providerId="ADAL" clId="{FE892D00-0EC1-4CC0-B950-E21401E806B8}" dt="2024-03-31T07:49:00.506" v="2119" actId="1035"/>
          <ac:spMkLst>
            <pc:docMk/>
            <pc:sldMk cId="2794249680" sldId="261"/>
            <ac:spMk id="3" creationId="{3F85823E-7866-1230-1B56-DC3A1384E124}"/>
          </ac:spMkLst>
        </pc:spChg>
        <pc:spChg chg="mod ord">
          <ac:chgData name="Megan Aragon" userId="ad2f2c9e-50ec-466c-b089-2a1558adfd81" providerId="ADAL" clId="{FE892D00-0EC1-4CC0-B950-E21401E806B8}" dt="2024-03-31T07:49:00.506" v="2119" actId="1035"/>
          <ac:spMkLst>
            <pc:docMk/>
            <pc:sldMk cId="2794249680" sldId="261"/>
            <ac:spMk id="4" creationId="{8D2C8821-D0F1-83E0-82F9-4E9E81218105}"/>
          </ac:spMkLst>
        </pc:spChg>
        <pc:spChg chg="mod ord">
          <ac:chgData name="Megan Aragon" userId="ad2f2c9e-50ec-466c-b089-2a1558adfd81" providerId="ADAL" clId="{FE892D00-0EC1-4CC0-B950-E21401E806B8}" dt="2024-03-31T07:49:00.506" v="2119" actId="1035"/>
          <ac:spMkLst>
            <pc:docMk/>
            <pc:sldMk cId="2794249680" sldId="261"/>
            <ac:spMk id="5" creationId="{C9F71FC2-612A-10C9-4E84-7F1A1BB86E51}"/>
          </ac:spMkLst>
        </pc:spChg>
        <pc:spChg chg="add mod">
          <ac:chgData name="Megan Aragon" userId="ad2f2c9e-50ec-466c-b089-2a1558adfd81" providerId="ADAL" clId="{FE892D00-0EC1-4CC0-B950-E21401E806B8}" dt="2024-03-31T06:43:26.493" v="1645"/>
          <ac:spMkLst>
            <pc:docMk/>
            <pc:sldMk cId="2794249680" sldId="261"/>
            <ac:spMk id="7" creationId="{78F4073E-632C-E018-9583-CCF082B853D3}"/>
          </ac:spMkLst>
        </pc:spChg>
        <pc:spChg chg="add mod">
          <ac:chgData name="Megan Aragon" userId="ad2f2c9e-50ec-466c-b089-2a1558adfd81" providerId="ADAL" clId="{FE892D00-0EC1-4CC0-B950-E21401E806B8}" dt="2024-03-31T06:47:53.615" v="1658"/>
          <ac:spMkLst>
            <pc:docMk/>
            <pc:sldMk cId="2794249680" sldId="261"/>
            <ac:spMk id="10" creationId="{CD74BDF5-70A1-7737-7808-50E29081D4DE}"/>
          </ac:spMkLst>
        </pc:spChg>
        <pc:spChg chg="add mod">
          <ac:chgData name="Megan Aragon" userId="ad2f2c9e-50ec-466c-b089-2a1558adfd81" providerId="ADAL" clId="{FE892D00-0EC1-4CC0-B950-E21401E806B8}" dt="2024-03-31T06:47:53.615" v="1658"/>
          <ac:spMkLst>
            <pc:docMk/>
            <pc:sldMk cId="2794249680" sldId="261"/>
            <ac:spMk id="12" creationId="{DD741BDD-6176-4261-9D27-6CAFCABD9E47}"/>
          </ac:spMkLst>
        </pc:spChg>
        <pc:picChg chg="add mod">
          <ac:chgData name="Megan Aragon" userId="ad2f2c9e-50ec-466c-b089-2a1558adfd81" providerId="ADAL" clId="{FE892D00-0EC1-4CC0-B950-E21401E806B8}" dt="2024-03-31T06:43:26.493" v="1645"/>
          <ac:picMkLst>
            <pc:docMk/>
            <pc:sldMk cId="2794249680" sldId="261"/>
            <ac:picMk id="6" creationId="{CF5729E1-7BA4-3E63-B0F2-5ABA04EBE184}"/>
          </ac:picMkLst>
        </pc:picChg>
        <pc:picChg chg="add mod">
          <ac:chgData name="Megan Aragon" userId="ad2f2c9e-50ec-466c-b089-2a1558adfd81" providerId="ADAL" clId="{FE892D00-0EC1-4CC0-B950-E21401E806B8}" dt="2024-03-31T06:43:26.493" v="1645"/>
          <ac:picMkLst>
            <pc:docMk/>
            <pc:sldMk cId="2794249680" sldId="261"/>
            <ac:picMk id="8" creationId="{0C3A8B44-1631-E54F-8BDD-EF1EBFE61A92}"/>
          </ac:picMkLst>
        </pc:picChg>
        <pc:picChg chg="add del">
          <ac:chgData name="Megan Aragon" userId="ad2f2c9e-50ec-466c-b089-2a1558adfd81" providerId="ADAL" clId="{FE892D00-0EC1-4CC0-B950-E21401E806B8}" dt="2024-03-31T06:45:41.425" v="1657" actId="478"/>
          <ac:picMkLst>
            <pc:docMk/>
            <pc:sldMk cId="2794249680" sldId="261"/>
            <ac:picMk id="9" creationId="{4DA7DA7C-36B3-2C26-CA0A-65B316386B57}"/>
          </ac:picMkLst>
        </pc:picChg>
        <pc:picChg chg="add mod">
          <ac:chgData name="Megan Aragon" userId="ad2f2c9e-50ec-466c-b089-2a1558adfd81" providerId="ADAL" clId="{FE892D00-0EC1-4CC0-B950-E21401E806B8}" dt="2024-03-31T06:47:53.615" v="1658"/>
          <ac:picMkLst>
            <pc:docMk/>
            <pc:sldMk cId="2794249680" sldId="261"/>
            <ac:picMk id="11" creationId="{6795D49C-D140-DBF4-BBD0-7236D7D21C4A}"/>
          </ac:picMkLst>
        </pc:picChg>
        <pc:picChg chg="add mod">
          <ac:chgData name="Megan Aragon" userId="ad2f2c9e-50ec-466c-b089-2a1558adfd81" providerId="ADAL" clId="{FE892D00-0EC1-4CC0-B950-E21401E806B8}" dt="2024-03-31T06:47:53.615" v="1658"/>
          <ac:picMkLst>
            <pc:docMk/>
            <pc:sldMk cId="2794249680" sldId="261"/>
            <ac:picMk id="13" creationId="{579456E0-78B7-0AEE-6003-9FC8BB31D726}"/>
          </ac:picMkLst>
        </pc:picChg>
        <pc:picChg chg="add del">
          <ac:chgData name="Megan Aragon" userId="ad2f2c9e-50ec-466c-b089-2a1558adfd81" providerId="ADAL" clId="{FE892D00-0EC1-4CC0-B950-E21401E806B8}" dt="2024-03-31T06:48:05.307" v="1660" actId="21"/>
          <ac:picMkLst>
            <pc:docMk/>
            <pc:sldMk cId="2794249680" sldId="261"/>
            <ac:picMk id="14" creationId="{C35DBD1C-5A3E-FEA0-D1AC-006D061B5BCD}"/>
          </ac:picMkLst>
        </pc:picChg>
      </pc:sldChg>
      <pc:sldChg chg="delSp modSp mod modClrScheme delAnim modAnim chgLayout">
        <pc:chgData name="Megan Aragon" userId="ad2f2c9e-50ec-466c-b089-2a1558adfd81" providerId="ADAL" clId="{FE892D00-0EC1-4CC0-B950-E21401E806B8}" dt="2024-03-31T07:48:38.370" v="2093" actId="1036"/>
        <pc:sldMkLst>
          <pc:docMk/>
          <pc:sldMk cId="206570076" sldId="262"/>
        </pc:sldMkLst>
        <pc:spChg chg="mod ord">
          <ac:chgData name="Megan Aragon" userId="ad2f2c9e-50ec-466c-b089-2a1558adfd81" providerId="ADAL" clId="{FE892D00-0EC1-4CC0-B950-E21401E806B8}" dt="2024-03-31T07:48:30.571" v="2085" actId="1036"/>
          <ac:spMkLst>
            <pc:docMk/>
            <pc:sldMk cId="206570076" sldId="262"/>
            <ac:spMk id="2" creationId="{9A959617-3338-5A27-1EB8-900FB92AA652}"/>
          </ac:spMkLst>
        </pc:spChg>
        <pc:spChg chg="mod ord">
          <ac:chgData name="Megan Aragon" userId="ad2f2c9e-50ec-466c-b089-2a1558adfd81" providerId="ADAL" clId="{FE892D00-0EC1-4CC0-B950-E21401E806B8}" dt="2024-03-31T07:48:38.370" v="2093" actId="1036"/>
          <ac:spMkLst>
            <pc:docMk/>
            <pc:sldMk cId="206570076" sldId="262"/>
            <ac:spMk id="3" creationId="{1E8F43F8-B6B0-89A7-DA3A-8E6226BDA192}"/>
          </ac:spMkLst>
        </pc:spChg>
        <pc:spChg chg="mod ord">
          <ac:chgData name="Megan Aragon" userId="ad2f2c9e-50ec-466c-b089-2a1558adfd81" providerId="ADAL" clId="{FE892D00-0EC1-4CC0-B950-E21401E806B8}" dt="2024-03-31T07:48:38.370" v="2093" actId="1036"/>
          <ac:spMkLst>
            <pc:docMk/>
            <pc:sldMk cId="206570076" sldId="262"/>
            <ac:spMk id="4" creationId="{B9E56B40-6BF9-F351-40B8-A81EC42DF334}"/>
          </ac:spMkLst>
        </pc:spChg>
        <pc:spChg chg="del mod">
          <ac:chgData name="Megan Aragon" userId="ad2f2c9e-50ec-466c-b089-2a1558adfd81" providerId="ADAL" clId="{FE892D00-0EC1-4CC0-B950-E21401E806B8}" dt="2024-03-31T07:00:33.038" v="1743" actId="478"/>
          <ac:spMkLst>
            <pc:docMk/>
            <pc:sldMk cId="206570076" sldId="262"/>
            <ac:spMk id="5" creationId="{99B842DF-4356-ACB6-F5F1-6ADC5487A318}"/>
          </ac:spMkLst>
        </pc:spChg>
      </pc:sldChg>
      <pc:sldChg chg="modSp mod modClrScheme modAnim chgLayout">
        <pc:chgData name="Megan Aragon" userId="ad2f2c9e-50ec-466c-b089-2a1558adfd81" providerId="ADAL" clId="{FE892D00-0EC1-4CC0-B950-E21401E806B8}" dt="2024-03-31T07:49:26.641" v="2153" actId="1036"/>
        <pc:sldMkLst>
          <pc:docMk/>
          <pc:sldMk cId="822554313" sldId="263"/>
        </pc:sldMkLst>
        <pc:spChg chg="mod ord">
          <ac:chgData name="Megan Aragon" userId="ad2f2c9e-50ec-466c-b089-2a1558adfd81" providerId="ADAL" clId="{FE892D00-0EC1-4CC0-B950-E21401E806B8}" dt="2024-03-31T07:49:17.472" v="2141" actId="1036"/>
          <ac:spMkLst>
            <pc:docMk/>
            <pc:sldMk cId="822554313" sldId="263"/>
            <ac:spMk id="2" creationId="{24F06E1C-D1F5-C671-75FD-CFB9F002CBA3}"/>
          </ac:spMkLst>
        </pc:spChg>
        <pc:spChg chg="mod ord">
          <ac:chgData name="Megan Aragon" userId="ad2f2c9e-50ec-466c-b089-2a1558adfd81" providerId="ADAL" clId="{FE892D00-0EC1-4CC0-B950-E21401E806B8}" dt="2024-03-31T07:49:26.641" v="2153" actId="1036"/>
          <ac:spMkLst>
            <pc:docMk/>
            <pc:sldMk cId="822554313" sldId="263"/>
            <ac:spMk id="3" creationId="{66A1365D-B79F-1B2D-251D-C280EA76BAE4}"/>
          </ac:spMkLst>
        </pc:spChg>
        <pc:spChg chg="mod ord">
          <ac:chgData name="Megan Aragon" userId="ad2f2c9e-50ec-466c-b089-2a1558adfd81" providerId="ADAL" clId="{FE892D00-0EC1-4CC0-B950-E21401E806B8}" dt="2024-03-31T07:49:26.641" v="2153" actId="1036"/>
          <ac:spMkLst>
            <pc:docMk/>
            <pc:sldMk cId="822554313" sldId="263"/>
            <ac:spMk id="4" creationId="{5B882DD6-1DB8-4E1B-CB75-C9B20980E335}"/>
          </ac:spMkLst>
        </pc:spChg>
      </pc:sldChg>
      <pc:sldChg chg="addSp delSp modSp mod ord modClrScheme modAnim chgLayout">
        <pc:chgData name="Megan Aragon" userId="ad2f2c9e-50ec-466c-b089-2a1558adfd81" providerId="ADAL" clId="{FE892D00-0EC1-4CC0-B950-E21401E806B8}" dt="2024-03-31T07:50:46.753" v="2224" actId="1036"/>
        <pc:sldMkLst>
          <pc:docMk/>
          <pc:sldMk cId="1207833544" sldId="264"/>
        </pc:sldMkLst>
        <pc:spChg chg="mod ord">
          <ac:chgData name="Megan Aragon" userId="ad2f2c9e-50ec-466c-b089-2a1558adfd81" providerId="ADAL" clId="{FE892D00-0EC1-4CC0-B950-E21401E806B8}" dt="2024-03-31T07:50:42.730" v="2216" actId="1036"/>
          <ac:spMkLst>
            <pc:docMk/>
            <pc:sldMk cId="1207833544" sldId="264"/>
            <ac:spMk id="2" creationId="{69A9E9C7-65CA-F18A-EF5D-A9CE6E897FAD}"/>
          </ac:spMkLst>
        </pc:spChg>
        <pc:spChg chg="mod ord">
          <ac:chgData name="Megan Aragon" userId="ad2f2c9e-50ec-466c-b089-2a1558adfd81" providerId="ADAL" clId="{FE892D00-0EC1-4CC0-B950-E21401E806B8}" dt="2024-03-31T07:50:46.753" v="2224" actId="1036"/>
          <ac:spMkLst>
            <pc:docMk/>
            <pc:sldMk cId="1207833544" sldId="264"/>
            <ac:spMk id="3" creationId="{9015C64D-111B-E3F7-C981-B3E68ADC2192}"/>
          </ac:spMkLst>
        </pc:spChg>
        <pc:spChg chg="mod ord">
          <ac:chgData name="Megan Aragon" userId="ad2f2c9e-50ec-466c-b089-2a1558adfd81" providerId="ADAL" clId="{FE892D00-0EC1-4CC0-B950-E21401E806B8}" dt="2024-03-31T07:50:46.753" v="2224" actId="1036"/>
          <ac:spMkLst>
            <pc:docMk/>
            <pc:sldMk cId="1207833544" sldId="264"/>
            <ac:spMk id="4" creationId="{7798A1F0-E669-C7FF-48E3-A3FEF0AB8E31}"/>
          </ac:spMkLst>
        </pc:spChg>
        <pc:spChg chg="add del mod">
          <ac:chgData name="Megan Aragon" userId="ad2f2c9e-50ec-466c-b089-2a1558adfd81" providerId="ADAL" clId="{FE892D00-0EC1-4CC0-B950-E21401E806B8}" dt="2024-03-31T07:21:38.161" v="1849" actId="478"/>
          <ac:spMkLst>
            <pc:docMk/>
            <pc:sldMk cId="1207833544" sldId="264"/>
            <ac:spMk id="5" creationId="{99AF937A-3A6B-9A42-8205-679B00C66A62}"/>
          </ac:spMkLst>
        </pc:spChg>
      </pc:sldChg>
      <pc:sldChg chg="modSp del mod">
        <pc:chgData name="Megan Aragon" userId="ad2f2c9e-50ec-466c-b089-2a1558adfd81" providerId="ADAL" clId="{FE892D00-0EC1-4CC0-B950-E21401E806B8}" dt="2024-03-31T08:26:32.121" v="2428" actId="47"/>
        <pc:sldMkLst>
          <pc:docMk/>
          <pc:sldMk cId="2066192619" sldId="265"/>
        </pc:sldMkLst>
        <pc:spChg chg="mod">
          <ac:chgData name="Megan Aragon" userId="ad2f2c9e-50ec-466c-b089-2a1558adfd81" providerId="ADAL" clId="{FE892D00-0EC1-4CC0-B950-E21401E806B8}" dt="2024-03-31T06:31:01.612" v="1643" actId="122"/>
          <ac:spMkLst>
            <pc:docMk/>
            <pc:sldMk cId="2066192619" sldId="265"/>
            <ac:spMk id="2" creationId="{526738AD-D57B-D0FE-6086-7F6F9282F8F2}"/>
          </ac:spMkLst>
        </pc:spChg>
      </pc:sldChg>
      <pc:sldChg chg="del modAnim">
        <pc:chgData name="Megan Aragon" userId="ad2f2c9e-50ec-466c-b089-2a1558adfd81" providerId="ADAL" clId="{FE892D00-0EC1-4CC0-B950-E21401E806B8}" dt="2024-03-31T06:31:06.683" v="1644" actId="47"/>
        <pc:sldMkLst>
          <pc:docMk/>
          <pc:sldMk cId="3994556631" sldId="266"/>
        </pc:sldMkLst>
      </pc:sldChg>
      <pc:sldChg chg="modSp mod">
        <pc:chgData name="Megan Aragon" userId="ad2f2c9e-50ec-466c-b089-2a1558adfd81" providerId="ADAL" clId="{FE892D00-0EC1-4CC0-B950-E21401E806B8}" dt="2024-03-31T07:34:41.015" v="1918" actId="122"/>
        <pc:sldMkLst>
          <pc:docMk/>
          <pc:sldMk cId="3895083608" sldId="267"/>
        </pc:sldMkLst>
        <pc:spChg chg="mod">
          <ac:chgData name="Megan Aragon" userId="ad2f2c9e-50ec-466c-b089-2a1558adfd81" providerId="ADAL" clId="{FE892D00-0EC1-4CC0-B950-E21401E806B8}" dt="2024-03-31T07:34:41.015" v="1918" actId="122"/>
          <ac:spMkLst>
            <pc:docMk/>
            <pc:sldMk cId="3895083608" sldId="267"/>
            <ac:spMk id="2" creationId="{EF98F819-F0E1-E24B-3D4F-DE8E99168CCF}"/>
          </ac:spMkLst>
        </pc:spChg>
      </pc:sldChg>
      <pc:sldChg chg="modSp mod modClrScheme modAnim chgLayout">
        <pc:chgData name="Megan Aragon" userId="ad2f2c9e-50ec-466c-b089-2a1558adfd81" providerId="ADAL" clId="{FE892D00-0EC1-4CC0-B950-E21401E806B8}" dt="2024-03-31T08:27:14.005" v="2440" actId="14100"/>
        <pc:sldMkLst>
          <pc:docMk/>
          <pc:sldMk cId="2146913309" sldId="268"/>
        </pc:sldMkLst>
        <pc:spChg chg="mod ord">
          <ac:chgData name="Megan Aragon" userId="ad2f2c9e-50ec-466c-b089-2a1558adfd81" providerId="ADAL" clId="{FE892D00-0EC1-4CC0-B950-E21401E806B8}" dt="2024-03-31T08:27:07.185" v="2439" actId="14100"/>
          <ac:spMkLst>
            <pc:docMk/>
            <pc:sldMk cId="2146913309" sldId="268"/>
            <ac:spMk id="2" creationId="{8CBADDB5-C8AB-0F98-4332-FBFC70BC669F}"/>
          </ac:spMkLst>
        </pc:spChg>
        <pc:spChg chg="mod ord">
          <ac:chgData name="Megan Aragon" userId="ad2f2c9e-50ec-466c-b089-2a1558adfd81" providerId="ADAL" clId="{FE892D00-0EC1-4CC0-B950-E21401E806B8}" dt="2024-03-31T08:27:14.005" v="2440" actId="14100"/>
          <ac:spMkLst>
            <pc:docMk/>
            <pc:sldMk cId="2146913309" sldId="268"/>
            <ac:spMk id="3" creationId="{9B939028-6F9C-6604-C649-19D06AB6C836}"/>
          </ac:spMkLst>
        </pc:spChg>
      </pc:sldChg>
      <pc:sldChg chg="modSp add mod">
        <pc:chgData name="Megan Aragon" userId="ad2f2c9e-50ec-466c-b089-2a1558adfd81" providerId="ADAL" clId="{FE892D00-0EC1-4CC0-B950-E21401E806B8}" dt="2024-03-19T19:15:56.844" v="59" actId="20577"/>
        <pc:sldMkLst>
          <pc:docMk/>
          <pc:sldMk cId="3897564402" sldId="269"/>
        </pc:sldMkLst>
        <pc:spChg chg="mod">
          <ac:chgData name="Megan Aragon" userId="ad2f2c9e-50ec-466c-b089-2a1558adfd81" providerId="ADAL" clId="{FE892D00-0EC1-4CC0-B950-E21401E806B8}" dt="2024-03-19T19:15:56.844" v="59" actId="20577"/>
          <ac:spMkLst>
            <pc:docMk/>
            <pc:sldMk cId="3897564402" sldId="269"/>
            <ac:spMk id="2" creationId="{629A9434-4B81-E080-12C7-26CF83B7E5E4}"/>
          </ac:spMkLst>
        </pc:spChg>
      </pc:sldChg>
      <pc:sldChg chg="addSp delSp modSp new mod modClrScheme chgLayout">
        <pc:chgData name="Megan Aragon" userId="ad2f2c9e-50ec-466c-b089-2a1558adfd81" providerId="ADAL" clId="{FE892D00-0EC1-4CC0-B950-E21401E806B8}" dt="2024-03-31T07:50:10.363" v="2190" actId="20577"/>
        <pc:sldMkLst>
          <pc:docMk/>
          <pc:sldMk cId="557967377" sldId="270"/>
        </pc:sldMkLst>
        <pc:spChg chg="mod ord">
          <ac:chgData name="Megan Aragon" userId="ad2f2c9e-50ec-466c-b089-2a1558adfd81" providerId="ADAL" clId="{FE892D00-0EC1-4CC0-B950-E21401E806B8}" dt="2024-03-31T07:50:10.363" v="2190" actId="20577"/>
          <ac:spMkLst>
            <pc:docMk/>
            <pc:sldMk cId="557967377" sldId="270"/>
            <ac:spMk id="2" creationId="{A573C22B-EFCA-000E-FC32-0D77F5C8FD4F}"/>
          </ac:spMkLst>
        </pc:spChg>
        <pc:spChg chg="mod ord">
          <ac:chgData name="Megan Aragon" userId="ad2f2c9e-50ec-466c-b089-2a1558adfd81" providerId="ADAL" clId="{FE892D00-0EC1-4CC0-B950-E21401E806B8}" dt="2024-03-31T07:50:02.533" v="2184" actId="1036"/>
          <ac:spMkLst>
            <pc:docMk/>
            <pc:sldMk cId="557967377" sldId="270"/>
            <ac:spMk id="3" creationId="{D6DCA8D6-A708-F892-09BE-820734D23848}"/>
          </ac:spMkLst>
        </pc:spChg>
        <pc:spChg chg="mod ord">
          <ac:chgData name="Megan Aragon" userId="ad2f2c9e-50ec-466c-b089-2a1558adfd81" providerId="ADAL" clId="{FE892D00-0EC1-4CC0-B950-E21401E806B8}" dt="2024-03-31T07:50:02.533" v="2184" actId="1036"/>
          <ac:spMkLst>
            <pc:docMk/>
            <pc:sldMk cId="557967377" sldId="270"/>
            <ac:spMk id="4" creationId="{D70831C7-BC88-35AC-1C83-BBCCEAF97649}"/>
          </ac:spMkLst>
        </pc:spChg>
        <pc:spChg chg="add del mod">
          <ac:chgData name="Megan Aragon" userId="ad2f2c9e-50ec-466c-b089-2a1558adfd81" providerId="ADAL" clId="{FE892D00-0EC1-4CC0-B950-E21401E806B8}" dt="2024-03-31T07:20:26.975" v="1842" actId="478"/>
          <ac:spMkLst>
            <pc:docMk/>
            <pc:sldMk cId="557967377" sldId="270"/>
            <ac:spMk id="5" creationId="{FF3C5C86-DE77-59AF-E985-5553D316DA96}"/>
          </ac:spMkLst>
        </pc:spChg>
      </pc:sldChg>
      <pc:sldChg chg="new del">
        <pc:chgData name="Megan Aragon" userId="ad2f2c9e-50ec-466c-b089-2a1558adfd81" providerId="ADAL" clId="{FE892D00-0EC1-4CC0-B950-E21401E806B8}" dt="2024-03-31T02:56:38.971" v="146" actId="680"/>
        <pc:sldMkLst>
          <pc:docMk/>
          <pc:sldMk cId="356346436" sldId="271"/>
        </pc:sldMkLst>
      </pc:sldChg>
      <pc:sldChg chg="addSp delSp modSp new mod modClrScheme chgLayout">
        <pc:chgData name="Megan Aragon" userId="ad2f2c9e-50ec-466c-b089-2a1558adfd81" providerId="ADAL" clId="{FE892D00-0EC1-4CC0-B950-E21401E806B8}" dt="2024-03-31T07:48:22.863" v="2075" actId="14100"/>
        <pc:sldMkLst>
          <pc:docMk/>
          <pc:sldMk cId="2609522286" sldId="271"/>
        </pc:sldMkLst>
        <pc:spChg chg="mod ord">
          <ac:chgData name="Megan Aragon" userId="ad2f2c9e-50ec-466c-b089-2a1558adfd81" providerId="ADAL" clId="{FE892D00-0EC1-4CC0-B950-E21401E806B8}" dt="2024-03-31T07:48:11.284" v="2069" actId="1036"/>
          <ac:spMkLst>
            <pc:docMk/>
            <pc:sldMk cId="2609522286" sldId="271"/>
            <ac:spMk id="2" creationId="{C1BD98EF-DDA3-196B-F599-255E8668D363}"/>
          </ac:spMkLst>
        </pc:spChg>
        <pc:spChg chg="del mod ord">
          <ac:chgData name="Megan Aragon" userId="ad2f2c9e-50ec-466c-b089-2a1558adfd81" providerId="ADAL" clId="{FE892D00-0EC1-4CC0-B950-E21401E806B8}" dt="2024-03-31T06:55:39.064" v="1719" actId="700"/>
          <ac:spMkLst>
            <pc:docMk/>
            <pc:sldMk cId="2609522286" sldId="271"/>
            <ac:spMk id="3" creationId="{A66F4742-01C7-78CE-F79D-4F5AA8F23459}"/>
          </ac:spMkLst>
        </pc:spChg>
        <pc:spChg chg="del">
          <ac:chgData name="Megan Aragon" userId="ad2f2c9e-50ec-466c-b089-2a1558adfd81" providerId="ADAL" clId="{FE892D00-0EC1-4CC0-B950-E21401E806B8}" dt="2024-03-31T06:55:39.064" v="1719" actId="700"/>
          <ac:spMkLst>
            <pc:docMk/>
            <pc:sldMk cId="2609522286" sldId="271"/>
            <ac:spMk id="4" creationId="{24EBA573-4020-696A-4686-48BCDE232C0B}"/>
          </ac:spMkLst>
        </pc:spChg>
        <pc:spChg chg="add mod ord">
          <ac:chgData name="Megan Aragon" userId="ad2f2c9e-50ec-466c-b089-2a1558adfd81" providerId="ADAL" clId="{FE892D00-0EC1-4CC0-B950-E21401E806B8}" dt="2024-03-31T07:48:22.863" v="2075" actId="14100"/>
          <ac:spMkLst>
            <pc:docMk/>
            <pc:sldMk cId="2609522286" sldId="271"/>
            <ac:spMk id="5" creationId="{D03080A8-648B-F5EE-5E31-353AA0D37944}"/>
          </ac:spMkLst>
        </pc:spChg>
      </pc:sldChg>
      <pc:sldChg chg="addSp delSp modSp new mod modClrScheme chgLayout">
        <pc:chgData name="Megan Aragon" userId="ad2f2c9e-50ec-466c-b089-2a1558adfd81" providerId="ADAL" clId="{FE892D00-0EC1-4CC0-B950-E21401E806B8}" dt="2024-03-31T08:15:16.492" v="2375" actId="12"/>
        <pc:sldMkLst>
          <pc:docMk/>
          <pc:sldMk cId="3282199504" sldId="272"/>
        </pc:sldMkLst>
        <pc:spChg chg="mod ord">
          <ac:chgData name="Megan Aragon" userId="ad2f2c9e-50ec-466c-b089-2a1558adfd81" providerId="ADAL" clId="{FE892D00-0EC1-4CC0-B950-E21401E806B8}" dt="2024-03-31T07:48:43.863" v="2100" actId="1036"/>
          <ac:spMkLst>
            <pc:docMk/>
            <pc:sldMk cId="3282199504" sldId="272"/>
            <ac:spMk id="2" creationId="{8B3111E6-D3FF-9AAC-5FD1-997DF5FEBD88}"/>
          </ac:spMkLst>
        </pc:spChg>
        <pc:spChg chg="del mod ord">
          <ac:chgData name="Megan Aragon" userId="ad2f2c9e-50ec-466c-b089-2a1558adfd81" providerId="ADAL" clId="{FE892D00-0EC1-4CC0-B950-E21401E806B8}" dt="2024-03-31T06:59:56.173" v="1739" actId="700"/>
          <ac:spMkLst>
            <pc:docMk/>
            <pc:sldMk cId="3282199504" sldId="272"/>
            <ac:spMk id="3" creationId="{8C74D17B-2DCC-FBE2-553C-211F84BA5FBB}"/>
          </ac:spMkLst>
        </pc:spChg>
        <pc:spChg chg="del">
          <ac:chgData name="Megan Aragon" userId="ad2f2c9e-50ec-466c-b089-2a1558adfd81" providerId="ADAL" clId="{FE892D00-0EC1-4CC0-B950-E21401E806B8}" dt="2024-03-31T06:59:56.173" v="1739" actId="700"/>
          <ac:spMkLst>
            <pc:docMk/>
            <pc:sldMk cId="3282199504" sldId="272"/>
            <ac:spMk id="4" creationId="{1457E8AE-BE1C-B0E9-2BE5-6B8DECA61A35}"/>
          </ac:spMkLst>
        </pc:spChg>
        <pc:spChg chg="add mod ord">
          <ac:chgData name="Megan Aragon" userId="ad2f2c9e-50ec-466c-b089-2a1558adfd81" providerId="ADAL" clId="{FE892D00-0EC1-4CC0-B950-E21401E806B8}" dt="2024-03-31T08:15:16.492" v="2375" actId="12"/>
          <ac:spMkLst>
            <pc:docMk/>
            <pc:sldMk cId="3282199504" sldId="272"/>
            <ac:spMk id="5" creationId="{9FEFC7C7-C946-C1F8-AC6A-0E7A4EB1E61E}"/>
          </ac:spMkLst>
        </pc:spChg>
      </pc:sldChg>
      <pc:sldChg chg="modSp add mod ord">
        <pc:chgData name="Megan Aragon" userId="ad2f2c9e-50ec-466c-b089-2a1558adfd81" providerId="ADAL" clId="{FE892D00-0EC1-4CC0-B950-E21401E806B8}" dt="2024-03-31T07:59:27.898" v="2322" actId="20577"/>
        <pc:sldMkLst>
          <pc:docMk/>
          <pc:sldMk cId="773518611" sldId="273"/>
        </pc:sldMkLst>
        <pc:spChg chg="mod">
          <ac:chgData name="Megan Aragon" userId="ad2f2c9e-50ec-466c-b089-2a1558adfd81" providerId="ADAL" clId="{FE892D00-0EC1-4CC0-B950-E21401E806B8}" dt="2024-03-31T07:49:32.997" v="2155" actId="1036"/>
          <ac:spMkLst>
            <pc:docMk/>
            <pc:sldMk cId="773518611" sldId="273"/>
            <ac:spMk id="2" creationId="{678CC448-85C9-654E-E610-F96E6B2C5772}"/>
          </ac:spMkLst>
        </pc:spChg>
        <pc:spChg chg="mod">
          <ac:chgData name="Megan Aragon" userId="ad2f2c9e-50ec-466c-b089-2a1558adfd81" providerId="ADAL" clId="{FE892D00-0EC1-4CC0-B950-E21401E806B8}" dt="2024-03-31T07:59:27.898" v="2322" actId="20577"/>
          <ac:spMkLst>
            <pc:docMk/>
            <pc:sldMk cId="773518611" sldId="273"/>
            <ac:spMk id="5" creationId="{9FE96BBF-C264-C7B1-0763-6D9DE38225B8}"/>
          </ac:spMkLst>
        </pc:spChg>
      </pc:sldChg>
      <pc:sldChg chg="modSp add mod ord">
        <pc:chgData name="Megan Aragon" userId="ad2f2c9e-50ec-466c-b089-2a1558adfd81" providerId="ADAL" clId="{FE892D00-0EC1-4CC0-B950-E21401E806B8}" dt="2024-03-31T08:10:04.725" v="2371" actId="14100"/>
        <pc:sldMkLst>
          <pc:docMk/>
          <pc:sldMk cId="1094734619" sldId="274"/>
        </pc:sldMkLst>
        <pc:spChg chg="mod">
          <ac:chgData name="Megan Aragon" userId="ad2f2c9e-50ec-466c-b089-2a1558adfd81" providerId="ADAL" clId="{FE892D00-0EC1-4CC0-B950-E21401E806B8}" dt="2024-03-31T08:10:04.725" v="2371" actId="14100"/>
          <ac:spMkLst>
            <pc:docMk/>
            <pc:sldMk cId="1094734619" sldId="274"/>
            <ac:spMk id="2" creationId="{AE920246-6F2C-E407-E516-6DBC4942DEAE}"/>
          </ac:spMkLst>
        </pc:spChg>
        <pc:spChg chg="mod">
          <ac:chgData name="Megan Aragon" userId="ad2f2c9e-50ec-466c-b089-2a1558adfd81" providerId="ADAL" clId="{FE892D00-0EC1-4CC0-B950-E21401E806B8}" dt="2024-03-31T08:00:03.154" v="2357" actId="20577"/>
          <ac:spMkLst>
            <pc:docMk/>
            <pc:sldMk cId="1094734619" sldId="274"/>
            <ac:spMk id="5" creationId="{7C215EF1-07CD-0138-ED79-D4B7BCA3261B}"/>
          </ac:spMkLst>
        </pc:spChg>
      </pc:sldChg>
      <pc:sldChg chg="modSp add mod ord">
        <pc:chgData name="Megan Aragon" userId="ad2f2c9e-50ec-466c-b089-2a1558adfd81" providerId="ADAL" clId="{FE892D00-0EC1-4CC0-B950-E21401E806B8}" dt="2024-03-31T08:26:14.786" v="2427" actId="1036"/>
        <pc:sldMkLst>
          <pc:docMk/>
          <pc:sldMk cId="1083786528" sldId="275"/>
        </pc:sldMkLst>
        <pc:spChg chg="mod">
          <ac:chgData name="Megan Aragon" userId="ad2f2c9e-50ec-466c-b089-2a1558adfd81" providerId="ADAL" clId="{FE892D00-0EC1-4CC0-B950-E21401E806B8}" dt="2024-03-31T08:26:14.786" v="2427" actId="1036"/>
          <ac:spMkLst>
            <pc:docMk/>
            <pc:sldMk cId="1083786528" sldId="275"/>
            <ac:spMk id="2" creationId="{E86E6DDE-4CE2-ECE6-363B-12A5618E911D}"/>
          </ac:spMkLst>
        </pc:spChg>
        <pc:spChg chg="mod">
          <ac:chgData name="Megan Aragon" userId="ad2f2c9e-50ec-466c-b089-2a1558adfd81" providerId="ADAL" clId="{FE892D00-0EC1-4CC0-B950-E21401E806B8}" dt="2024-03-31T08:26:09.146" v="2424" actId="1036"/>
          <ac:spMkLst>
            <pc:docMk/>
            <pc:sldMk cId="1083786528" sldId="275"/>
            <ac:spMk id="5" creationId="{483E5B78-9953-DB48-726F-DD7927495D95}"/>
          </ac:spMkLst>
        </pc:spChg>
      </pc:sldChg>
      <pc:sldMasterChg chg="addSldLayout modSldLayout">
        <pc:chgData name="Megan Aragon" userId="ad2f2c9e-50ec-466c-b089-2a1558adfd81" providerId="ADAL" clId="{FE892D00-0EC1-4CC0-B950-E21401E806B8}" dt="2024-03-31T07:44:06.792" v="2012" actId="14100"/>
        <pc:sldMasterMkLst>
          <pc:docMk/>
          <pc:sldMasterMk cId="533091538" sldId="2147483660"/>
        </pc:sldMasterMkLst>
        <pc:sldLayoutChg chg="modSp mod">
          <pc:chgData name="Megan Aragon" userId="ad2f2c9e-50ec-466c-b089-2a1558adfd81" providerId="ADAL" clId="{FE892D00-0EC1-4CC0-B950-E21401E806B8}" dt="2024-03-31T07:41:10.208" v="1978" actId="1036"/>
          <pc:sldLayoutMkLst>
            <pc:docMk/>
            <pc:sldMasterMk cId="533091538" sldId="2147483660"/>
            <pc:sldLayoutMk cId="3076277720" sldId="2147483662"/>
          </pc:sldLayoutMkLst>
          <pc:spChg chg="mod">
            <ac:chgData name="Megan Aragon" userId="ad2f2c9e-50ec-466c-b089-2a1558adfd81" providerId="ADAL" clId="{FE892D00-0EC1-4CC0-B950-E21401E806B8}" dt="2024-03-31T07:40:58.446" v="1970" actId="1036"/>
            <ac:spMkLst>
              <pc:docMk/>
              <pc:sldMasterMk cId="533091538" sldId="2147483660"/>
              <pc:sldLayoutMk cId="3076277720" sldId="2147483662"/>
              <ac:spMk id="4" creationId="{0ED77F1E-E678-E5B1-BFE1-AB687A5ED39A}"/>
            </ac:spMkLst>
          </pc:spChg>
          <pc:spChg chg="mod">
            <ac:chgData name="Megan Aragon" userId="ad2f2c9e-50ec-466c-b089-2a1558adfd81" providerId="ADAL" clId="{FE892D00-0EC1-4CC0-B950-E21401E806B8}" dt="2024-03-31T07:41:10.208" v="1978" actId="1036"/>
            <ac:spMkLst>
              <pc:docMk/>
              <pc:sldMasterMk cId="533091538" sldId="2147483660"/>
              <pc:sldLayoutMk cId="3076277720" sldId="2147483662"/>
              <ac:spMk id="13" creationId="{0367B414-1424-EF20-0F96-D9A2EDC6271E}"/>
            </ac:spMkLst>
          </pc:spChg>
        </pc:sldLayoutChg>
        <pc:sldLayoutChg chg="modSp mod">
          <pc:chgData name="Megan Aragon" userId="ad2f2c9e-50ec-466c-b089-2a1558adfd81" providerId="ADAL" clId="{FE892D00-0EC1-4CC0-B950-E21401E806B8}" dt="2024-03-31T07:44:06.792" v="2012" actId="14100"/>
          <pc:sldLayoutMkLst>
            <pc:docMk/>
            <pc:sldMasterMk cId="533091538" sldId="2147483660"/>
            <pc:sldLayoutMk cId="169776594" sldId="2147483663"/>
          </pc:sldLayoutMkLst>
          <pc:spChg chg="mod">
            <ac:chgData name="Megan Aragon" userId="ad2f2c9e-50ec-466c-b089-2a1558adfd81" providerId="ADAL" clId="{FE892D00-0EC1-4CC0-B950-E21401E806B8}" dt="2024-03-31T07:44:06.792" v="2012" actId="14100"/>
            <ac:spMkLst>
              <pc:docMk/>
              <pc:sldMasterMk cId="533091538" sldId="2147483660"/>
              <pc:sldLayoutMk cId="169776594" sldId="2147483663"/>
              <ac:spMk id="2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7:43:51.018" v="2010" actId="14100"/>
            <ac:spMkLst>
              <pc:docMk/>
              <pc:sldMasterMk cId="533091538" sldId="2147483660"/>
              <pc:sldLayoutMk cId="169776594" sldId="2147483663"/>
              <ac:spMk id="3" creationId="{00000000-0000-0000-0000-000000000000}"/>
            </ac:spMkLst>
          </pc:spChg>
        </pc:sldLayoutChg>
        <pc:sldLayoutChg chg="modSp mod">
          <pc:chgData name="Megan Aragon" userId="ad2f2c9e-50ec-466c-b089-2a1558adfd81" providerId="ADAL" clId="{FE892D00-0EC1-4CC0-B950-E21401E806B8}" dt="2024-03-31T07:43:39.272" v="2009" actId="122"/>
          <pc:sldLayoutMkLst>
            <pc:docMk/>
            <pc:sldMasterMk cId="533091538" sldId="2147483660"/>
            <pc:sldLayoutMk cId="3442462660" sldId="2147483698"/>
          </pc:sldLayoutMkLst>
          <pc:spChg chg="mod">
            <ac:chgData name="Megan Aragon" userId="ad2f2c9e-50ec-466c-b089-2a1558adfd81" providerId="ADAL" clId="{FE892D00-0EC1-4CC0-B950-E21401E806B8}" dt="2024-03-31T07:43:39.272" v="2009" actId="122"/>
            <ac:spMkLst>
              <pc:docMk/>
              <pc:sldMasterMk cId="533091538" sldId="2147483660"/>
              <pc:sldLayoutMk cId="3442462660" sldId="2147483698"/>
              <ac:spMk id="2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7:43:20.345" v="2007" actId="14100"/>
            <ac:spMkLst>
              <pc:docMk/>
              <pc:sldMasterMk cId="533091538" sldId="2147483660"/>
              <pc:sldLayoutMk cId="3442462660" sldId="2147483698"/>
              <ac:spMk id="3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7:43:17.156" v="2006" actId="14100"/>
            <ac:spMkLst>
              <pc:docMk/>
              <pc:sldMasterMk cId="533091538" sldId="2147483660"/>
              <pc:sldLayoutMk cId="3442462660" sldId="2147483698"/>
              <ac:spMk id="8" creationId="{791B5F2B-C710-4D27-9B2F-C71FCFEF31AE}"/>
            </ac:spMkLst>
          </pc:spChg>
        </pc:sldLayoutChg>
        <pc:sldLayoutChg chg="delSp modSp add mod setBg">
          <pc:chgData name="Megan Aragon" userId="ad2f2c9e-50ec-466c-b089-2a1558adfd81" providerId="ADAL" clId="{FE892D00-0EC1-4CC0-B950-E21401E806B8}" dt="2024-03-31T07:06:13.449" v="1780" actId="5793"/>
          <pc:sldLayoutMkLst>
            <pc:docMk/>
            <pc:sldMasterMk cId="533091538" sldId="2147483660"/>
            <pc:sldLayoutMk cId="3065701527" sldId="2147483699"/>
          </pc:sldLayoutMkLst>
          <pc:spChg chg="mod">
            <ac:chgData name="Megan Aragon" userId="ad2f2c9e-50ec-466c-b089-2a1558adfd81" providerId="ADAL" clId="{FE892D00-0EC1-4CC0-B950-E21401E806B8}" dt="2024-03-31T07:05:49.389" v="1776" actId="122"/>
            <ac:spMkLst>
              <pc:docMk/>
              <pc:sldMasterMk cId="533091538" sldId="2147483660"/>
              <pc:sldLayoutMk cId="3065701527" sldId="2147483699"/>
              <ac:spMk id="2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7:06:13.449" v="1780" actId="5793"/>
            <ac:spMkLst>
              <pc:docMk/>
              <pc:sldMasterMk cId="533091538" sldId="2147483660"/>
              <pc:sldLayoutMk cId="3065701527" sldId="2147483699"/>
              <ac:spMk id="3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6:56:40.604" v="1725" actId="207"/>
            <ac:spMkLst>
              <pc:docMk/>
              <pc:sldMasterMk cId="533091538" sldId="2147483660"/>
              <pc:sldLayoutMk cId="3065701527" sldId="2147483699"/>
              <ac:spMk id="4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6:56:40.604" v="1725" actId="207"/>
            <ac:spMkLst>
              <pc:docMk/>
              <pc:sldMasterMk cId="533091538" sldId="2147483660"/>
              <pc:sldLayoutMk cId="3065701527" sldId="2147483699"/>
              <ac:spMk id="5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6:56:40.604" v="1725" actId="207"/>
            <ac:spMkLst>
              <pc:docMk/>
              <pc:sldMasterMk cId="533091538" sldId="2147483660"/>
              <pc:sldLayoutMk cId="3065701527" sldId="2147483699"/>
              <ac:spMk id="6" creationId="{00000000-0000-0000-0000-000000000000}"/>
            </ac:spMkLst>
          </pc:spChg>
          <pc:spChg chg="mod">
            <ac:chgData name="Megan Aragon" userId="ad2f2c9e-50ec-466c-b089-2a1558adfd81" providerId="ADAL" clId="{FE892D00-0EC1-4CC0-B950-E21401E806B8}" dt="2024-03-31T07:06:07.756" v="1779" actId="5793"/>
            <ac:spMkLst>
              <pc:docMk/>
              <pc:sldMasterMk cId="533091538" sldId="2147483660"/>
              <pc:sldLayoutMk cId="3065701527" sldId="2147483699"/>
              <ac:spMk id="8" creationId="{791B5F2B-C710-4D27-9B2F-C71FCFEF31AE}"/>
            </ac:spMkLst>
          </pc:spChg>
          <pc:picChg chg="del">
            <ac:chgData name="Megan Aragon" userId="ad2f2c9e-50ec-466c-b089-2a1558adfd81" providerId="ADAL" clId="{FE892D00-0EC1-4CC0-B950-E21401E806B8}" dt="2024-03-31T06:48:59.644" v="1662" actId="478"/>
            <ac:picMkLst>
              <pc:docMk/>
              <pc:sldMasterMk cId="533091538" sldId="2147483660"/>
              <pc:sldLayoutMk cId="3065701527" sldId="2147483699"/>
              <ac:picMk id="7" creationId="{4BA22D62-2B6A-48B8-991E-02DBF86E1F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BA02-16C4-4FD4-AB79-F20F72A8534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8D75-A735-4CBF-9C64-A0DCE812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4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7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54939-605B-DE48-8006-D73C1F26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11B7F-85F1-9EC4-8477-19F0D1A28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38A20-C920-4245-4934-B40A52DC1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D1C60-A298-C085-680C-6E130663B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7E810-C3A8-4321-9FF5-B658135AEC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9161-6420-E7DA-AA61-68DAF8168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097B9-D4AB-C823-ACE0-9AD0CECD9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9D55E-B56C-D58A-CB72-EB29690E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FA8AC-1D8C-C9F0-569A-2084D6D3E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7E810-C3A8-4321-9FF5-B658135AEC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7E810-C3A8-4321-9FF5-B658135AE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hyperlink" Target="http://www.etclighthous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C725C-E758-04CD-8E4E-3AD38D642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9538" y="2877417"/>
            <a:ext cx="7784812" cy="224703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3C2F9-F200-C9A8-83CC-F4E52B731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3071090"/>
            <a:ext cx="7296149" cy="646331"/>
          </a:xfrm>
          <a:noFill/>
        </p:spPr>
        <p:txBody>
          <a:bodyPr wrap="square" rtlCol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49F1D-59ED-8099-A3F3-F4ECC5DFA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1" y="4156184"/>
            <a:ext cx="7296148" cy="535531"/>
          </a:xfrm>
          <a:noFill/>
        </p:spPr>
        <p:txBody>
          <a:bodyPr wrap="square" rtlCol="0">
            <a:spAutoFit/>
          </a:bodyPr>
          <a:lstStyle>
            <a:lvl1pPr>
              <a:defRPr lang="en-US"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21B9A0-2CF2-3472-7E10-D9DDA2EE8D64}"/>
              </a:ext>
            </a:extLst>
          </p:cNvPr>
          <p:cNvCxnSpPr>
            <a:cxnSpLocks/>
          </p:cNvCxnSpPr>
          <p:nvPr/>
        </p:nvCxnSpPr>
        <p:spPr>
          <a:xfrm>
            <a:off x="533401" y="3935115"/>
            <a:ext cx="6477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B534D17-6CFC-D8C8-B13B-A8D3A0922F1A}"/>
              </a:ext>
            </a:extLst>
          </p:cNvPr>
          <p:cNvSpPr txBox="1"/>
          <p:nvPr/>
        </p:nvSpPr>
        <p:spPr>
          <a:xfrm>
            <a:off x="7562849" y="5412799"/>
            <a:ext cx="37338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4000" dirty="0">
                <a:solidFill>
                  <a:srgbClr val="C3202D"/>
                </a:solidFill>
              </a:rPr>
              <a:t>e</a:t>
            </a:r>
            <a:r>
              <a:rPr lang="en-US" sz="3200" dirty="0">
                <a:solidFill>
                  <a:srgbClr val="C3202D"/>
                </a:solidFill>
              </a:rPr>
              <a:t>txlighthouse.org</a:t>
            </a:r>
          </a:p>
        </p:txBody>
      </p:sp>
      <p:pic>
        <p:nvPicPr>
          <p:cNvPr id="12" name="Picture 11" descr="Logo: East Texas Lighthouse, Empowering the Blind">
            <a:extLst>
              <a:ext uri="{FF2B5EF4-FFF2-40B4-BE49-F238E27FC236}">
                <a16:creationId xmlns:a16="http://schemas.microsoft.com/office/drawing/2014/main" id="{1DEA0D26-EA22-F25B-1B08-6549C2416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7" b="14795"/>
          <a:stretch/>
        </p:blipFill>
        <p:spPr>
          <a:xfrm>
            <a:off x="4667250" y="228600"/>
            <a:ext cx="6877050" cy="19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6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pos="72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_Red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8683-3321-13D9-C643-CCFD4D7DB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100" y="2520636"/>
            <a:ext cx="6628086" cy="1588127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5400" dirty="0">
                <a:ea typeface="+mn-ea"/>
              </a:defRPr>
            </a:lvl1pPr>
          </a:lstStyle>
          <a:p>
            <a:pPr lvl="0" algn="r"/>
            <a:r>
              <a:rPr lang="en-US"/>
              <a:t>TRANSITION 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116AD-9B68-E12B-52B8-5F3BB24805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5167" y="0"/>
            <a:ext cx="1031846" cy="6858000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834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Burst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67B414-1424-EF20-0F96-D9A2EDC62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1827"/>
            <a:ext cx="8781144" cy="535531"/>
          </a:xfrm>
          <a:noFill/>
        </p:spPr>
        <p:txBody>
          <a:bodyPr wrap="square" rtlCol="0">
            <a:spAutoFit/>
          </a:bodyPr>
          <a:lstStyle>
            <a:lvl1pPr algn="ctr">
              <a:defRPr lang="en-US" dirty="0">
                <a:ea typeface="+mn-ea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D77F1E-E678-E5B1-BFE1-AB687A5E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141341"/>
            <a:ext cx="8781144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D918-6FCD-BE47-A810-BA961C9F4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58" y="733234"/>
            <a:ext cx="292434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_Logo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617"/>
            <a:ext cx="11430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1283"/>
            <a:ext cx="11430000" cy="483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DDB4-95B7-4C88-BA7C-F22A5875F2B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8315-8445-4CE1-A3A6-8F87AFC4CA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22D62-2B6A-48B8-991E-02DBF86E1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14831"/>
          <a:stretch/>
        </p:blipFill>
        <p:spPr>
          <a:xfrm>
            <a:off x="9024421" y="5981700"/>
            <a:ext cx="2786579" cy="7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ison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53112"/>
            <a:ext cx="11242775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1341"/>
            <a:ext cx="5343427" cy="483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DDB4-95B7-4C88-BA7C-F22A5875F2B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8315-8445-4CE1-A3A6-8F87AFC4CA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22D62-2B6A-48B8-991E-02DBF86E1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14831"/>
          <a:stretch/>
        </p:blipFill>
        <p:spPr>
          <a:xfrm>
            <a:off x="9024421" y="5981700"/>
            <a:ext cx="2786579" cy="7331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1B5F2B-C710-4D27-9B2F-C71FCFEF31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347" y="1132788"/>
            <a:ext cx="5343427" cy="48387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</a:t>
            </a:r>
          </a:p>
        </p:txBody>
      </p:sp>
    </p:spTree>
    <p:extLst>
      <p:ext uri="{BB962C8B-B14F-4D97-AF65-F5344CB8AC3E}">
        <p14:creationId xmlns:p14="http://schemas.microsoft.com/office/powerpoint/2010/main" val="34424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mparison"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11100392" cy="533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8" y="943947"/>
            <a:ext cx="4944678" cy="48387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1B5F2B-C710-4D27-9B2F-C71FCFEF31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713" y="943947"/>
            <a:ext cx="4944678" cy="48387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</a:t>
            </a:r>
          </a:p>
        </p:txBody>
      </p:sp>
    </p:spTree>
    <p:extLst>
      <p:ext uri="{BB962C8B-B14F-4D97-AF65-F5344CB8AC3E}">
        <p14:creationId xmlns:p14="http://schemas.microsoft.com/office/powerpoint/2010/main" val="30657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A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1C3CF-940C-FA26-EE82-E69FE4A5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7917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9BDD-71F8-C3D0-8902-9299C8BC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52500"/>
            <a:ext cx="9791700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30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62" r:id="rId3"/>
    <p:sldLayoutId id="2147483663" r:id="rId4"/>
    <p:sldLayoutId id="2147483698" r:id="rId5"/>
    <p:sldLayoutId id="214748369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8" name="click.wav"/>
          </p:stSnd>
        </p:sndAc>
      </p:transition>
    </mc:Choice>
    <mc:Fallback xmlns="">
      <p:transition spd="med">
        <p:fade/>
        <p:sndAc>
          <p:stSnd>
            <p:snd r:embed="rId11" name="click.wav"/>
          </p:stSnd>
        </p:sndAc>
      </p:transition>
    </mc:Fallback>
  </mc:AlternateConten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240">
          <p15:clr>
            <a:srgbClr val="FBAE40"/>
          </p15:clr>
        </p15:guide>
        <p15:guide id="4" pos="7440">
          <p15:clr>
            <a:srgbClr val="FBAE40"/>
          </p15:clr>
        </p15:guide>
        <p15:guide id="5" orient="horz" pos="600">
          <p15:clr>
            <a:srgbClr val="A4A3A4"/>
          </p15:clr>
        </p15:guide>
        <p15:guide id="6" orient="horz" pos="144">
          <p15:clr>
            <a:srgbClr val="F26B43"/>
          </p15:clr>
        </p15:guide>
        <p15:guide id="7" orient="horz" pos="364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office/keyboard-shortcuts-in-excel-1798d9d5-842a-42b8-9c99-9b7213f0040f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support.microsoft.com/en-us/office/keyboard-shortcuts-in-word-95ef89dd-7142-4b50-afb2-f762f663ceb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google.com/docs/answer/181110?hl=en&amp;co=GENIE.Platform%3DDesktop" TargetMode="External"/><Relationship Id="rId5" Type="http://schemas.openxmlformats.org/officeDocument/2006/relationships/hyperlink" Target="https://support.google.com/docs/answer/179738?hl=en&amp;co=GENIE.Platform%3DDesktop" TargetMode="External"/><Relationship Id="rId4" Type="http://schemas.openxmlformats.org/officeDocument/2006/relationships/hyperlink" Target="https://support.google.com/drive/answer/2563044?hl=en&amp;co=GENIE.Platform%3DDesktop" TargetMode="External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linkedin.com/in/megaragon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officeupdates/current-channe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hyperlink" Target="https://support.google.com/docs/answer/9228272?hl=en&amp;sjid=10841428127309118025-NA#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EC46-5AA0-C637-C60F-CB3872CF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129395"/>
            <a:ext cx="7296149" cy="646331"/>
          </a:xfrm>
        </p:spPr>
        <p:txBody>
          <a:bodyPr/>
          <a:lstStyle/>
          <a:p>
            <a:pPr algn="ctr"/>
            <a:r>
              <a:rPr lang="en-US" dirty="0"/>
              <a:t>NAVIGATING THE DIVIDE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862D1-6772-CBB7-7B01-551235152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4029184"/>
            <a:ext cx="7296148" cy="1106970"/>
          </a:xfrm>
        </p:spPr>
        <p:txBody>
          <a:bodyPr/>
          <a:lstStyle/>
          <a:p>
            <a:pPr algn="ctr"/>
            <a:r>
              <a:rPr lang="en-US" dirty="0"/>
              <a:t>Microsoft vs. Google </a:t>
            </a:r>
          </a:p>
          <a:p>
            <a:pPr algn="ctr"/>
            <a:r>
              <a:rPr lang="en-US" dirty="0"/>
              <a:t>for Blind &amp; Low Vision AT Users</a:t>
            </a:r>
          </a:p>
        </p:txBody>
      </p:sp>
    </p:spTree>
    <p:extLst>
      <p:ext uri="{BB962C8B-B14F-4D97-AF65-F5344CB8AC3E}">
        <p14:creationId xmlns:p14="http://schemas.microsoft.com/office/powerpoint/2010/main" val="38827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E26F2-B481-F5F8-50AA-DF79C2F8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C448-85C9-654E-E610-F96E6B2C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0017"/>
            <a:ext cx="11430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THE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96BBF-C264-C7B1-0763-6D9DE382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40183"/>
            <a:ext cx="11430000" cy="4639917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Desktop Shortcuts for Google App Files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Drive for Desktop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C22B-EFCA-000E-FC32-0D77F5C8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8499530" cy="619932"/>
          </a:xfrm>
        </p:spPr>
        <p:txBody>
          <a:bodyPr/>
          <a:lstStyle/>
          <a:p>
            <a:r>
              <a:rPr lang="en-US" dirty="0"/>
              <a:t>NAVIGATION &amp;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CA8D6-A708-F892-09BE-820734D2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38386"/>
            <a:ext cx="5213037" cy="5819613"/>
          </a:xfrm>
        </p:spPr>
        <p:txBody>
          <a:bodyPr>
            <a:normAutofit/>
          </a:bodyPr>
          <a:lstStyle/>
          <a:p>
            <a:r>
              <a:rPr lang="en-US" dirty="0"/>
              <a:t>MICROSOFT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ALT </a:t>
            </a:r>
            <a:r>
              <a:rPr lang="en-US" b="0" dirty="0"/>
              <a:t>+ Ribbon Tags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F6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ARROW KEYS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TAB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831C7-BC88-35AC-1C83-BBCCEAF976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9838" y="0"/>
            <a:ext cx="6819254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GOOGLE</a:t>
            </a:r>
            <a:endParaRPr lang="en-US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Virtual </a:t>
            </a:r>
            <a:r>
              <a:rPr lang="en-US" b="0" dirty="0"/>
              <a:t>PC Cursor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Accessibility Supports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ALT </a:t>
            </a:r>
            <a:r>
              <a:rPr lang="en-US" b="0" dirty="0"/>
              <a:t>+ Menu Quick Keys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INSERT + F8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ALT + SHIFT + A &amp; F6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SHIFT + Common Commands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Double Commands</a:t>
            </a:r>
          </a:p>
        </p:txBody>
      </p:sp>
    </p:spTree>
    <p:extLst>
      <p:ext uri="{BB962C8B-B14F-4D97-AF65-F5344CB8AC3E}">
        <p14:creationId xmlns:p14="http://schemas.microsoft.com/office/powerpoint/2010/main" val="5579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A267-767C-4A82-6A42-BDC0C809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0246-6F2C-E407-E516-6DBC4942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42900"/>
            <a:ext cx="11430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THE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- 4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15EF1-07CD-0138-ED79-D4B7BCA3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3683"/>
            <a:ext cx="11430000" cy="4538317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JAWS Settings: Automatically Turn Off Virtual PC Cursor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Reference Guides to Support New Learners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E9C7-65CA-F18A-EF5D-A9CE6E89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19100"/>
            <a:ext cx="11100392" cy="533400"/>
          </a:xfrm>
        </p:spPr>
        <p:txBody>
          <a:bodyPr/>
          <a:lstStyle/>
          <a:p>
            <a:r>
              <a:rPr lang="en-US" dirty="0"/>
              <a:t>APP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C64D-111B-E3F7-C981-B3E68ADC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1324946"/>
            <a:ext cx="4944678" cy="55330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MICROSOFT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Ribbon </a:t>
            </a:r>
            <a:r>
              <a:rPr lang="en-US" b="0" dirty="0"/>
              <a:t>Menu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Advanced Editing &amp; Creative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Microsoft Excel: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Powerful Data &amp; Analysis Tools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Advanced Formulas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8A1F0-E669-C7FF-48E3-A3FEF0AB8E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713" y="1324946"/>
            <a:ext cx="4944678" cy="5184341"/>
          </a:xfrm>
        </p:spPr>
        <p:txBody>
          <a:bodyPr/>
          <a:lstStyle/>
          <a:p>
            <a:r>
              <a:rPr lang="en-US" dirty="0"/>
              <a:t>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Great </a:t>
            </a:r>
            <a:r>
              <a:rPr lang="en-US" b="0" dirty="0"/>
              <a:t>for Most Tasks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Highly Integrated Ecosystem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Created for Real-Time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078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3CB33-FEDA-ED4E-C67F-FB71A088D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6DDE-4CE2-ECE6-363B-12A5618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88617"/>
            <a:ext cx="11430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THE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- 5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E5B78-9953-DB48-726F-DD792749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0683"/>
            <a:ext cx="11430000" cy="4106517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Right Tool for the Task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DDB5-C8AB-0F98-4332-FBFC70BC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327"/>
            <a:ext cx="11315700" cy="535531"/>
          </a:xfrm>
        </p:spPr>
        <p:txBody>
          <a:bodyPr/>
          <a:lstStyle/>
          <a:p>
            <a:r>
              <a:rPr lang="en-US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39028-6F9C-6604-C649-19D06AB6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255641"/>
            <a:ext cx="11315700" cy="48387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>
                <a:hlinkClick r:id="rId4"/>
              </a:rPr>
              <a:t>Keyboard shortcuts for Google Drive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>
                <a:hlinkClick r:id="rId5"/>
              </a:rPr>
              <a:t>Keyboard shortcuts for Google Docs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>
                <a:hlinkClick r:id="rId6"/>
              </a:rPr>
              <a:t>Keyboard shortcuts for Google Sheets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>
                <a:hlinkClick r:id="rId7"/>
              </a:rPr>
              <a:t>Keyboard shortcuts for Microsoft  Word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>
                <a:hlinkClick r:id="rId8"/>
              </a:rPr>
              <a:t>Keyboard shortcuts for Microsoft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D874-A34E-3E2D-D54E-03FA4019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F98F819-F0E1-E24B-3D4F-DE8E991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17" y="2634490"/>
            <a:ext cx="6628086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5400" dirty="0"/>
              <a:t>QUESTIONS?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8950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100C-2F3D-5CB9-50E0-086C534E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29A9434-4B81-E080-12C7-26CF83B7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17" y="2634490"/>
            <a:ext cx="6628086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5400" dirty="0"/>
              <a:t>THANK YOU!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897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B052-B8FD-5C04-94D6-4A4CFEEF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0" y="301827"/>
            <a:ext cx="6961747" cy="535531"/>
          </a:xfrm>
        </p:spPr>
        <p:txBody>
          <a:bodyPr/>
          <a:lstStyle/>
          <a:p>
            <a:pPr algn="ctr"/>
            <a:r>
              <a:rPr lang="en-US" dirty="0"/>
              <a:t>MEET THE SPEAKER</a:t>
            </a:r>
          </a:p>
        </p:txBody>
      </p:sp>
      <p:pic>
        <p:nvPicPr>
          <p:cNvPr id="6" name="Megan Portrait" descr="A smiling woman with long dark blond hair is pictured. She wears a black suit jacket and a dark blue blouse.">
            <a:extLst>
              <a:ext uri="{FF2B5EF4-FFF2-40B4-BE49-F238E27FC236}">
                <a16:creationId xmlns:a16="http://schemas.microsoft.com/office/drawing/2014/main" id="{5F10C668-6500-D001-21AE-0292F2B28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70" r="164" b="5816"/>
          <a:stretch/>
        </p:blipFill>
        <p:spPr>
          <a:xfrm>
            <a:off x="1545771" y="1164047"/>
            <a:ext cx="3279161" cy="3429000"/>
          </a:xfrm>
          <a:prstGeom prst="rect">
            <a:avLst/>
          </a:prstGeom>
        </p:spPr>
      </p:pic>
      <p:pic>
        <p:nvPicPr>
          <p:cNvPr id="5" name="Megan QR Code" descr="Follow this link to visit my LinkedIn profile and connect with me">
            <a:hlinkClick r:id="rId5"/>
            <a:extLst>
              <a:ext uri="{FF2B5EF4-FFF2-40B4-BE49-F238E27FC236}">
                <a16:creationId xmlns:a16="http://schemas.microsoft.com/office/drawing/2014/main" id="{D9514FBC-CA25-79E3-B4E4-E115393C98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73" y="1624535"/>
            <a:ext cx="2709057" cy="27090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7EA9-3FB6-18F6-4ADE-3C7692E8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2" y="4919737"/>
            <a:ext cx="6961746" cy="1567609"/>
          </a:xfr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Megan Aragon</a:t>
            </a:r>
          </a:p>
          <a:p>
            <a:pPr algn="ctr"/>
            <a:r>
              <a:rPr lang="en-US" dirty="0"/>
              <a:t>Technology Services Administrator</a:t>
            </a:r>
          </a:p>
          <a:p>
            <a:pPr algn="ctr"/>
            <a:r>
              <a:rPr lang="en-US" dirty="0"/>
              <a:t>East Texas Lighthouse</a:t>
            </a:r>
          </a:p>
        </p:txBody>
      </p:sp>
    </p:spTree>
    <p:extLst>
      <p:ext uri="{BB962C8B-B14F-4D97-AF65-F5344CB8AC3E}">
        <p14:creationId xmlns:p14="http://schemas.microsoft.com/office/powerpoint/2010/main" val="193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0150-1E5B-0A69-5B7B-1E0CBFBB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0817"/>
            <a:ext cx="11430000" cy="533400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4033-E791-D41E-D7AB-7B5E809B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9050"/>
            <a:ext cx="11201400" cy="44831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Regarding Google Apps &amp; Microsoft Office Suite: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three differences and similarities.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two strategies for transition between the two applications.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Recommend three methods to improve AT compatibility with each platform.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two considerations for magnification users to improve their experience.</a:t>
            </a:r>
          </a:p>
        </p:txBody>
      </p:sp>
    </p:spTree>
    <p:extLst>
      <p:ext uri="{BB962C8B-B14F-4D97-AF65-F5344CB8AC3E}">
        <p14:creationId xmlns:p14="http://schemas.microsoft.com/office/powerpoint/2010/main" val="3139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E95384A-9EA1-0FA2-9342-F42C9136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17" y="1821447"/>
            <a:ext cx="6685320" cy="9169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5400" dirty="0"/>
              <a:t>THE DIVIDE</a:t>
            </a:r>
            <a:endParaRPr lang="en-US" sz="3600" b="0" dirty="0">
              <a:latin typeface="+mj-lt"/>
            </a:endParaRP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CC683046-7145-6363-A503-B8651B6141EC}"/>
              </a:ext>
            </a:extLst>
          </p:cNvPr>
          <p:cNvSpPr txBox="1">
            <a:spLocks/>
          </p:cNvSpPr>
          <p:nvPr/>
        </p:nvSpPr>
        <p:spPr>
          <a:xfrm>
            <a:off x="1127716" y="2903220"/>
            <a:ext cx="6685321" cy="2363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Starting Up</a:t>
            </a:r>
            <a:b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Software Updates</a:t>
            </a:r>
            <a:b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File Management</a:t>
            </a:r>
            <a:b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 Features</a:t>
            </a:r>
            <a:b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Navigation &amp; Commands</a:t>
            </a:r>
            <a:endParaRPr lang="en-US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5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5823E-7866-1230-1B56-DC3A1384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57200"/>
            <a:ext cx="11100392" cy="533400"/>
          </a:xfrm>
        </p:spPr>
        <p:txBody>
          <a:bodyPr/>
          <a:lstStyle/>
          <a:p>
            <a:r>
              <a:rPr lang="en-US" dirty="0"/>
              <a:t>STARTING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C8821-D0F1-83E0-82F9-4E9E8121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1248746"/>
            <a:ext cx="4944678" cy="5609253"/>
          </a:xfrm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/>
              <a:t>MICROSOFT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Requires </a:t>
            </a:r>
            <a:r>
              <a:rPr lang="en-US" b="0" dirty="0"/>
              <a:t>Purchase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Educator &amp; student discounts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Download may be required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Basic keyboarding skills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71FC2-612A-10C9-4E84-7F1A1BB86E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713" y="1248746"/>
            <a:ext cx="4944678" cy="5609253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/>
              <a:t>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Free</a:t>
            </a: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Requires Google Account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Web-based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Keyboarding &amp; Internet Navigation skills required</a:t>
            </a:r>
          </a:p>
        </p:txBody>
      </p:sp>
    </p:spTree>
    <p:extLst>
      <p:ext uri="{BB962C8B-B14F-4D97-AF65-F5344CB8AC3E}">
        <p14:creationId xmlns:p14="http://schemas.microsoft.com/office/powerpoint/2010/main" val="27942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98EF-DDA3-196B-F599-255E8668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0817"/>
            <a:ext cx="11430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THE DIVIDE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080A8-648B-F5EE-5E31-353AA0D3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0983"/>
            <a:ext cx="11430000" cy="4449417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Desktop Shortcuts for Google App Files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Drive for Desktop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9617-3338-5A27-1EB8-900FB92A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81000"/>
            <a:ext cx="11100392" cy="533400"/>
          </a:xfrm>
        </p:spPr>
        <p:txBody>
          <a:bodyPr/>
          <a:lstStyle/>
          <a:p>
            <a:r>
              <a:rPr lang="en-US" dirty="0"/>
              <a:t>UPDATING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43F8-B6B0-89A7-DA3A-8E6226BD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1261447"/>
            <a:ext cx="4944678" cy="4838700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/>
              <a:t>MICROSOFT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Performed </a:t>
            </a:r>
            <a:r>
              <a:rPr lang="en-US" b="0" dirty="0"/>
              <a:t>manually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ALT + F, 00, then TAB to Update Options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6B40-6BF9-F351-40B8-A81EC42DF3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713" y="1261447"/>
            <a:ext cx="4944678" cy="4838700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/>
              <a:t>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Performed </a:t>
            </a:r>
            <a:r>
              <a:rPr lang="en-US" b="0" dirty="0"/>
              <a:t>automatically</a:t>
            </a:r>
          </a:p>
        </p:txBody>
      </p:sp>
    </p:spTree>
    <p:extLst>
      <p:ext uri="{BB962C8B-B14F-4D97-AF65-F5344CB8AC3E}">
        <p14:creationId xmlns:p14="http://schemas.microsoft.com/office/powerpoint/2010/main" val="2065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11E6-D3FF-9AAC-5FD1-997DF5FE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8917"/>
            <a:ext cx="11430000" cy="53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NAVIGATE THE </a:t>
            </a:r>
            <a:r>
              <a:rPr lang="en-US" dirty="0" smtClean="0"/>
              <a:t>DIVIDE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FC7C7-C946-C1F8-AC6A-0E7A4EB1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3800"/>
            <a:ext cx="11374120" cy="4457700"/>
          </a:xfrm>
        </p:spPr>
        <p:txBody>
          <a:bodyPr/>
          <a:lstStyle/>
          <a:p>
            <a:pPr marL="434340" indent="-342900">
              <a:lnSpc>
                <a:spcPct val="11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Microsoft 365 Release Notes</a:t>
            </a:r>
            <a:r>
              <a:rPr lang="en-US" dirty="0"/>
              <a:t> </a:t>
            </a:r>
          </a:p>
          <a:p>
            <a:pPr marL="1120140" lvl="1" indent="-342900">
              <a:lnSpc>
                <a:spcPct val="110000"/>
              </a:lnSpc>
              <a:spcBef>
                <a:spcPts val="1000"/>
              </a:spcBef>
              <a:spcAft>
                <a:spcPts val="1500"/>
              </a:spcAft>
            </a:pPr>
            <a:r>
              <a:rPr lang="en-US" dirty="0"/>
              <a:t>ALT + G, D, then WN. TAB release notes link</a:t>
            </a:r>
          </a:p>
          <a:p>
            <a:pPr marL="434340" indent="-342900">
              <a:lnSpc>
                <a:spcPct val="11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What’s New In Google Docs</a:t>
            </a:r>
            <a:r>
              <a:rPr lang="en-US" dirty="0"/>
              <a:t> </a:t>
            </a:r>
          </a:p>
          <a:p>
            <a:pPr marL="1120140" lvl="1" indent="-342900">
              <a:lnSpc>
                <a:spcPct val="110000"/>
              </a:lnSpc>
              <a:spcBef>
                <a:spcPts val="1000"/>
              </a:spcBef>
              <a:spcAft>
                <a:spcPts val="1500"/>
              </a:spcAft>
            </a:pPr>
            <a:r>
              <a:rPr lang="en-US" dirty="0"/>
              <a:t>ALT + J, DOWN ARROW to Updates</a:t>
            </a:r>
          </a:p>
          <a:p>
            <a:pPr marL="434340" indent="-342900">
              <a:lnSpc>
                <a:spcPct val="11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28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6E1C-D1F5-C671-75FD-CFB9F002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44500"/>
            <a:ext cx="11100392" cy="533400"/>
          </a:xfrm>
        </p:spPr>
        <p:txBody>
          <a:bodyPr>
            <a:normAutofit/>
          </a:bodyPr>
          <a:lstStyle/>
          <a:p>
            <a:r>
              <a:rPr lang="en-US" dirty="0"/>
              <a:t>FILE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365D-B79F-1B2D-251D-C280EA76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1350346"/>
            <a:ext cx="4944678" cy="5507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MICROSOFT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Save </a:t>
            </a:r>
            <a:r>
              <a:rPr lang="en-US" b="0" dirty="0"/>
              <a:t>to Device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Autosave to Cloud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Auto-Backup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Version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82DD6-1DB8-4E1B-CB75-C9B20980E3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9288" y="2019298"/>
            <a:ext cx="5452550" cy="48387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 smtClean="0"/>
              <a:t>Auto-Save </a:t>
            </a:r>
            <a:r>
              <a:rPr lang="en-US" b="0" dirty="0"/>
              <a:t>to Cloud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File Download Requires Internet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Auto-Backup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Versioning Requires Internet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Visual Comparison of Versions</a:t>
            </a:r>
          </a:p>
        </p:txBody>
      </p:sp>
    </p:spTree>
    <p:extLst>
      <p:ext uri="{BB962C8B-B14F-4D97-AF65-F5344CB8AC3E}">
        <p14:creationId xmlns:p14="http://schemas.microsoft.com/office/powerpoint/2010/main" val="8225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ETLB Tech Template">
  <a:themeElements>
    <a:clrScheme name="Custom 3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E9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LB Tech Template" id="{94FA19E4-4B9F-49BD-96AF-6BA0BAC2586B}" vid="{363407EB-7A37-461D-8677-EF67A654BB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91FB102DD5148B021245A1D8CB518" ma:contentTypeVersion="15" ma:contentTypeDescription="Create a new document." ma:contentTypeScope="" ma:versionID="3729f2d9d6366397704f22ecbbbe6f6a">
  <xsd:schema xmlns:xsd="http://www.w3.org/2001/XMLSchema" xmlns:xs="http://www.w3.org/2001/XMLSchema" xmlns:p="http://schemas.microsoft.com/office/2006/metadata/properties" xmlns:ns3="45b424f0-1bfe-4536-b609-950aa15589b3" xmlns:ns4="c0d7cef7-b4ce-416b-a0f6-06f784959dff" targetNamespace="http://schemas.microsoft.com/office/2006/metadata/properties" ma:root="true" ma:fieldsID="fe37b5d19124709f05586b20bf255e5f" ns3:_="" ns4:_="">
    <xsd:import namespace="45b424f0-1bfe-4536-b609-950aa15589b3"/>
    <xsd:import namespace="c0d7cef7-b4ce-416b-a0f6-06f784959d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424f0-1bfe-4536-b609-950aa15589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7cef7-b4ce-416b-a0f6-06f784959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d7cef7-b4ce-416b-a0f6-06f784959dff" xsi:nil="true"/>
  </documentManagement>
</p:properties>
</file>

<file path=customXml/itemProps1.xml><?xml version="1.0" encoding="utf-8"?>
<ds:datastoreItem xmlns:ds="http://schemas.openxmlformats.org/officeDocument/2006/customXml" ds:itemID="{A2352A1A-6BC9-406F-81FA-9AD238048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424f0-1bfe-4536-b609-950aa15589b3"/>
    <ds:schemaRef ds:uri="c0d7cef7-b4ce-416b-a0f6-06f784959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E2574-FF8C-42B5-8DB3-8E23FBD17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DB92A1-92F4-454E-AFC7-0EEC01315DF3}">
  <ds:schemaRefs>
    <ds:schemaRef ds:uri="http://purl.org/dc/elements/1.1/"/>
    <ds:schemaRef ds:uri="http://schemas.microsoft.com/office/2006/metadata/properties"/>
    <ds:schemaRef ds:uri="http://purl.org/dc/terms/"/>
    <ds:schemaRef ds:uri="c0d7cef7-b4ce-416b-a0f6-06f784959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5b424f0-1bfe-4536-b609-950aa15589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ETLB Tech Template</Template>
  <TotalTime>586</TotalTime>
  <Words>394</Words>
  <Application>Microsoft Office PowerPoint</Application>
  <PresentationFormat>Widescreen</PresentationFormat>
  <Paragraphs>155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Verdana</vt:lpstr>
      <vt:lpstr>ETLB Tech Template</vt:lpstr>
      <vt:lpstr>NAVIGATING THE DIVIDE</vt:lpstr>
      <vt:lpstr>MEET THE SPEAKER</vt:lpstr>
      <vt:lpstr>LEARNING OBJECTIVES</vt:lpstr>
      <vt:lpstr>THE DIVIDE</vt:lpstr>
      <vt:lpstr>STARTING UP</vt:lpstr>
      <vt:lpstr>NAVIGATE THE DIVIDE</vt:lpstr>
      <vt:lpstr>UPDATING SOFTWARE</vt:lpstr>
      <vt:lpstr>NAVIGATE THE DIVIDE 2</vt:lpstr>
      <vt:lpstr>FILE MANAGEMENT</vt:lpstr>
      <vt:lpstr>NAVIGATE THE DIVIDE 3</vt:lpstr>
      <vt:lpstr>NAVIGATION &amp; COMMANDS</vt:lpstr>
      <vt:lpstr>NAVIGATE THE DIVIDE - 4</vt:lpstr>
      <vt:lpstr>APP FEATURES</vt:lpstr>
      <vt:lpstr>NAVIGATE THE DIVIDE - 5</vt:lpstr>
      <vt:lpstr>FIND OUT MORE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Divide</dc:title>
  <dc:creator>Megan Aragon</dc:creator>
  <cp:lastModifiedBy>Eileen Belton</cp:lastModifiedBy>
  <cp:revision>3</cp:revision>
  <dcterms:created xsi:type="dcterms:W3CDTF">2024-03-19T18:06:32Z</dcterms:created>
  <dcterms:modified xsi:type="dcterms:W3CDTF">2024-04-01T15:27:25Z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0x0101001AE91FB102DD5148B021245A1D8CB518</vt:lpwstr>
  </property>
</Properties>
</file>