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6"/>
  </p:notesMasterIdLst>
  <p:sldIdLst>
    <p:sldId id="312" r:id="rId2"/>
    <p:sldId id="1440" r:id="rId3"/>
    <p:sldId id="315" r:id="rId4"/>
    <p:sldId id="337" r:id="rId5"/>
    <p:sldId id="505" r:id="rId6"/>
    <p:sldId id="477" r:id="rId7"/>
    <p:sldId id="1038" r:id="rId8"/>
    <p:sldId id="395" r:id="rId9"/>
    <p:sldId id="396" r:id="rId10"/>
    <p:sldId id="409" r:id="rId11"/>
    <p:sldId id="1429" r:id="rId12"/>
    <p:sldId id="1043" r:id="rId13"/>
    <p:sldId id="1437" r:id="rId14"/>
    <p:sldId id="407" r:id="rId15"/>
    <p:sldId id="509" r:id="rId16"/>
    <p:sldId id="1434" r:id="rId17"/>
    <p:sldId id="508" r:id="rId18"/>
    <p:sldId id="1430" r:id="rId19"/>
    <p:sldId id="480" r:id="rId20"/>
    <p:sldId id="1435" r:id="rId21"/>
    <p:sldId id="1436" r:id="rId22"/>
    <p:sldId id="489" r:id="rId23"/>
    <p:sldId id="1439" r:id="rId24"/>
    <p:sldId id="411" r:id="rId25"/>
    <p:sldId id="484" r:id="rId26"/>
    <p:sldId id="1438" r:id="rId27"/>
    <p:sldId id="507" r:id="rId28"/>
    <p:sldId id="516" r:id="rId29"/>
    <p:sldId id="473" r:id="rId30"/>
    <p:sldId id="472" r:id="rId31"/>
    <p:sldId id="470" r:id="rId32"/>
    <p:sldId id="476" r:id="rId33"/>
    <p:sldId id="474" r:id="rId34"/>
    <p:sldId id="503" r:id="rId35"/>
    <p:sldId id="504" r:id="rId36"/>
    <p:sldId id="1431" r:id="rId37"/>
    <p:sldId id="401" r:id="rId38"/>
    <p:sldId id="497" r:id="rId39"/>
    <p:sldId id="498" r:id="rId40"/>
    <p:sldId id="1433" r:id="rId41"/>
    <p:sldId id="369" r:id="rId42"/>
    <p:sldId id="467" r:id="rId43"/>
    <p:sldId id="1014" r:id="rId44"/>
    <p:sldId id="1441" r:id="rId45"/>
  </p:sldIdLst>
  <p:sldSz cx="9144000" cy="5143500" type="screen16x9"/>
  <p:notesSz cx="6858000" cy="9144000"/>
  <p:embeddedFontLst>
    <p:embeddedFont>
      <p:font typeface="Figtree" charset="0"/>
      <p:regular r:id="rId47"/>
      <p:bold r:id="rId48"/>
      <p:italic r:id="rId49"/>
      <p:boldItalic r:id="rId50"/>
    </p:embeddedFont>
    <p:embeddedFont>
      <p:font typeface="HGGothicE" panose="020B0909000000000000" pitchFamily="49" charset="-128"/>
      <p:regular r:id="rId51"/>
    </p:embeddedFon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57549718-F342-4976-A1D4-681514C36AB1}">
          <p14:sldIdLst>
            <p14:sldId id="312"/>
            <p14:sldId id="1440"/>
            <p14:sldId id="315"/>
          </p14:sldIdLst>
        </p14:section>
        <p14:section name="UX research in accessibility" id="{FBAAE95E-1F1B-459B-A2E3-43D9F873C97D}">
          <p14:sldIdLst>
            <p14:sldId id="337"/>
            <p14:sldId id="505"/>
            <p14:sldId id="477"/>
            <p14:sldId id="1038"/>
            <p14:sldId id="395"/>
            <p14:sldId id="396"/>
            <p14:sldId id="409"/>
          </p14:sldIdLst>
        </p14:section>
        <p14:section name="UX research activities" id="{0895EB28-6D71-4085-BD61-F7672A5A1C35}">
          <p14:sldIdLst>
            <p14:sldId id="1429"/>
            <p14:sldId id="1043"/>
            <p14:sldId id="1437"/>
            <p14:sldId id="407"/>
            <p14:sldId id="509"/>
            <p14:sldId id="1434"/>
            <p14:sldId id="508"/>
          </p14:sldIdLst>
        </p14:section>
        <p14:section name="Including people with disabilities" id="{43EAC1A0-4147-4B75-9061-A99152FB56CC}">
          <p14:sldIdLst>
            <p14:sldId id="1430"/>
            <p14:sldId id="480"/>
            <p14:sldId id="1435"/>
            <p14:sldId id="1436"/>
            <p14:sldId id="489"/>
            <p14:sldId id="1439"/>
            <p14:sldId id="411"/>
            <p14:sldId id="484"/>
            <p14:sldId id="1438"/>
            <p14:sldId id="507"/>
            <p14:sldId id="516"/>
            <p14:sldId id="473"/>
            <p14:sldId id="472"/>
            <p14:sldId id="470"/>
            <p14:sldId id="476"/>
            <p14:sldId id="474"/>
            <p14:sldId id="503"/>
            <p14:sldId id="504"/>
          </p14:sldIdLst>
        </p14:section>
        <p14:section name="Making UX research impactful" id="{518F5F27-6710-403A-A8F5-AC8636439DA6}">
          <p14:sldIdLst>
            <p14:sldId id="1431"/>
            <p14:sldId id="401"/>
            <p14:sldId id="497"/>
            <p14:sldId id="498"/>
          </p14:sldIdLst>
        </p14:section>
        <p14:section name="Conclusion" id="{8CCCFE7B-528D-4088-8615-C2C6EF99DAD3}">
          <p14:sldIdLst>
            <p14:sldId id="1433"/>
            <p14:sldId id="369"/>
            <p14:sldId id="467"/>
            <p14:sldId id="1014"/>
            <p14:sldId id="1441"/>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376C14-31EB-6B1F-1AE2-FE0658400F28}" name="Benjamin Gray" initials="BG" userId="S::bgray@tpgi.com::f7a495e5-63e0-4966-be47-6194debfb6c5" providerId="AD"/>
  <p188:author id="{1B148351-4E98-4681-0B04-097CCD288518}" name="David Sloan" initials="DS" userId="S::dsloan@vispero.com::83457617-9068-47c0-a0a0-0b9c383fb3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58"/>
    <a:srgbClr val="FBF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528" autoAdjust="0"/>
  </p:normalViewPr>
  <p:slideViewPr>
    <p:cSldViewPr snapToGrid="0">
      <p:cViewPr varScale="1">
        <p:scale>
          <a:sx n="95" d="100"/>
          <a:sy n="95" d="100"/>
        </p:scale>
        <p:origin x="2100"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4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loan" userId="83457617-9068-47c0-a0a0-0b9c383fb32e" providerId="ADAL" clId="{F198DA77-7EBA-4AA7-BE94-3EA39BF9C4A0}"/>
    <pc:docChg chg="undo custSel addSld delSld modSld sldOrd addSection modSection">
      <pc:chgData name="David Sloan" userId="83457617-9068-47c0-a0a0-0b9c383fb32e" providerId="ADAL" clId="{F198DA77-7EBA-4AA7-BE94-3EA39BF9C4A0}" dt="2026-04-30T22:43:09.543" v="13910" actId="17846"/>
      <pc:docMkLst>
        <pc:docMk/>
      </pc:docMkLst>
      <pc:sldChg chg="modSp mod">
        <pc:chgData name="David Sloan" userId="83457617-9068-47c0-a0a0-0b9c383fb32e" providerId="ADAL" clId="{F198DA77-7EBA-4AA7-BE94-3EA39BF9C4A0}" dt="2026-04-24T16:48:56.703" v="48" actId="20577"/>
        <pc:sldMkLst>
          <pc:docMk/>
          <pc:sldMk cId="540253214" sldId="312"/>
        </pc:sldMkLst>
        <pc:spChg chg="mod">
          <ac:chgData name="David Sloan" userId="83457617-9068-47c0-a0a0-0b9c383fb32e" providerId="ADAL" clId="{F198DA77-7EBA-4AA7-BE94-3EA39BF9C4A0}" dt="2026-04-24T16:48:56.703" v="48" actId="20577"/>
          <ac:spMkLst>
            <pc:docMk/>
            <pc:sldMk cId="540253214" sldId="312"/>
            <ac:spMk id="2" creationId="{A24EF00A-94BD-FA62-1FD0-9B4EC9ECBD64}"/>
          </ac:spMkLst>
        </pc:spChg>
      </pc:sldChg>
      <pc:sldChg chg="modSp mod modNotesTx">
        <pc:chgData name="David Sloan" userId="83457617-9068-47c0-a0a0-0b9c383fb32e" providerId="ADAL" clId="{F198DA77-7EBA-4AA7-BE94-3EA39BF9C4A0}" dt="2026-04-29T16:10:55.400" v="13866" actId="20577"/>
        <pc:sldMkLst>
          <pc:docMk/>
          <pc:sldMk cId="231859509" sldId="315"/>
        </pc:sldMkLst>
        <pc:spChg chg="mod">
          <ac:chgData name="David Sloan" userId="83457617-9068-47c0-a0a0-0b9c383fb32e" providerId="ADAL" clId="{F198DA77-7EBA-4AA7-BE94-3EA39BF9C4A0}" dt="2026-04-29T14:35:13.248" v="12132" actId="20577"/>
          <ac:spMkLst>
            <pc:docMk/>
            <pc:sldMk cId="231859509" sldId="315"/>
            <ac:spMk id="3" creationId="{CC5987B3-3AD5-8801-F77A-3BF48F995877}"/>
          </ac:spMkLst>
        </pc:spChg>
      </pc:sldChg>
      <pc:sldChg chg="modSp mod">
        <pc:chgData name="David Sloan" userId="83457617-9068-47c0-a0a0-0b9c383fb32e" providerId="ADAL" clId="{F198DA77-7EBA-4AA7-BE94-3EA39BF9C4A0}" dt="2026-04-24T16:52:35.528" v="415" actId="20577"/>
        <pc:sldMkLst>
          <pc:docMk/>
          <pc:sldMk cId="2153856647" sldId="337"/>
        </pc:sldMkLst>
        <pc:spChg chg="mod">
          <ac:chgData name="David Sloan" userId="83457617-9068-47c0-a0a0-0b9c383fb32e" providerId="ADAL" clId="{F198DA77-7EBA-4AA7-BE94-3EA39BF9C4A0}" dt="2026-04-24T16:52:35.528" v="415" actId="20577"/>
          <ac:spMkLst>
            <pc:docMk/>
            <pc:sldMk cId="2153856647" sldId="337"/>
            <ac:spMk id="2" creationId="{5C6E8356-27B5-2A82-A4F5-E779830BF36A}"/>
          </ac:spMkLst>
        </pc:spChg>
        <pc:spChg chg="mod">
          <ac:chgData name="David Sloan" userId="83457617-9068-47c0-a0a0-0b9c383fb32e" providerId="ADAL" clId="{F198DA77-7EBA-4AA7-BE94-3EA39BF9C4A0}" dt="2026-04-24T16:52:16.117" v="411" actId="6549"/>
          <ac:spMkLst>
            <pc:docMk/>
            <pc:sldMk cId="2153856647" sldId="337"/>
            <ac:spMk id="6" creationId="{0CC74E86-0F94-C319-460C-8C82EA646718}"/>
          </ac:spMkLst>
        </pc:spChg>
      </pc:sldChg>
      <pc:sldChg chg="modSp add mod modClrScheme chgLayout">
        <pc:chgData name="David Sloan" userId="83457617-9068-47c0-a0a0-0b9c383fb32e" providerId="ADAL" clId="{F198DA77-7EBA-4AA7-BE94-3EA39BF9C4A0}" dt="2026-04-29T14:45:34.199" v="12918" actId="27636"/>
        <pc:sldMkLst>
          <pc:docMk/>
          <pc:sldMk cId="3749122859" sldId="369"/>
        </pc:sldMkLst>
        <pc:spChg chg="mod ord">
          <ac:chgData name="David Sloan" userId="83457617-9068-47c0-a0a0-0b9c383fb32e" providerId="ADAL" clId="{F198DA77-7EBA-4AA7-BE94-3EA39BF9C4A0}" dt="2026-04-29T14:44:41.828" v="12778" actId="20577"/>
          <ac:spMkLst>
            <pc:docMk/>
            <pc:sldMk cId="3749122859" sldId="369"/>
            <ac:spMk id="2" creationId="{00000000-0000-0000-0000-000000000000}"/>
          </ac:spMkLst>
        </pc:spChg>
        <pc:spChg chg="mod ord">
          <ac:chgData name="David Sloan" userId="83457617-9068-47c0-a0a0-0b9c383fb32e" providerId="ADAL" clId="{F198DA77-7EBA-4AA7-BE94-3EA39BF9C4A0}" dt="2026-04-29T14:45:34.199" v="12918" actId="27636"/>
          <ac:spMkLst>
            <pc:docMk/>
            <pc:sldMk cId="3749122859" sldId="369"/>
            <ac:spMk id="3" creationId="{00000000-0000-0000-0000-000000000000}"/>
          </ac:spMkLst>
        </pc:spChg>
      </pc:sldChg>
      <pc:sldChg chg="modSp add mod modClrScheme chgLayout">
        <pc:chgData name="David Sloan" userId="83457617-9068-47c0-a0a0-0b9c383fb32e" providerId="ADAL" clId="{F198DA77-7EBA-4AA7-BE94-3EA39BF9C4A0}" dt="2026-04-29T03:23:01.283" v="7022" actId="20577"/>
        <pc:sldMkLst>
          <pc:docMk/>
          <pc:sldMk cId="3172911125" sldId="395"/>
        </pc:sldMkLst>
        <pc:spChg chg="mod ord">
          <ac:chgData name="David Sloan" userId="83457617-9068-47c0-a0a0-0b9c383fb32e" providerId="ADAL" clId="{F198DA77-7EBA-4AA7-BE94-3EA39BF9C4A0}" dt="2026-04-29T03:22:35.719" v="7014" actId="1076"/>
          <ac:spMkLst>
            <pc:docMk/>
            <pc:sldMk cId="3172911125" sldId="395"/>
            <ac:spMk id="2" creationId="{00000000-0000-0000-0000-000000000000}"/>
          </ac:spMkLst>
        </pc:spChg>
        <pc:spChg chg="mod ord">
          <ac:chgData name="David Sloan" userId="83457617-9068-47c0-a0a0-0b9c383fb32e" providerId="ADAL" clId="{F198DA77-7EBA-4AA7-BE94-3EA39BF9C4A0}" dt="2026-04-29T03:23:01.283" v="7022" actId="20577"/>
          <ac:spMkLst>
            <pc:docMk/>
            <pc:sldMk cId="3172911125" sldId="395"/>
            <ac:spMk id="3" creationId="{00000000-0000-0000-0000-000000000000}"/>
          </ac:spMkLst>
        </pc:spChg>
      </pc:sldChg>
      <pc:sldChg chg="modSp add mod modClrScheme chgLayout modNotesTx">
        <pc:chgData name="David Sloan" userId="83457617-9068-47c0-a0a0-0b9c383fb32e" providerId="ADAL" clId="{F198DA77-7EBA-4AA7-BE94-3EA39BF9C4A0}" dt="2026-04-29T16:11:17.037" v="13870" actId="20577"/>
        <pc:sldMkLst>
          <pc:docMk/>
          <pc:sldMk cId="2828632995" sldId="396"/>
        </pc:sldMkLst>
        <pc:spChg chg="mod ord">
          <ac:chgData name="David Sloan" userId="83457617-9068-47c0-a0a0-0b9c383fb32e" providerId="ADAL" clId="{F198DA77-7EBA-4AA7-BE94-3EA39BF9C4A0}" dt="2026-04-27T20:20:40.206" v="1648" actId="700"/>
          <ac:spMkLst>
            <pc:docMk/>
            <pc:sldMk cId="2828632995" sldId="396"/>
            <ac:spMk id="2" creationId="{00000000-0000-0000-0000-000000000000}"/>
          </ac:spMkLst>
        </pc:spChg>
        <pc:spChg chg="mod ord">
          <ac:chgData name="David Sloan" userId="83457617-9068-47c0-a0a0-0b9c383fb32e" providerId="ADAL" clId="{F198DA77-7EBA-4AA7-BE94-3EA39BF9C4A0}" dt="2026-04-29T03:22:29.920" v="7013" actId="1076"/>
          <ac:spMkLst>
            <pc:docMk/>
            <pc:sldMk cId="2828632995" sldId="396"/>
            <ac:spMk id="3" creationId="{00000000-0000-0000-0000-000000000000}"/>
          </ac:spMkLst>
        </pc:spChg>
      </pc:sldChg>
      <pc:sldChg chg="modSp add mod modClrScheme chgLayout modNotesTx">
        <pc:chgData name="David Sloan" userId="83457617-9068-47c0-a0a0-0b9c383fb32e" providerId="ADAL" clId="{F198DA77-7EBA-4AA7-BE94-3EA39BF9C4A0}" dt="2026-04-29T16:13:16.885" v="13897" actId="20577"/>
        <pc:sldMkLst>
          <pc:docMk/>
          <pc:sldMk cId="2799109514" sldId="401"/>
        </pc:sldMkLst>
        <pc:spChg chg="mod ord">
          <ac:chgData name="David Sloan" userId="83457617-9068-47c0-a0a0-0b9c383fb32e" providerId="ADAL" clId="{F198DA77-7EBA-4AA7-BE94-3EA39BF9C4A0}" dt="2026-04-29T04:03:05.435" v="11107" actId="20577"/>
          <ac:spMkLst>
            <pc:docMk/>
            <pc:sldMk cId="2799109514" sldId="401"/>
            <ac:spMk id="2" creationId="{00000000-0000-0000-0000-000000000000}"/>
          </ac:spMkLst>
        </pc:spChg>
        <pc:spChg chg="mod ord">
          <ac:chgData name="David Sloan" userId="83457617-9068-47c0-a0a0-0b9c383fb32e" providerId="ADAL" clId="{F198DA77-7EBA-4AA7-BE94-3EA39BF9C4A0}" dt="2026-04-29T15:05:49.888" v="13799" actId="20577"/>
          <ac:spMkLst>
            <pc:docMk/>
            <pc:sldMk cId="2799109514" sldId="401"/>
            <ac:spMk id="3" creationId="{00000000-0000-0000-0000-000000000000}"/>
          </ac:spMkLst>
        </pc:spChg>
      </pc:sldChg>
      <pc:sldChg chg="modSp add mod modClrScheme chgLayout modNotesTx">
        <pc:chgData name="David Sloan" userId="83457617-9068-47c0-a0a0-0b9c383fb32e" providerId="ADAL" clId="{F198DA77-7EBA-4AA7-BE94-3EA39BF9C4A0}" dt="2026-04-29T16:11:41.874" v="13875" actId="20577"/>
        <pc:sldMkLst>
          <pc:docMk/>
          <pc:sldMk cId="3281349578" sldId="407"/>
        </pc:sldMkLst>
        <pc:spChg chg="mod ord">
          <ac:chgData name="David Sloan" userId="83457617-9068-47c0-a0a0-0b9c383fb32e" providerId="ADAL" clId="{F198DA77-7EBA-4AA7-BE94-3EA39BF9C4A0}" dt="2026-04-28T12:01:52.673" v="2777" actId="700"/>
          <ac:spMkLst>
            <pc:docMk/>
            <pc:sldMk cId="3281349578" sldId="407"/>
            <ac:spMk id="2" creationId="{00000000-0000-0000-0000-000000000000}"/>
          </ac:spMkLst>
        </pc:spChg>
        <pc:spChg chg="mod ord">
          <ac:chgData name="David Sloan" userId="83457617-9068-47c0-a0a0-0b9c383fb32e" providerId="ADAL" clId="{F198DA77-7EBA-4AA7-BE94-3EA39BF9C4A0}" dt="2026-04-29T14:25:04.500" v="11420" actId="313"/>
          <ac:spMkLst>
            <pc:docMk/>
            <pc:sldMk cId="3281349578" sldId="407"/>
            <ac:spMk id="3" creationId="{00000000-0000-0000-0000-000000000000}"/>
          </ac:spMkLst>
        </pc:spChg>
      </pc:sldChg>
      <pc:sldChg chg="modSp add mod modClrScheme chgLayout modNotesTx">
        <pc:chgData name="David Sloan" userId="83457617-9068-47c0-a0a0-0b9c383fb32e" providerId="ADAL" clId="{F198DA77-7EBA-4AA7-BE94-3EA39BF9C4A0}" dt="2026-04-29T16:11:20.370" v="13871" actId="20577"/>
        <pc:sldMkLst>
          <pc:docMk/>
          <pc:sldMk cId="293038117" sldId="409"/>
        </pc:sldMkLst>
        <pc:spChg chg="mod ord">
          <ac:chgData name="David Sloan" userId="83457617-9068-47c0-a0a0-0b9c383fb32e" providerId="ADAL" clId="{F198DA77-7EBA-4AA7-BE94-3EA39BF9C4A0}" dt="2026-04-27T20:20:40.206" v="1648" actId="700"/>
          <ac:spMkLst>
            <pc:docMk/>
            <pc:sldMk cId="293038117" sldId="409"/>
            <ac:spMk id="2" creationId="{00000000-0000-0000-0000-000000000000}"/>
          </ac:spMkLst>
        </pc:spChg>
        <pc:spChg chg="mod ord">
          <ac:chgData name="David Sloan" userId="83457617-9068-47c0-a0a0-0b9c383fb32e" providerId="ADAL" clId="{F198DA77-7EBA-4AA7-BE94-3EA39BF9C4A0}" dt="2026-04-27T20:23:02.325" v="1737" actId="1076"/>
          <ac:spMkLst>
            <pc:docMk/>
            <pc:sldMk cId="293038117" sldId="409"/>
            <ac:spMk id="3" creationId="{00000000-0000-0000-0000-000000000000}"/>
          </ac:spMkLst>
        </pc:spChg>
      </pc:sldChg>
      <pc:sldChg chg="modSp add mod modClrScheme chgLayout modNotesTx">
        <pc:chgData name="David Sloan" userId="83457617-9068-47c0-a0a0-0b9c383fb32e" providerId="ADAL" clId="{F198DA77-7EBA-4AA7-BE94-3EA39BF9C4A0}" dt="2026-04-29T16:12:21.793" v="13884" actId="20577"/>
        <pc:sldMkLst>
          <pc:docMk/>
          <pc:sldMk cId="3320864393" sldId="411"/>
        </pc:sldMkLst>
        <pc:spChg chg="mod ord">
          <ac:chgData name="David Sloan" userId="83457617-9068-47c0-a0a0-0b9c383fb32e" providerId="ADAL" clId="{F198DA77-7EBA-4AA7-BE94-3EA39BF9C4A0}" dt="2026-04-28T18:27:56.402" v="5748" actId="20577"/>
          <ac:spMkLst>
            <pc:docMk/>
            <pc:sldMk cId="3320864393" sldId="411"/>
            <ac:spMk id="2" creationId="{00000000-0000-0000-0000-000000000000}"/>
          </ac:spMkLst>
        </pc:spChg>
        <pc:spChg chg="mod ord">
          <ac:chgData name="David Sloan" userId="83457617-9068-47c0-a0a0-0b9c383fb32e" providerId="ADAL" clId="{F198DA77-7EBA-4AA7-BE94-3EA39BF9C4A0}" dt="2026-04-29T15:09:21.701" v="13862" actId="20577"/>
          <ac:spMkLst>
            <pc:docMk/>
            <pc:sldMk cId="3320864393" sldId="411"/>
            <ac:spMk id="3" creationId="{00000000-0000-0000-0000-000000000000}"/>
          </ac:spMkLst>
        </pc:spChg>
      </pc:sldChg>
      <pc:sldChg chg="modSp add mod modClrScheme chgLayout">
        <pc:chgData name="David Sloan" userId="83457617-9068-47c0-a0a0-0b9c383fb32e" providerId="ADAL" clId="{F198DA77-7EBA-4AA7-BE94-3EA39BF9C4A0}" dt="2026-04-29T14:46:14.150" v="12924" actId="14100"/>
        <pc:sldMkLst>
          <pc:docMk/>
          <pc:sldMk cId="3953028144" sldId="467"/>
        </pc:sldMkLst>
        <pc:spChg chg="mod ord">
          <ac:chgData name="David Sloan" userId="83457617-9068-47c0-a0a0-0b9c383fb32e" providerId="ADAL" clId="{F198DA77-7EBA-4AA7-BE94-3EA39BF9C4A0}" dt="2026-04-29T14:45:49.429" v="12920" actId="1076"/>
          <ac:spMkLst>
            <pc:docMk/>
            <pc:sldMk cId="3953028144" sldId="467"/>
            <ac:spMk id="2" creationId="{00000000-0000-0000-0000-000000000000}"/>
          </ac:spMkLst>
        </pc:spChg>
        <pc:spChg chg="mod ord">
          <ac:chgData name="David Sloan" userId="83457617-9068-47c0-a0a0-0b9c383fb32e" providerId="ADAL" clId="{F198DA77-7EBA-4AA7-BE94-3EA39BF9C4A0}" dt="2026-04-29T14:46:14.150" v="12924" actId="14100"/>
          <ac:spMkLst>
            <pc:docMk/>
            <pc:sldMk cId="3953028144" sldId="467"/>
            <ac:spMk id="3" creationId="{00000000-0000-0000-0000-000000000000}"/>
          </ac:spMkLst>
        </pc:spChg>
      </pc:sldChg>
      <pc:sldChg chg="modSp add mod modClrScheme modCm chgLayout modNotesTx">
        <pc:chgData name="David Sloan" userId="83457617-9068-47c0-a0a0-0b9c383fb32e" providerId="ADAL" clId="{F198DA77-7EBA-4AA7-BE94-3EA39BF9C4A0}" dt="2026-04-29T16:12:54.509" v="13892" actId="20577"/>
        <pc:sldMkLst>
          <pc:docMk/>
          <pc:sldMk cId="1214607974" sldId="470"/>
        </pc:sldMkLst>
        <pc:spChg chg="mod ord">
          <ac:chgData name="David Sloan" userId="83457617-9068-47c0-a0a0-0b9c383fb32e" providerId="ADAL" clId="{F198DA77-7EBA-4AA7-BE94-3EA39BF9C4A0}" dt="2026-04-28T18:25:58.871" v="5663" actId="1076"/>
          <ac:spMkLst>
            <pc:docMk/>
            <pc:sldMk cId="1214607974" sldId="470"/>
            <ac:spMk id="2" creationId="{00000000-0000-0000-0000-000000000000}"/>
          </ac:spMkLst>
        </pc:spChg>
        <pc:spChg chg="mod ord">
          <ac:chgData name="David Sloan" userId="83457617-9068-47c0-a0a0-0b9c383fb32e" providerId="ADAL" clId="{F198DA77-7EBA-4AA7-BE94-3EA39BF9C4A0}" dt="2026-04-29T15:06:54.733" v="13810" actId="20577"/>
          <ac:spMkLst>
            <pc:docMk/>
            <pc:sldMk cId="1214607974" sldId="47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David Sloan" userId="83457617-9068-47c0-a0a0-0b9c383fb32e" providerId="ADAL" clId="{F198DA77-7EBA-4AA7-BE94-3EA39BF9C4A0}" dt="2026-04-28T18:25:44.881" v="5661" actId="20577"/>
              <pc2:cmMkLst xmlns:pc2="http://schemas.microsoft.com/office/powerpoint/2019/9/main/command">
                <pc:docMk/>
                <pc:sldMk cId="1214607974" sldId="470"/>
                <pc2:cmMk id="{23CA2D07-BE6D-476C-AE24-8E207F984EE9}"/>
              </pc2:cmMkLst>
            </pc226:cmChg>
          </p:ext>
        </pc:extLst>
      </pc:sldChg>
      <pc:sldChg chg="modSp add mod modClrScheme modCm chgLayout modNotesTx">
        <pc:chgData name="David Sloan" userId="83457617-9068-47c0-a0a0-0b9c383fb32e" providerId="ADAL" clId="{F198DA77-7EBA-4AA7-BE94-3EA39BF9C4A0}" dt="2026-04-29T16:12:49.745" v="13891" actId="20577"/>
        <pc:sldMkLst>
          <pc:docMk/>
          <pc:sldMk cId="785712789" sldId="472"/>
        </pc:sldMkLst>
        <pc:spChg chg="mod ord">
          <ac:chgData name="David Sloan" userId="83457617-9068-47c0-a0a0-0b9c383fb32e" providerId="ADAL" clId="{F198DA77-7EBA-4AA7-BE94-3EA39BF9C4A0}" dt="2026-04-29T03:45:56.019" v="9387" actId="20577"/>
          <ac:spMkLst>
            <pc:docMk/>
            <pc:sldMk cId="785712789" sldId="472"/>
            <ac:spMk id="2" creationId="{00000000-0000-0000-0000-000000000000}"/>
          </ac:spMkLst>
        </pc:spChg>
        <pc:spChg chg="mod ord">
          <ac:chgData name="David Sloan" userId="83457617-9068-47c0-a0a0-0b9c383fb32e" providerId="ADAL" clId="{F198DA77-7EBA-4AA7-BE94-3EA39BF9C4A0}" dt="2026-04-29T15:07:07.753" v="13813" actId="20577"/>
          <ac:spMkLst>
            <pc:docMk/>
            <pc:sldMk cId="785712789" sldId="47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David Sloan" userId="83457617-9068-47c0-a0a0-0b9c383fb32e" providerId="ADAL" clId="{F198DA77-7EBA-4AA7-BE94-3EA39BF9C4A0}" dt="2026-04-28T18:24:26.376" v="5603" actId="313"/>
              <pc2:cmMkLst xmlns:pc2="http://schemas.microsoft.com/office/powerpoint/2019/9/main/command">
                <pc:docMk/>
                <pc:sldMk cId="785712789" sldId="472"/>
                <pc2:cmMk id="{7DDFEF23-0D57-40F8-94A1-E48F389CDBAF}"/>
              </pc2:cmMkLst>
            </pc226:cmChg>
          </p:ext>
        </pc:extLst>
      </pc:sldChg>
      <pc:sldChg chg="modSp add mod modClrScheme chgLayout modNotesTx">
        <pc:chgData name="David Sloan" userId="83457617-9068-47c0-a0a0-0b9c383fb32e" providerId="ADAL" clId="{F198DA77-7EBA-4AA7-BE94-3EA39BF9C4A0}" dt="2026-04-29T16:12:46.578" v="13890" actId="20577"/>
        <pc:sldMkLst>
          <pc:docMk/>
          <pc:sldMk cId="4277925578" sldId="473"/>
        </pc:sldMkLst>
        <pc:spChg chg="mod ord">
          <ac:chgData name="David Sloan" userId="83457617-9068-47c0-a0a0-0b9c383fb32e" providerId="ADAL" clId="{F198DA77-7EBA-4AA7-BE94-3EA39BF9C4A0}" dt="2026-04-29T03:45:42.575" v="9365" actId="20577"/>
          <ac:spMkLst>
            <pc:docMk/>
            <pc:sldMk cId="4277925578" sldId="473"/>
            <ac:spMk id="2" creationId="{00000000-0000-0000-0000-000000000000}"/>
          </ac:spMkLst>
        </pc:spChg>
        <pc:spChg chg="mod ord">
          <ac:chgData name="David Sloan" userId="83457617-9068-47c0-a0a0-0b9c383fb32e" providerId="ADAL" clId="{F198DA77-7EBA-4AA7-BE94-3EA39BF9C4A0}" dt="2026-04-28T18:26:53.532" v="5677" actId="255"/>
          <ac:spMkLst>
            <pc:docMk/>
            <pc:sldMk cId="4277925578" sldId="473"/>
            <ac:spMk id="3" creationId="{00000000-0000-0000-0000-000000000000}"/>
          </ac:spMkLst>
        </pc:spChg>
      </pc:sldChg>
      <pc:sldChg chg="modSp add mod ord modClrScheme chgLayout modNotesTx">
        <pc:chgData name="David Sloan" userId="83457617-9068-47c0-a0a0-0b9c383fb32e" providerId="ADAL" clId="{F198DA77-7EBA-4AA7-BE94-3EA39BF9C4A0}" dt="2026-04-29T16:13:02.449" v="13894" actId="20577"/>
        <pc:sldMkLst>
          <pc:docMk/>
          <pc:sldMk cId="1576280125" sldId="474"/>
        </pc:sldMkLst>
        <pc:spChg chg="mod ord">
          <ac:chgData name="David Sloan" userId="83457617-9068-47c0-a0a0-0b9c383fb32e" providerId="ADAL" clId="{F198DA77-7EBA-4AA7-BE94-3EA39BF9C4A0}" dt="2026-04-28T20:22:40.247" v="6513" actId="700"/>
          <ac:spMkLst>
            <pc:docMk/>
            <pc:sldMk cId="1576280125" sldId="474"/>
            <ac:spMk id="2" creationId="{00000000-0000-0000-0000-000000000000}"/>
          </ac:spMkLst>
        </pc:spChg>
        <pc:spChg chg="mod ord">
          <ac:chgData name="David Sloan" userId="83457617-9068-47c0-a0a0-0b9c383fb32e" providerId="ADAL" clId="{F198DA77-7EBA-4AA7-BE94-3EA39BF9C4A0}" dt="2026-04-29T03:47:54.760" v="9545" actId="313"/>
          <ac:spMkLst>
            <pc:docMk/>
            <pc:sldMk cId="1576280125" sldId="474"/>
            <ac:spMk id="3" creationId="{00000000-0000-0000-0000-000000000000}"/>
          </ac:spMkLst>
        </pc:spChg>
      </pc:sldChg>
      <pc:sldChg chg="modSp add mod modClrScheme chgLayout modNotesTx">
        <pc:chgData name="David Sloan" userId="83457617-9068-47c0-a0a0-0b9c383fb32e" providerId="ADAL" clId="{F198DA77-7EBA-4AA7-BE94-3EA39BF9C4A0}" dt="2026-04-29T16:12:58.831" v="13893" actId="20577"/>
        <pc:sldMkLst>
          <pc:docMk/>
          <pc:sldMk cId="2332739838" sldId="476"/>
        </pc:sldMkLst>
        <pc:spChg chg="mod ord">
          <ac:chgData name="David Sloan" userId="83457617-9068-47c0-a0a0-0b9c383fb32e" providerId="ADAL" clId="{F198DA77-7EBA-4AA7-BE94-3EA39BF9C4A0}" dt="2026-04-29T14:41:47.751" v="12477" actId="20577"/>
          <ac:spMkLst>
            <pc:docMk/>
            <pc:sldMk cId="2332739838" sldId="476"/>
            <ac:spMk id="2" creationId="{00000000-0000-0000-0000-000000000000}"/>
          </ac:spMkLst>
        </pc:spChg>
        <pc:spChg chg="mod ord">
          <ac:chgData name="David Sloan" userId="83457617-9068-47c0-a0a0-0b9c383fb32e" providerId="ADAL" clId="{F198DA77-7EBA-4AA7-BE94-3EA39BF9C4A0}" dt="2026-04-29T15:06:48.293" v="13809" actId="20577"/>
          <ac:spMkLst>
            <pc:docMk/>
            <pc:sldMk cId="2332739838" sldId="476"/>
            <ac:spMk id="3" creationId="{00000000-0000-0000-0000-000000000000}"/>
          </ac:spMkLst>
        </pc:spChg>
      </pc:sldChg>
      <pc:sldChg chg="modSp add mod modClrScheme chgLayout modNotesTx">
        <pc:chgData name="David Sloan" userId="83457617-9068-47c0-a0a0-0b9c383fb32e" providerId="ADAL" clId="{F198DA77-7EBA-4AA7-BE94-3EA39BF9C4A0}" dt="2026-04-29T16:11:04.988" v="13868" actId="20577"/>
        <pc:sldMkLst>
          <pc:docMk/>
          <pc:sldMk cId="585577232" sldId="477"/>
        </pc:sldMkLst>
        <pc:spChg chg="mod ord">
          <ac:chgData name="David Sloan" userId="83457617-9068-47c0-a0a0-0b9c383fb32e" providerId="ADAL" clId="{F198DA77-7EBA-4AA7-BE94-3EA39BF9C4A0}" dt="2026-04-27T20:14:41.172" v="1277" actId="255"/>
          <ac:spMkLst>
            <pc:docMk/>
            <pc:sldMk cId="585577232" sldId="477"/>
            <ac:spMk id="2" creationId="{00000000-0000-0000-0000-000000000000}"/>
          </ac:spMkLst>
        </pc:spChg>
        <pc:spChg chg="mod ord">
          <ac:chgData name="David Sloan" userId="83457617-9068-47c0-a0a0-0b9c383fb32e" providerId="ADAL" clId="{F198DA77-7EBA-4AA7-BE94-3EA39BF9C4A0}" dt="2026-04-29T14:35:48.614" v="12166" actId="20577"/>
          <ac:spMkLst>
            <pc:docMk/>
            <pc:sldMk cId="585577232" sldId="477"/>
            <ac:spMk id="3" creationId="{00000000-0000-0000-0000-000000000000}"/>
          </ac:spMkLst>
        </pc:spChg>
      </pc:sldChg>
      <pc:sldChg chg="addSp delSp modSp add mod modClrScheme chgLayout modNotesTx">
        <pc:chgData name="David Sloan" userId="83457617-9068-47c0-a0a0-0b9c383fb32e" providerId="ADAL" clId="{F198DA77-7EBA-4AA7-BE94-3EA39BF9C4A0}" dt="2026-04-29T16:11:56.879" v="13878" actId="20577"/>
        <pc:sldMkLst>
          <pc:docMk/>
          <pc:sldMk cId="4065964363" sldId="480"/>
        </pc:sldMkLst>
        <pc:spChg chg="mod ord">
          <ac:chgData name="David Sloan" userId="83457617-9068-47c0-a0a0-0b9c383fb32e" providerId="ADAL" clId="{F198DA77-7EBA-4AA7-BE94-3EA39BF9C4A0}" dt="2026-04-28T18:16:28.131" v="4880" actId="14100"/>
          <ac:spMkLst>
            <pc:docMk/>
            <pc:sldMk cId="4065964363" sldId="480"/>
            <ac:spMk id="2" creationId="{00000000-0000-0000-0000-000000000000}"/>
          </ac:spMkLst>
        </pc:spChg>
        <pc:spChg chg="del mod ord">
          <ac:chgData name="David Sloan" userId="83457617-9068-47c0-a0a0-0b9c383fb32e" providerId="ADAL" clId="{F198DA77-7EBA-4AA7-BE94-3EA39BF9C4A0}" dt="2026-04-29T14:32:42.069" v="11850" actId="478"/>
          <ac:spMkLst>
            <pc:docMk/>
            <pc:sldMk cId="4065964363" sldId="480"/>
            <ac:spMk id="4" creationId="{00000000-0000-0000-0000-000000000000}"/>
          </ac:spMkLst>
        </pc:spChg>
        <pc:spChg chg="add mod ord">
          <ac:chgData name="David Sloan" userId="83457617-9068-47c0-a0a0-0b9c383fb32e" providerId="ADAL" clId="{F198DA77-7EBA-4AA7-BE94-3EA39BF9C4A0}" dt="2026-04-28T18:16:42.270" v="4881" actId="255"/>
          <ac:spMkLst>
            <pc:docMk/>
            <pc:sldMk cId="4065964363" sldId="480"/>
            <ac:spMk id="5" creationId="{5AA9F94A-09EF-E578-82E5-DAD165C2EB75}"/>
          </ac:spMkLst>
        </pc:spChg>
        <pc:spChg chg="add del mod ord">
          <ac:chgData name="David Sloan" userId="83457617-9068-47c0-a0a0-0b9c383fb32e" providerId="ADAL" clId="{F198DA77-7EBA-4AA7-BE94-3EA39BF9C4A0}" dt="2026-04-29T14:26:49.456" v="11421" actId="931"/>
          <ac:spMkLst>
            <pc:docMk/>
            <pc:sldMk cId="4065964363" sldId="480"/>
            <ac:spMk id="6" creationId="{D834BCFE-D2D7-047D-9B66-70AC349E108F}"/>
          </ac:spMkLst>
        </pc:spChg>
        <pc:picChg chg="add mod">
          <ac:chgData name="David Sloan" userId="83457617-9068-47c0-a0a0-0b9c383fb32e" providerId="ADAL" clId="{F198DA77-7EBA-4AA7-BE94-3EA39BF9C4A0}" dt="2026-04-29T14:32:48.841" v="11852" actId="1076"/>
          <ac:picMkLst>
            <pc:docMk/>
            <pc:sldMk cId="4065964363" sldId="480"/>
            <ac:picMk id="7" creationId="{05E83441-005E-CC9E-6388-CD5A63C05B5B}"/>
          </ac:picMkLst>
        </pc:picChg>
      </pc:sldChg>
      <pc:sldChg chg="modSp add mod modClrScheme chgLayout modNotesTx">
        <pc:chgData name="David Sloan" userId="83457617-9068-47c0-a0a0-0b9c383fb32e" providerId="ADAL" clId="{F198DA77-7EBA-4AA7-BE94-3EA39BF9C4A0}" dt="2026-04-29T16:12:26.128" v="13885" actId="20577"/>
        <pc:sldMkLst>
          <pc:docMk/>
          <pc:sldMk cId="400025461" sldId="484"/>
        </pc:sldMkLst>
        <pc:spChg chg="mod ord">
          <ac:chgData name="David Sloan" userId="83457617-9068-47c0-a0a0-0b9c383fb32e" providerId="ADAL" clId="{F198DA77-7EBA-4AA7-BE94-3EA39BF9C4A0}" dt="2026-04-29T14:38:08.487" v="12230" actId="20577"/>
          <ac:spMkLst>
            <pc:docMk/>
            <pc:sldMk cId="400025461" sldId="484"/>
            <ac:spMk id="2" creationId="{00000000-0000-0000-0000-000000000000}"/>
          </ac:spMkLst>
        </pc:spChg>
        <pc:spChg chg="mod ord">
          <ac:chgData name="David Sloan" userId="83457617-9068-47c0-a0a0-0b9c383fb32e" providerId="ADAL" clId="{F198DA77-7EBA-4AA7-BE94-3EA39BF9C4A0}" dt="2026-04-29T15:08:48.204" v="13816" actId="404"/>
          <ac:spMkLst>
            <pc:docMk/>
            <pc:sldMk cId="400025461" sldId="484"/>
            <ac:spMk id="3" creationId="{00000000-0000-0000-0000-000000000000}"/>
          </ac:spMkLst>
        </pc:spChg>
      </pc:sldChg>
      <pc:sldChg chg="addSp delSp modSp add mod modClrScheme chgLayout modNotesTx">
        <pc:chgData name="David Sloan" userId="83457617-9068-47c0-a0a0-0b9c383fb32e" providerId="ADAL" clId="{F198DA77-7EBA-4AA7-BE94-3EA39BF9C4A0}" dt="2026-04-29T16:12:12.051" v="13881" actId="20577"/>
        <pc:sldMkLst>
          <pc:docMk/>
          <pc:sldMk cId="724011564" sldId="489"/>
        </pc:sldMkLst>
        <pc:spChg chg="mod ord">
          <ac:chgData name="David Sloan" userId="83457617-9068-47c0-a0a0-0b9c383fb32e" providerId="ADAL" clId="{F198DA77-7EBA-4AA7-BE94-3EA39BF9C4A0}" dt="2026-04-29T03:39:27.546" v="8545" actId="20577"/>
          <ac:spMkLst>
            <pc:docMk/>
            <pc:sldMk cId="724011564" sldId="489"/>
            <ac:spMk id="2" creationId="{00000000-0000-0000-0000-000000000000}"/>
          </ac:spMkLst>
        </pc:spChg>
        <pc:spChg chg="mod ord">
          <ac:chgData name="David Sloan" userId="83457617-9068-47c0-a0a0-0b9c383fb32e" providerId="ADAL" clId="{F198DA77-7EBA-4AA7-BE94-3EA39BF9C4A0}" dt="2026-04-28T12:24:03.865" v="4229" actId="700"/>
          <ac:spMkLst>
            <pc:docMk/>
            <pc:sldMk cId="724011564" sldId="489"/>
            <ac:spMk id="3" creationId="{00000000-0000-0000-0000-000000000000}"/>
          </ac:spMkLst>
        </pc:spChg>
        <pc:spChg chg="add del">
          <ac:chgData name="David Sloan" userId="83457617-9068-47c0-a0a0-0b9c383fb32e" providerId="ADAL" clId="{F198DA77-7EBA-4AA7-BE94-3EA39BF9C4A0}" dt="2026-04-29T03:40:35.951" v="8611" actId="22"/>
          <ac:spMkLst>
            <pc:docMk/>
            <pc:sldMk cId="724011564" sldId="489"/>
            <ac:spMk id="5" creationId="{20A29958-A744-0BDA-E23F-C1FB4435621B}"/>
          </ac:spMkLst>
        </pc:spChg>
      </pc:sldChg>
      <pc:sldChg chg="modSp add mod modClrScheme chgLayout">
        <pc:chgData name="David Sloan" userId="83457617-9068-47c0-a0a0-0b9c383fb32e" providerId="ADAL" clId="{F198DA77-7EBA-4AA7-BE94-3EA39BF9C4A0}" dt="2026-04-29T15:05:56.898" v="13801" actId="20577"/>
        <pc:sldMkLst>
          <pc:docMk/>
          <pc:sldMk cId="1374252019" sldId="497"/>
        </pc:sldMkLst>
        <pc:spChg chg="mod ord">
          <ac:chgData name="David Sloan" userId="83457617-9068-47c0-a0a0-0b9c383fb32e" providerId="ADAL" clId="{F198DA77-7EBA-4AA7-BE94-3EA39BF9C4A0}" dt="2026-04-29T14:43:05.115" v="12511" actId="20577"/>
          <ac:spMkLst>
            <pc:docMk/>
            <pc:sldMk cId="1374252019" sldId="497"/>
            <ac:spMk id="2" creationId="{00000000-0000-0000-0000-000000000000}"/>
          </ac:spMkLst>
        </pc:spChg>
        <pc:spChg chg="mod ord">
          <ac:chgData name="David Sloan" userId="83457617-9068-47c0-a0a0-0b9c383fb32e" providerId="ADAL" clId="{F198DA77-7EBA-4AA7-BE94-3EA39BF9C4A0}" dt="2026-04-29T15:05:56.898" v="13801" actId="20577"/>
          <ac:spMkLst>
            <pc:docMk/>
            <pc:sldMk cId="1374252019" sldId="497"/>
            <ac:spMk id="3" creationId="{00000000-0000-0000-0000-000000000000}"/>
          </ac:spMkLst>
        </pc:spChg>
      </pc:sldChg>
      <pc:sldChg chg="modSp add mod modClrScheme chgLayout modNotesTx">
        <pc:chgData name="David Sloan" userId="83457617-9068-47c0-a0a0-0b9c383fb32e" providerId="ADAL" clId="{F198DA77-7EBA-4AA7-BE94-3EA39BF9C4A0}" dt="2026-04-29T16:13:23.246" v="13898" actId="20577"/>
        <pc:sldMkLst>
          <pc:docMk/>
          <pc:sldMk cId="3806465578" sldId="498"/>
        </pc:sldMkLst>
        <pc:spChg chg="mod ord">
          <ac:chgData name="David Sloan" userId="83457617-9068-47c0-a0a0-0b9c383fb32e" providerId="ADAL" clId="{F198DA77-7EBA-4AA7-BE94-3EA39BF9C4A0}" dt="2026-04-28T20:22:16.007" v="6512" actId="1076"/>
          <ac:spMkLst>
            <pc:docMk/>
            <pc:sldMk cId="3806465578" sldId="498"/>
            <ac:spMk id="2" creationId="{00000000-0000-0000-0000-000000000000}"/>
          </ac:spMkLst>
        </pc:spChg>
        <pc:spChg chg="mod ord">
          <ac:chgData name="David Sloan" userId="83457617-9068-47c0-a0a0-0b9c383fb32e" providerId="ADAL" clId="{F198DA77-7EBA-4AA7-BE94-3EA39BF9C4A0}" dt="2026-04-28T20:22:11.246" v="6511" actId="1076"/>
          <ac:spMkLst>
            <pc:docMk/>
            <pc:sldMk cId="3806465578" sldId="498"/>
            <ac:spMk id="3" creationId="{00000000-0000-0000-0000-000000000000}"/>
          </ac:spMkLst>
        </pc:spChg>
      </pc:sldChg>
      <pc:sldChg chg="add del">
        <pc:chgData name="David Sloan" userId="83457617-9068-47c0-a0a0-0b9c383fb32e" providerId="ADAL" clId="{F198DA77-7EBA-4AA7-BE94-3EA39BF9C4A0}" dt="2026-04-29T03:57:04.669" v="10525" actId="47"/>
        <pc:sldMkLst>
          <pc:docMk/>
          <pc:sldMk cId="1063772486" sldId="499"/>
        </pc:sldMkLst>
      </pc:sldChg>
      <pc:sldChg chg="modSp add mod modClrScheme chgLayout modNotesTx">
        <pc:chgData name="David Sloan" userId="83457617-9068-47c0-a0a0-0b9c383fb32e" providerId="ADAL" clId="{F198DA77-7EBA-4AA7-BE94-3EA39BF9C4A0}" dt="2026-04-29T16:13:08.166" v="13895" actId="20577"/>
        <pc:sldMkLst>
          <pc:docMk/>
          <pc:sldMk cId="3852907430" sldId="503"/>
        </pc:sldMkLst>
        <pc:spChg chg="mod ord">
          <ac:chgData name="David Sloan" userId="83457617-9068-47c0-a0a0-0b9c383fb32e" providerId="ADAL" clId="{F198DA77-7EBA-4AA7-BE94-3EA39BF9C4A0}" dt="2026-04-29T03:48:41.821" v="9585" actId="20577"/>
          <ac:spMkLst>
            <pc:docMk/>
            <pc:sldMk cId="3852907430" sldId="503"/>
            <ac:spMk id="2" creationId="{00000000-0000-0000-0000-000000000000}"/>
          </ac:spMkLst>
        </pc:spChg>
        <pc:spChg chg="mod ord">
          <ac:chgData name="David Sloan" userId="83457617-9068-47c0-a0a0-0b9c383fb32e" providerId="ADAL" clId="{F198DA77-7EBA-4AA7-BE94-3EA39BF9C4A0}" dt="2026-04-29T15:06:33.630" v="13806" actId="20577"/>
          <ac:spMkLst>
            <pc:docMk/>
            <pc:sldMk cId="3852907430" sldId="503"/>
            <ac:spMk id="3" creationId="{00000000-0000-0000-0000-000000000000}"/>
          </ac:spMkLst>
        </pc:spChg>
      </pc:sldChg>
      <pc:sldChg chg="modSp add mod ord modClrScheme chgLayout modNotesTx">
        <pc:chgData name="David Sloan" userId="83457617-9068-47c0-a0a0-0b9c383fb32e" providerId="ADAL" clId="{F198DA77-7EBA-4AA7-BE94-3EA39BF9C4A0}" dt="2026-04-29T16:13:11.538" v="13896" actId="20577"/>
        <pc:sldMkLst>
          <pc:docMk/>
          <pc:sldMk cId="2086107636" sldId="504"/>
        </pc:sldMkLst>
        <pc:spChg chg="mod ord">
          <ac:chgData name="David Sloan" userId="83457617-9068-47c0-a0a0-0b9c383fb32e" providerId="ADAL" clId="{F198DA77-7EBA-4AA7-BE94-3EA39BF9C4A0}" dt="2026-04-29T14:42:27.239" v="12490" actId="20577"/>
          <ac:spMkLst>
            <pc:docMk/>
            <pc:sldMk cId="2086107636" sldId="504"/>
            <ac:spMk id="2" creationId="{00000000-0000-0000-0000-000000000000}"/>
          </ac:spMkLst>
        </pc:spChg>
        <pc:spChg chg="mod ord">
          <ac:chgData name="David Sloan" userId="83457617-9068-47c0-a0a0-0b9c383fb32e" providerId="ADAL" clId="{F198DA77-7EBA-4AA7-BE94-3EA39BF9C4A0}" dt="2026-04-29T15:06:23.412" v="13803" actId="20577"/>
          <ac:spMkLst>
            <pc:docMk/>
            <pc:sldMk cId="2086107636" sldId="504"/>
            <ac:spMk id="3" creationId="{00000000-0000-0000-0000-000000000000}"/>
          </ac:spMkLst>
        </pc:spChg>
      </pc:sldChg>
      <pc:sldChg chg="modSp add mod modClrScheme chgLayout modNotesTx">
        <pc:chgData name="David Sloan" userId="83457617-9068-47c0-a0a0-0b9c383fb32e" providerId="ADAL" clId="{F198DA77-7EBA-4AA7-BE94-3EA39BF9C4A0}" dt="2026-04-29T16:11:00.125" v="13867" actId="20577"/>
        <pc:sldMkLst>
          <pc:docMk/>
          <pc:sldMk cId="1131001829" sldId="505"/>
        </pc:sldMkLst>
        <pc:spChg chg="mod ord">
          <ac:chgData name="David Sloan" userId="83457617-9068-47c0-a0a0-0b9c383fb32e" providerId="ADAL" clId="{F198DA77-7EBA-4AA7-BE94-3EA39BF9C4A0}" dt="2026-04-27T20:14:33.742" v="1276" actId="255"/>
          <ac:spMkLst>
            <pc:docMk/>
            <pc:sldMk cId="1131001829" sldId="505"/>
            <ac:spMk id="2" creationId="{00000000-0000-0000-0000-000000000000}"/>
          </ac:spMkLst>
        </pc:spChg>
        <pc:spChg chg="mod ord">
          <ac:chgData name="David Sloan" userId="83457617-9068-47c0-a0a0-0b9c383fb32e" providerId="ADAL" clId="{F198DA77-7EBA-4AA7-BE94-3EA39BF9C4A0}" dt="2026-04-27T20:15:52.197" v="1420" actId="5793"/>
          <ac:spMkLst>
            <pc:docMk/>
            <pc:sldMk cId="1131001829" sldId="505"/>
            <ac:spMk id="3" creationId="{00000000-0000-0000-0000-000000000000}"/>
          </ac:spMkLst>
        </pc:spChg>
      </pc:sldChg>
      <pc:sldChg chg="modSp add mod modClrScheme chgLayout modNotesTx">
        <pc:chgData name="David Sloan" userId="83457617-9068-47c0-a0a0-0b9c383fb32e" providerId="ADAL" clId="{F198DA77-7EBA-4AA7-BE94-3EA39BF9C4A0}" dt="2026-04-29T16:12:38.231" v="13888" actId="20577"/>
        <pc:sldMkLst>
          <pc:docMk/>
          <pc:sldMk cId="393363786" sldId="507"/>
        </pc:sldMkLst>
        <pc:spChg chg="mod ord">
          <ac:chgData name="David Sloan" userId="83457617-9068-47c0-a0a0-0b9c383fb32e" providerId="ADAL" clId="{F198DA77-7EBA-4AA7-BE94-3EA39BF9C4A0}" dt="2026-04-28T18:29:36.625" v="6057" actId="20577"/>
          <ac:spMkLst>
            <pc:docMk/>
            <pc:sldMk cId="393363786" sldId="507"/>
            <ac:spMk id="2" creationId="{00000000-0000-0000-0000-000000000000}"/>
          </ac:spMkLst>
        </pc:spChg>
        <pc:spChg chg="mod ord">
          <ac:chgData name="David Sloan" userId="83457617-9068-47c0-a0a0-0b9c383fb32e" providerId="ADAL" clId="{F198DA77-7EBA-4AA7-BE94-3EA39BF9C4A0}" dt="2026-04-29T03:46:48.535" v="9480" actId="20577"/>
          <ac:spMkLst>
            <pc:docMk/>
            <pc:sldMk cId="393363786" sldId="507"/>
            <ac:spMk id="3" creationId="{00000000-0000-0000-0000-000000000000}"/>
          </ac:spMkLst>
        </pc:spChg>
      </pc:sldChg>
      <pc:sldChg chg="modSp add mod modClrScheme chgLayout modNotesTx">
        <pc:chgData name="David Sloan" userId="83457617-9068-47c0-a0a0-0b9c383fb32e" providerId="ADAL" clId="{F198DA77-7EBA-4AA7-BE94-3EA39BF9C4A0}" dt="2026-04-29T16:11:49.729" v="13877" actId="20577"/>
        <pc:sldMkLst>
          <pc:docMk/>
          <pc:sldMk cId="819081544" sldId="508"/>
        </pc:sldMkLst>
        <pc:spChg chg="mod ord">
          <ac:chgData name="David Sloan" userId="83457617-9068-47c0-a0a0-0b9c383fb32e" providerId="ADAL" clId="{F198DA77-7EBA-4AA7-BE94-3EA39BF9C4A0}" dt="2026-04-28T12:13:09.682" v="3350" actId="700"/>
          <ac:spMkLst>
            <pc:docMk/>
            <pc:sldMk cId="819081544" sldId="508"/>
            <ac:spMk id="2" creationId="{00000000-0000-0000-0000-000000000000}"/>
          </ac:spMkLst>
        </pc:spChg>
        <pc:spChg chg="mod ord">
          <ac:chgData name="David Sloan" userId="83457617-9068-47c0-a0a0-0b9c383fb32e" providerId="ADAL" clId="{F198DA77-7EBA-4AA7-BE94-3EA39BF9C4A0}" dt="2026-04-28T12:18:05.217" v="3724" actId="27636"/>
          <ac:spMkLst>
            <pc:docMk/>
            <pc:sldMk cId="819081544" sldId="508"/>
            <ac:spMk id="3" creationId="{00000000-0000-0000-0000-000000000000}"/>
          </ac:spMkLst>
        </pc:spChg>
      </pc:sldChg>
      <pc:sldChg chg="modSp add mod modClrScheme chgLayout">
        <pc:chgData name="David Sloan" userId="83457617-9068-47c0-a0a0-0b9c383fb32e" providerId="ADAL" clId="{F198DA77-7EBA-4AA7-BE94-3EA39BF9C4A0}" dt="2026-04-28T12:07:55.648" v="3020" actId="20577"/>
        <pc:sldMkLst>
          <pc:docMk/>
          <pc:sldMk cId="1345051365" sldId="509"/>
        </pc:sldMkLst>
        <pc:spChg chg="mod ord">
          <ac:chgData name="David Sloan" userId="83457617-9068-47c0-a0a0-0b9c383fb32e" providerId="ADAL" clId="{F198DA77-7EBA-4AA7-BE94-3EA39BF9C4A0}" dt="2026-04-28T12:05:13.505" v="2873" actId="700"/>
          <ac:spMkLst>
            <pc:docMk/>
            <pc:sldMk cId="1345051365" sldId="509"/>
            <ac:spMk id="2" creationId="{00000000-0000-0000-0000-000000000000}"/>
          </ac:spMkLst>
        </pc:spChg>
        <pc:spChg chg="mod ord">
          <ac:chgData name="David Sloan" userId="83457617-9068-47c0-a0a0-0b9c383fb32e" providerId="ADAL" clId="{F198DA77-7EBA-4AA7-BE94-3EA39BF9C4A0}" dt="2026-04-28T12:07:55.648" v="3020" actId="20577"/>
          <ac:spMkLst>
            <pc:docMk/>
            <pc:sldMk cId="1345051365" sldId="509"/>
            <ac:spMk id="3" creationId="{00000000-0000-0000-0000-000000000000}"/>
          </ac:spMkLst>
        </pc:spChg>
      </pc:sldChg>
      <pc:sldChg chg="modSp add del mod modClrScheme chgLayout modNotesTx">
        <pc:chgData name="David Sloan" userId="83457617-9068-47c0-a0a0-0b9c383fb32e" providerId="ADAL" clId="{F198DA77-7EBA-4AA7-BE94-3EA39BF9C4A0}" dt="2026-04-29T03:38:59.553" v="8534" actId="47"/>
        <pc:sldMkLst>
          <pc:docMk/>
          <pc:sldMk cId="1126635789" sldId="514"/>
        </pc:sldMkLst>
      </pc:sldChg>
      <pc:sldChg chg="modSp add mod modClrScheme chgLayout modNotesTx">
        <pc:chgData name="David Sloan" userId="83457617-9068-47c0-a0a0-0b9c383fb32e" providerId="ADAL" clId="{F198DA77-7EBA-4AA7-BE94-3EA39BF9C4A0}" dt="2026-04-29T16:12:42.204" v="13889" actId="20577"/>
        <pc:sldMkLst>
          <pc:docMk/>
          <pc:sldMk cId="2104008936" sldId="516"/>
        </pc:sldMkLst>
        <pc:spChg chg="mod ord">
          <ac:chgData name="David Sloan" userId="83457617-9068-47c0-a0a0-0b9c383fb32e" providerId="ADAL" clId="{F198DA77-7EBA-4AA7-BE94-3EA39BF9C4A0}" dt="2026-04-28T18:18:09.551" v="4904" actId="1076"/>
          <ac:spMkLst>
            <pc:docMk/>
            <pc:sldMk cId="2104008936" sldId="516"/>
            <ac:spMk id="2" creationId="{5CA792A5-BF1A-1557-9C94-8FAA388D6E18}"/>
          </ac:spMkLst>
        </pc:spChg>
        <pc:graphicFrameChg chg="mod ord modGraphic">
          <ac:chgData name="David Sloan" userId="83457617-9068-47c0-a0a0-0b9c383fb32e" providerId="ADAL" clId="{F198DA77-7EBA-4AA7-BE94-3EA39BF9C4A0}" dt="2026-04-28T18:19:09.244" v="4914" actId="14734"/>
          <ac:graphicFrameMkLst>
            <pc:docMk/>
            <pc:sldMk cId="2104008936" sldId="516"/>
            <ac:graphicFrameMk id="5" creationId="{69818D76-D914-BBC3-79B4-3AFC1BCB9BFF}"/>
          </ac:graphicFrameMkLst>
        </pc:graphicFrameChg>
      </pc:sldChg>
      <pc:sldChg chg="addSp delSp modSp add mod setBg modClrScheme chgLayout modNotes modNotesTx">
        <pc:chgData name="David Sloan" userId="83457617-9068-47c0-a0a0-0b9c383fb32e" providerId="ADAL" clId="{F198DA77-7EBA-4AA7-BE94-3EA39BF9C4A0}" dt="2026-04-29T16:11:10.758" v="13869" actId="20577"/>
        <pc:sldMkLst>
          <pc:docMk/>
          <pc:sldMk cId="1858466727" sldId="1038"/>
        </pc:sldMkLst>
        <pc:spChg chg="mod ord">
          <ac:chgData name="David Sloan" userId="83457617-9068-47c0-a0a0-0b9c383fb32e" providerId="ADAL" clId="{F198DA77-7EBA-4AA7-BE94-3EA39BF9C4A0}" dt="2026-04-28T11:58:26.111" v="2736" actId="20577"/>
          <ac:spMkLst>
            <pc:docMk/>
            <pc:sldMk cId="1858466727" sldId="1038"/>
            <ac:spMk id="2" creationId="{00000000-0000-0000-0000-000000000000}"/>
          </ac:spMkLst>
        </pc:spChg>
        <pc:spChg chg="mod ord">
          <ac:chgData name="David Sloan" userId="83457617-9068-47c0-a0a0-0b9c383fb32e" providerId="ADAL" clId="{F198DA77-7EBA-4AA7-BE94-3EA39BF9C4A0}" dt="2026-04-27T20:17:18.954" v="1563" actId="21"/>
          <ac:spMkLst>
            <pc:docMk/>
            <pc:sldMk cId="1858466727" sldId="1038"/>
            <ac:spMk id="4" creationId="{00000000-0000-0000-0000-000000000000}"/>
          </ac:spMkLst>
        </pc:spChg>
        <pc:spChg chg="add mod ord">
          <ac:chgData name="David Sloan" userId="83457617-9068-47c0-a0a0-0b9c383fb32e" providerId="ADAL" clId="{F198DA77-7EBA-4AA7-BE94-3EA39BF9C4A0}" dt="2026-04-28T11:58:04.283" v="2732" actId="255"/>
          <ac:spMkLst>
            <pc:docMk/>
            <pc:sldMk cId="1858466727" sldId="1038"/>
            <ac:spMk id="5" creationId="{E63F957B-BBED-C31D-F2C9-975E0DAC4A97}"/>
          </ac:spMkLst>
        </pc:spChg>
        <pc:picChg chg="add mod">
          <ac:chgData name="David Sloan" userId="83457617-9068-47c0-a0a0-0b9c383fb32e" providerId="ADAL" clId="{F198DA77-7EBA-4AA7-BE94-3EA39BF9C4A0}" dt="2026-04-27T20:19:44.083" v="1644" actId="962"/>
          <ac:picMkLst>
            <pc:docMk/>
            <pc:sldMk cId="1858466727" sldId="1038"/>
            <ac:picMk id="7" creationId="{583EF66C-2676-0B09-58A7-8D5B35B4532B}"/>
          </ac:picMkLst>
        </pc:picChg>
      </pc:sldChg>
      <pc:sldChg chg="modSp add mod modClrScheme chgLayout modNotesTx">
        <pc:chgData name="David Sloan" userId="83457617-9068-47c0-a0a0-0b9c383fb32e" providerId="ADAL" clId="{F198DA77-7EBA-4AA7-BE94-3EA39BF9C4A0}" dt="2026-04-29T16:11:30.943" v="13872" actId="20577"/>
        <pc:sldMkLst>
          <pc:docMk/>
          <pc:sldMk cId="1656694692" sldId="1043"/>
        </pc:sldMkLst>
        <pc:spChg chg="mod ord">
          <ac:chgData name="David Sloan" userId="83457617-9068-47c0-a0a0-0b9c383fb32e" providerId="ADAL" clId="{F198DA77-7EBA-4AA7-BE94-3EA39BF9C4A0}" dt="2026-04-29T14:36:35.527" v="12182" actId="20577"/>
          <ac:spMkLst>
            <pc:docMk/>
            <pc:sldMk cId="1656694692" sldId="1043"/>
            <ac:spMk id="2" creationId="{00000000-0000-0000-0000-000000000000}"/>
          </ac:spMkLst>
        </pc:spChg>
        <pc:spChg chg="mod ord">
          <ac:chgData name="David Sloan" userId="83457617-9068-47c0-a0a0-0b9c383fb32e" providerId="ADAL" clId="{F198DA77-7EBA-4AA7-BE94-3EA39BF9C4A0}" dt="2026-04-28T20:27:20.943" v="7011" actId="313"/>
          <ac:spMkLst>
            <pc:docMk/>
            <pc:sldMk cId="1656694692" sldId="1043"/>
            <ac:spMk id="3" creationId="{00000000-0000-0000-0000-000000000000}"/>
          </ac:spMkLst>
        </pc:spChg>
      </pc:sldChg>
      <pc:sldChg chg="modSp del mod ord">
        <pc:chgData name="David Sloan" userId="83457617-9068-47c0-a0a0-0b9c383fb32e" providerId="ADAL" clId="{F198DA77-7EBA-4AA7-BE94-3EA39BF9C4A0}" dt="2026-04-29T03:53:25.035" v="10309" actId="47"/>
        <pc:sldMkLst>
          <pc:docMk/>
          <pc:sldMk cId="3372402366" sldId="1388"/>
        </pc:sldMkLst>
      </pc:sldChg>
      <pc:sldChg chg="modSp del mod modNotesTx">
        <pc:chgData name="David Sloan" userId="83457617-9068-47c0-a0a0-0b9c383fb32e" providerId="ADAL" clId="{F198DA77-7EBA-4AA7-BE94-3EA39BF9C4A0}" dt="2026-04-29T03:32:22.630" v="7479" actId="47"/>
        <pc:sldMkLst>
          <pc:docMk/>
          <pc:sldMk cId="3566825770" sldId="1424"/>
        </pc:sldMkLst>
      </pc:sldChg>
      <pc:sldChg chg="modSp del mod">
        <pc:chgData name="David Sloan" userId="83457617-9068-47c0-a0a0-0b9c383fb32e" providerId="ADAL" clId="{F198DA77-7EBA-4AA7-BE94-3EA39BF9C4A0}" dt="2026-04-29T03:50:30.504" v="9845" actId="47"/>
        <pc:sldMkLst>
          <pc:docMk/>
          <pc:sldMk cId="2352825235" sldId="1425"/>
        </pc:sldMkLst>
      </pc:sldChg>
      <pc:sldChg chg="modSp del mod">
        <pc:chgData name="David Sloan" userId="83457617-9068-47c0-a0a0-0b9c383fb32e" providerId="ADAL" clId="{F198DA77-7EBA-4AA7-BE94-3EA39BF9C4A0}" dt="2026-04-29T03:57:06.383" v="10526" actId="47"/>
        <pc:sldMkLst>
          <pc:docMk/>
          <pc:sldMk cId="3850418855" sldId="1427"/>
        </pc:sldMkLst>
      </pc:sldChg>
      <pc:sldChg chg="modSp add mod">
        <pc:chgData name="David Sloan" userId="83457617-9068-47c0-a0a0-0b9c383fb32e" providerId="ADAL" clId="{F198DA77-7EBA-4AA7-BE94-3EA39BF9C4A0}" dt="2026-04-29T14:36:25.760" v="12167" actId="20577"/>
        <pc:sldMkLst>
          <pc:docMk/>
          <pc:sldMk cId="1616361348" sldId="1429"/>
        </pc:sldMkLst>
        <pc:spChg chg="mod">
          <ac:chgData name="David Sloan" userId="83457617-9068-47c0-a0a0-0b9c383fb32e" providerId="ADAL" clId="{F198DA77-7EBA-4AA7-BE94-3EA39BF9C4A0}" dt="2026-04-29T14:36:25.760" v="12167" actId="20577"/>
          <ac:spMkLst>
            <pc:docMk/>
            <pc:sldMk cId="1616361348" sldId="1429"/>
            <ac:spMk id="2" creationId="{D21F0B7C-DEC8-A266-B800-7A23C62004A9}"/>
          </ac:spMkLst>
        </pc:spChg>
      </pc:sldChg>
      <pc:sldChg chg="delSp modSp add mod">
        <pc:chgData name="David Sloan" userId="83457617-9068-47c0-a0a0-0b9c383fb32e" providerId="ADAL" clId="{F198DA77-7EBA-4AA7-BE94-3EA39BF9C4A0}" dt="2026-04-27T20:31:09.595" v="1977" actId="1076"/>
        <pc:sldMkLst>
          <pc:docMk/>
          <pc:sldMk cId="2493876639" sldId="1430"/>
        </pc:sldMkLst>
        <pc:spChg chg="mod">
          <ac:chgData name="David Sloan" userId="83457617-9068-47c0-a0a0-0b9c383fb32e" providerId="ADAL" clId="{F198DA77-7EBA-4AA7-BE94-3EA39BF9C4A0}" dt="2026-04-27T20:31:09.595" v="1977" actId="1076"/>
          <ac:spMkLst>
            <pc:docMk/>
            <pc:sldMk cId="2493876639" sldId="1430"/>
            <ac:spMk id="2" creationId="{1AC2C889-60AD-49C8-4DA8-AC0460699B51}"/>
          </ac:spMkLst>
        </pc:spChg>
      </pc:sldChg>
      <pc:sldChg chg="modSp add mod">
        <pc:chgData name="David Sloan" userId="83457617-9068-47c0-a0a0-0b9c383fb32e" providerId="ADAL" clId="{F198DA77-7EBA-4AA7-BE94-3EA39BF9C4A0}" dt="2026-04-27T20:31:24.214" v="1988" actId="20577"/>
        <pc:sldMkLst>
          <pc:docMk/>
          <pc:sldMk cId="391381776" sldId="1431"/>
        </pc:sldMkLst>
        <pc:spChg chg="mod">
          <ac:chgData name="David Sloan" userId="83457617-9068-47c0-a0a0-0b9c383fb32e" providerId="ADAL" clId="{F198DA77-7EBA-4AA7-BE94-3EA39BF9C4A0}" dt="2026-04-27T20:31:24.214" v="1988" actId="20577"/>
          <ac:spMkLst>
            <pc:docMk/>
            <pc:sldMk cId="391381776" sldId="1431"/>
            <ac:spMk id="2" creationId="{11190B5D-1E9B-0B7B-3384-8E288DA8BE0D}"/>
          </ac:spMkLst>
        </pc:spChg>
      </pc:sldChg>
      <pc:sldChg chg="modSp add del mod">
        <pc:chgData name="David Sloan" userId="83457617-9068-47c0-a0a0-0b9c383fb32e" providerId="ADAL" clId="{F198DA77-7EBA-4AA7-BE94-3EA39BF9C4A0}" dt="2026-04-29T03:50:33.214" v="9846" actId="47"/>
        <pc:sldMkLst>
          <pc:docMk/>
          <pc:sldMk cId="934689839" sldId="1432"/>
        </pc:sldMkLst>
      </pc:sldChg>
      <pc:sldChg chg="modSp add mod">
        <pc:chgData name="David Sloan" userId="83457617-9068-47c0-a0a0-0b9c383fb32e" providerId="ADAL" clId="{F198DA77-7EBA-4AA7-BE94-3EA39BF9C4A0}" dt="2026-04-24T16:54:28.721" v="637" actId="20577"/>
        <pc:sldMkLst>
          <pc:docMk/>
          <pc:sldMk cId="614507825" sldId="1433"/>
        </pc:sldMkLst>
        <pc:spChg chg="mod">
          <ac:chgData name="David Sloan" userId="83457617-9068-47c0-a0a0-0b9c383fb32e" providerId="ADAL" clId="{F198DA77-7EBA-4AA7-BE94-3EA39BF9C4A0}" dt="2026-04-24T16:54:28.721" v="637" actId="20577"/>
          <ac:spMkLst>
            <pc:docMk/>
            <pc:sldMk cId="614507825" sldId="1433"/>
            <ac:spMk id="2" creationId="{A4F841D4-3C71-9978-2FBC-BA187C8753D9}"/>
          </ac:spMkLst>
        </pc:spChg>
      </pc:sldChg>
      <pc:sldChg chg="modSp add mod modNotesTx">
        <pc:chgData name="David Sloan" userId="83457617-9068-47c0-a0a0-0b9c383fb32e" providerId="ADAL" clId="{F198DA77-7EBA-4AA7-BE94-3EA39BF9C4A0}" dt="2026-04-29T16:11:46.087" v="13876" actId="20577"/>
        <pc:sldMkLst>
          <pc:docMk/>
          <pc:sldMk cId="796746007" sldId="1434"/>
        </pc:sldMkLst>
        <pc:spChg chg="mod">
          <ac:chgData name="David Sloan" userId="83457617-9068-47c0-a0a0-0b9c383fb32e" providerId="ADAL" clId="{F198DA77-7EBA-4AA7-BE94-3EA39BF9C4A0}" dt="2026-04-28T12:10:28.266" v="3067" actId="20577"/>
          <ac:spMkLst>
            <pc:docMk/>
            <pc:sldMk cId="796746007" sldId="1434"/>
            <ac:spMk id="2" creationId="{0CD9F995-0322-4F43-CA89-05E492A070D0}"/>
          </ac:spMkLst>
        </pc:spChg>
        <pc:spChg chg="mod">
          <ac:chgData name="David Sloan" userId="83457617-9068-47c0-a0a0-0b9c383fb32e" providerId="ADAL" clId="{F198DA77-7EBA-4AA7-BE94-3EA39BF9C4A0}" dt="2026-04-29T03:27:10.545" v="7084" actId="20577"/>
          <ac:spMkLst>
            <pc:docMk/>
            <pc:sldMk cId="796746007" sldId="1434"/>
            <ac:spMk id="3" creationId="{BF55BF75-3B4D-6931-A8A3-C410986B3987}"/>
          </ac:spMkLst>
        </pc:spChg>
      </pc:sldChg>
      <pc:sldChg chg="modSp add mod modClrScheme chgLayout modNotesTx">
        <pc:chgData name="David Sloan" userId="83457617-9068-47c0-a0a0-0b9c383fb32e" providerId="ADAL" clId="{F198DA77-7EBA-4AA7-BE94-3EA39BF9C4A0}" dt="2026-04-29T16:12:00.899" v="13879" actId="20577"/>
        <pc:sldMkLst>
          <pc:docMk/>
          <pc:sldMk cId="1614981530" sldId="1435"/>
        </pc:sldMkLst>
        <pc:spChg chg="mod ord">
          <ac:chgData name="David Sloan" userId="83457617-9068-47c0-a0a0-0b9c383fb32e" providerId="ADAL" clId="{F198DA77-7EBA-4AA7-BE94-3EA39BF9C4A0}" dt="2026-04-29T14:37:24.063" v="12185" actId="20577"/>
          <ac:spMkLst>
            <pc:docMk/>
            <pc:sldMk cId="1614981530" sldId="1435"/>
            <ac:spMk id="2" creationId="{CF67CBA4-3078-DC41-FD4C-E38A799125CC}"/>
          </ac:spMkLst>
        </pc:spChg>
        <pc:spChg chg="mod ord">
          <ac:chgData name="David Sloan" userId="83457617-9068-47c0-a0a0-0b9c383fb32e" providerId="ADAL" clId="{F198DA77-7EBA-4AA7-BE94-3EA39BF9C4A0}" dt="2026-04-29T03:44:20.279" v="9262" actId="20577"/>
          <ac:spMkLst>
            <pc:docMk/>
            <pc:sldMk cId="1614981530" sldId="1435"/>
            <ac:spMk id="3" creationId="{EEA25E60-DF4D-BEA8-FD29-72E65E947AD4}"/>
          </ac:spMkLst>
        </pc:spChg>
      </pc:sldChg>
      <pc:sldChg chg="modSp add mod modNotesTx">
        <pc:chgData name="David Sloan" userId="83457617-9068-47c0-a0a0-0b9c383fb32e" providerId="ADAL" clId="{F198DA77-7EBA-4AA7-BE94-3EA39BF9C4A0}" dt="2026-04-29T16:12:08.482" v="13880" actId="20577"/>
        <pc:sldMkLst>
          <pc:docMk/>
          <pc:sldMk cId="841264160" sldId="1436"/>
        </pc:sldMkLst>
        <pc:spChg chg="mod">
          <ac:chgData name="David Sloan" userId="83457617-9068-47c0-a0a0-0b9c383fb32e" providerId="ADAL" clId="{F198DA77-7EBA-4AA7-BE94-3EA39BF9C4A0}" dt="2026-04-28T18:27:27.742" v="5695" actId="20577"/>
          <ac:spMkLst>
            <pc:docMk/>
            <pc:sldMk cId="841264160" sldId="1436"/>
            <ac:spMk id="2" creationId="{4859C8AB-131E-C177-6389-C1D6A2E526D6}"/>
          </ac:spMkLst>
        </pc:spChg>
      </pc:sldChg>
      <pc:sldChg chg="addSp delSp modSp new mod modClrScheme chgLayout modNotesTx">
        <pc:chgData name="David Sloan" userId="83457617-9068-47c0-a0a0-0b9c383fb32e" providerId="ADAL" clId="{F198DA77-7EBA-4AA7-BE94-3EA39BF9C4A0}" dt="2026-04-29T16:11:34.702" v="13873" actId="20577"/>
        <pc:sldMkLst>
          <pc:docMk/>
          <pc:sldMk cId="3280495252" sldId="1437"/>
        </pc:sldMkLst>
        <pc:spChg chg="mod ord">
          <ac:chgData name="David Sloan" userId="83457617-9068-47c0-a0a0-0b9c383fb32e" providerId="ADAL" clId="{F198DA77-7EBA-4AA7-BE94-3EA39BF9C4A0}" dt="2026-04-29T03:26:15.220" v="7060" actId="20577"/>
          <ac:spMkLst>
            <pc:docMk/>
            <pc:sldMk cId="3280495252" sldId="1437"/>
            <ac:spMk id="2" creationId="{C1D77B27-1E9D-7D91-4A35-9D858A4A9C80}"/>
          </ac:spMkLst>
        </pc:spChg>
        <pc:spChg chg="del">
          <ac:chgData name="David Sloan" userId="83457617-9068-47c0-a0a0-0b9c383fb32e" providerId="ADAL" clId="{F198DA77-7EBA-4AA7-BE94-3EA39BF9C4A0}" dt="2026-04-29T03:24:45.645" v="7024"/>
          <ac:spMkLst>
            <pc:docMk/>
            <pc:sldMk cId="3280495252" sldId="1437"/>
            <ac:spMk id="3" creationId="{46FC904E-8C14-2F14-D764-4AF7F9845458}"/>
          </ac:spMkLst>
        </pc:spChg>
        <pc:spChg chg="add mod ord">
          <ac:chgData name="David Sloan" userId="83457617-9068-47c0-a0a0-0b9c383fb32e" providerId="ADAL" clId="{F198DA77-7EBA-4AA7-BE94-3EA39BF9C4A0}" dt="2026-04-29T03:27:43.373" v="7086" actId="207"/>
          <ac:spMkLst>
            <pc:docMk/>
            <pc:sldMk cId="3280495252" sldId="1437"/>
            <ac:spMk id="4" creationId="{29BB794A-5685-18B1-8F26-1ECC74785EAA}"/>
          </ac:spMkLst>
        </pc:spChg>
        <pc:picChg chg="add mod ord">
          <ac:chgData name="David Sloan" userId="83457617-9068-47c0-a0a0-0b9c383fb32e" providerId="ADAL" clId="{F198DA77-7EBA-4AA7-BE94-3EA39BF9C4A0}" dt="2026-04-29T04:01:56.100" v="11039" actId="962"/>
          <ac:picMkLst>
            <pc:docMk/>
            <pc:sldMk cId="3280495252" sldId="1437"/>
            <ac:picMk id="1026" creationId="{A4E3F0CA-995A-BCED-8FA7-C57D05D6CCCB}"/>
          </ac:picMkLst>
        </pc:picChg>
      </pc:sldChg>
      <pc:sldChg chg="modSp new mod modNotesTx">
        <pc:chgData name="David Sloan" userId="83457617-9068-47c0-a0a0-0b9c383fb32e" providerId="ADAL" clId="{F198DA77-7EBA-4AA7-BE94-3EA39BF9C4A0}" dt="2026-04-29T16:12:30.159" v="13886" actId="20577"/>
        <pc:sldMkLst>
          <pc:docMk/>
          <pc:sldMk cId="540501739" sldId="1438"/>
        </pc:sldMkLst>
        <pc:spChg chg="mod">
          <ac:chgData name="David Sloan" userId="83457617-9068-47c0-a0a0-0b9c383fb32e" providerId="ADAL" clId="{F198DA77-7EBA-4AA7-BE94-3EA39BF9C4A0}" dt="2026-04-29T03:37:32.943" v="8391" actId="1076"/>
          <ac:spMkLst>
            <pc:docMk/>
            <pc:sldMk cId="540501739" sldId="1438"/>
            <ac:spMk id="2" creationId="{E66D3F71-3581-4626-54B5-EE29CAE55849}"/>
          </ac:spMkLst>
        </pc:spChg>
        <pc:spChg chg="mod">
          <ac:chgData name="David Sloan" userId="83457617-9068-47c0-a0a0-0b9c383fb32e" providerId="ADAL" clId="{F198DA77-7EBA-4AA7-BE94-3EA39BF9C4A0}" dt="2026-04-29T15:08:37.783" v="13815" actId="255"/>
          <ac:spMkLst>
            <pc:docMk/>
            <pc:sldMk cId="540501739" sldId="1438"/>
            <ac:spMk id="3" creationId="{76335F0A-45A1-E00C-E27A-93352C93F322}"/>
          </ac:spMkLst>
        </pc:spChg>
      </pc:sldChg>
      <pc:sldChg chg="modSp add mod modNotesTx">
        <pc:chgData name="David Sloan" userId="83457617-9068-47c0-a0a0-0b9c383fb32e" providerId="ADAL" clId="{F198DA77-7EBA-4AA7-BE94-3EA39BF9C4A0}" dt="2026-04-29T16:12:15.512" v="13882" actId="20577"/>
        <pc:sldMkLst>
          <pc:docMk/>
          <pc:sldMk cId="3474421158" sldId="1439"/>
        </pc:sldMkLst>
        <pc:spChg chg="mod">
          <ac:chgData name="David Sloan" userId="83457617-9068-47c0-a0a0-0b9c383fb32e" providerId="ADAL" clId="{F198DA77-7EBA-4AA7-BE94-3EA39BF9C4A0}" dt="2026-04-29T14:33:50.304" v="11864" actId="20577"/>
          <ac:spMkLst>
            <pc:docMk/>
            <pc:sldMk cId="3474421158" sldId="1439"/>
            <ac:spMk id="2" creationId="{D17CF2B5-C50E-403F-81CE-A67E5D0B0777}"/>
          </ac:spMkLst>
        </pc:spChg>
        <pc:spChg chg="mod">
          <ac:chgData name="David Sloan" userId="83457617-9068-47c0-a0a0-0b9c383fb32e" providerId="ADAL" clId="{F198DA77-7EBA-4AA7-BE94-3EA39BF9C4A0}" dt="2026-04-29T15:09:34.783" v="13864" actId="27636"/>
          <ac:spMkLst>
            <pc:docMk/>
            <pc:sldMk cId="3474421158" sldId="1439"/>
            <ac:spMk id="3" creationId="{97310C14-2344-25C4-B2E0-76C4E917D553}"/>
          </ac:spMkLst>
        </pc:spChg>
      </pc:sldChg>
      <pc:sldChg chg="addSp delSp modSp add mod ord modClrScheme chgLayout modNotesTx">
        <pc:chgData name="David Sloan" userId="83457617-9068-47c0-a0a0-0b9c383fb32e" providerId="ADAL" clId="{F198DA77-7EBA-4AA7-BE94-3EA39BF9C4A0}" dt="2026-04-29T16:10:51.009" v="13865" actId="20577"/>
        <pc:sldMkLst>
          <pc:docMk/>
          <pc:sldMk cId="1587524473" sldId="1440"/>
        </pc:sldMkLst>
        <pc:spChg chg="mod ord">
          <ac:chgData name="David Sloan" userId="83457617-9068-47c0-a0a0-0b9c383fb32e" providerId="ADAL" clId="{F198DA77-7EBA-4AA7-BE94-3EA39BF9C4A0}" dt="2026-04-29T03:57:54.452" v="10558" actId="20577"/>
          <ac:spMkLst>
            <pc:docMk/>
            <pc:sldMk cId="1587524473" sldId="1440"/>
            <ac:spMk id="2" creationId="{1C0B62CB-725F-1E44-3539-07D068841AD6}"/>
          </ac:spMkLst>
        </pc:spChg>
        <pc:spChg chg="del mod ord">
          <ac:chgData name="David Sloan" userId="83457617-9068-47c0-a0a0-0b9c383fb32e" providerId="ADAL" clId="{F198DA77-7EBA-4AA7-BE94-3EA39BF9C4A0}" dt="2026-04-29T03:58:01.065" v="10559" actId="478"/>
          <ac:spMkLst>
            <pc:docMk/>
            <pc:sldMk cId="1587524473" sldId="1440"/>
            <ac:spMk id="3" creationId="{4B6C030F-1AEE-4776-1988-521AC81CAF8E}"/>
          </ac:spMkLst>
        </pc:spChg>
        <pc:spChg chg="add mod">
          <ac:chgData name="David Sloan" userId="83457617-9068-47c0-a0a0-0b9c383fb32e" providerId="ADAL" clId="{F198DA77-7EBA-4AA7-BE94-3EA39BF9C4A0}" dt="2026-04-29T03:58:01.065" v="10559" actId="478"/>
          <ac:spMkLst>
            <pc:docMk/>
            <pc:sldMk cId="1587524473" sldId="1440"/>
            <ac:spMk id="5" creationId="{9962A333-A802-D387-6820-B60D31FB13CD}"/>
          </ac:spMkLst>
        </pc:spChg>
      </pc:sldChg>
      <pc:sldChg chg="addSp delSp modSp add mod modClrScheme chgLayout">
        <pc:chgData name="David Sloan" userId="83457617-9068-47c0-a0a0-0b9c383fb32e" providerId="ADAL" clId="{F198DA77-7EBA-4AA7-BE94-3EA39BF9C4A0}" dt="2026-04-29T14:51:42.495" v="13012" actId="962"/>
        <pc:sldMkLst>
          <pc:docMk/>
          <pc:sldMk cId="810560881" sldId="1441"/>
        </pc:sldMkLst>
        <pc:spChg chg="mod ord">
          <ac:chgData name="David Sloan" userId="83457617-9068-47c0-a0a0-0b9c383fb32e" providerId="ADAL" clId="{F198DA77-7EBA-4AA7-BE94-3EA39BF9C4A0}" dt="2026-04-29T14:49:06.259" v="12968" actId="700"/>
          <ac:spMkLst>
            <pc:docMk/>
            <pc:sldMk cId="810560881" sldId="1441"/>
            <ac:spMk id="2" creationId="{50DA34D2-F835-0E32-1E9B-996C9FFD3E5A}"/>
          </ac:spMkLst>
        </pc:spChg>
        <pc:spChg chg="del mod ord">
          <ac:chgData name="David Sloan" userId="83457617-9068-47c0-a0a0-0b9c383fb32e" providerId="ADAL" clId="{F198DA77-7EBA-4AA7-BE94-3EA39BF9C4A0}" dt="2026-04-29T14:49:30.443" v="12972" actId="478"/>
          <ac:spMkLst>
            <pc:docMk/>
            <pc:sldMk cId="810560881" sldId="1441"/>
            <ac:spMk id="3" creationId="{698B22FA-4E7A-A1BC-90F3-5FD48B9AD66B}"/>
          </ac:spMkLst>
        </pc:spChg>
        <pc:spChg chg="add mod ord">
          <ac:chgData name="David Sloan" userId="83457617-9068-47c0-a0a0-0b9c383fb32e" providerId="ADAL" clId="{F198DA77-7EBA-4AA7-BE94-3EA39BF9C4A0}" dt="2026-04-29T14:51:36.043" v="13011" actId="14100"/>
          <ac:spMkLst>
            <pc:docMk/>
            <pc:sldMk cId="810560881" sldId="1441"/>
            <ac:spMk id="4" creationId="{5717DC1B-6664-6310-AA96-4AFEACE9B4E0}"/>
          </ac:spMkLst>
        </pc:spChg>
        <pc:picChg chg="add mod">
          <ac:chgData name="David Sloan" userId="83457617-9068-47c0-a0a0-0b9c383fb32e" providerId="ADAL" clId="{F198DA77-7EBA-4AA7-BE94-3EA39BF9C4A0}" dt="2026-04-29T14:51:42.495" v="13012" actId="962"/>
          <ac:picMkLst>
            <pc:docMk/>
            <pc:sldMk cId="810560881" sldId="1441"/>
            <ac:picMk id="2050" creationId="{DD2BD08D-0D2D-3227-24F2-B730FEBC4F11}"/>
          </ac:picMkLst>
        </pc:picChg>
      </pc:sldChg>
      <pc:sldMasterChg chg="delSldLayout">
        <pc:chgData name="David Sloan" userId="83457617-9068-47c0-a0a0-0b9c383fb32e" providerId="ADAL" clId="{F198DA77-7EBA-4AA7-BE94-3EA39BF9C4A0}" dt="2026-04-29T03:57:04.669" v="10525" actId="47"/>
        <pc:sldMasterMkLst>
          <pc:docMk/>
          <pc:sldMasterMk cId="0" sldId="2147483672"/>
        </pc:sldMasterMkLst>
        <pc:sldLayoutChg chg="del">
          <pc:chgData name="David Sloan" userId="83457617-9068-47c0-a0a0-0b9c383fb32e" providerId="ADAL" clId="{F198DA77-7EBA-4AA7-BE94-3EA39BF9C4A0}" dt="2026-04-29T03:57:04.669" v="10525" actId="47"/>
          <pc:sldLayoutMkLst>
            <pc:docMk/>
            <pc:sldMasterMk cId="0" sldId="2147483672"/>
            <pc:sldLayoutMk cId="463143603"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C4F7-543D-3111-4969-458C1BADC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E113F-86C1-9FD8-2F7F-177A11A7B39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3F9C0C-845E-20D1-8425-1BA6C9D7C57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224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177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9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320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17</a:t>
            </a:fld>
            <a:endParaRPr lang="en-US"/>
          </a:p>
        </p:txBody>
      </p:sp>
    </p:spTree>
    <p:extLst>
      <p:ext uri="{BB962C8B-B14F-4D97-AF65-F5344CB8AC3E}">
        <p14:creationId xmlns:p14="http://schemas.microsoft.com/office/powerpoint/2010/main" val="334947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235959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EBD4-00A5-2F3B-A93A-963E71DB0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8B65A-D82F-630E-0D35-06BB43328E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F856AA-8DD7-3D98-71C5-E7E416F4ED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22165E-E2EA-6C04-5589-766E6C4B2A9A}"/>
              </a:ext>
            </a:extLst>
          </p:cNvPr>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130977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0E72-2A38-0697-F9D3-12350749D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2B4F0-49CC-C9F4-3BA7-07EE581E00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3097947-30A3-7052-107A-F903CAAFE4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7A185-80EB-8C1A-18E3-534D8E2C6B61}"/>
              </a:ext>
            </a:extLst>
          </p:cNvPr>
          <p:cNvSpPr>
            <a:spLocks noGrp="1"/>
          </p:cNvSpPr>
          <p:nvPr>
            <p:ph type="sldNum" sz="quarter" idx="5"/>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269289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87492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32A7-AA0F-4E4A-349D-8E65A09BF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F4DAA-2A55-F7ED-1532-F1EA7C1DE76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B5722C-636A-747A-3731-16B6172F0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937A2F-C748-C9A8-5528-3980C7252D3F}"/>
              </a:ext>
            </a:extLst>
          </p:cNvPr>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208320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178365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66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25</a:t>
            </a:fld>
            <a:endParaRPr lang="en-US"/>
          </a:p>
        </p:txBody>
      </p:sp>
    </p:spTree>
    <p:extLst>
      <p:ext uri="{BB962C8B-B14F-4D97-AF65-F5344CB8AC3E}">
        <p14:creationId xmlns:p14="http://schemas.microsoft.com/office/powerpoint/2010/main" val="294031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0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27</a:t>
            </a:fld>
            <a:endParaRPr lang="en-US"/>
          </a:p>
        </p:txBody>
      </p:sp>
    </p:spTree>
    <p:extLst>
      <p:ext uri="{BB962C8B-B14F-4D97-AF65-F5344CB8AC3E}">
        <p14:creationId xmlns:p14="http://schemas.microsoft.com/office/powerpoint/2010/main" val="134909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28</a:t>
            </a:fld>
            <a:endParaRPr lang="en-US"/>
          </a:p>
        </p:txBody>
      </p:sp>
    </p:spTree>
    <p:extLst>
      <p:ext uri="{BB962C8B-B14F-4D97-AF65-F5344CB8AC3E}">
        <p14:creationId xmlns:p14="http://schemas.microsoft.com/office/powerpoint/2010/main" val="2914741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29</a:t>
            </a:fld>
            <a:endParaRPr lang="en-US"/>
          </a:p>
        </p:txBody>
      </p:sp>
    </p:spTree>
    <p:extLst>
      <p:ext uri="{BB962C8B-B14F-4D97-AF65-F5344CB8AC3E}">
        <p14:creationId xmlns:p14="http://schemas.microsoft.com/office/powerpoint/2010/main" val="1580786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394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31</a:t>
            </a:fld>
            <a:endParaRPr lang="en-US"/>
          </a:p>
        </p:txBody>
      </p:sp>
    </p:spTree>
    <p:extLst>
      <p:ext uri="{BB962C8B-B14F-4D97-AF65-F5344CB8AC3E}">
        <p14:creationId xmlns:p14="http://schemas.microsoft.com/office/powerpoint/2010/main" val="3143940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32</a:t>
            </a:fld>
            <a:endParaRPr lang="en-US"/>
          </a:p>
        </p:txBody>
      </p:sp>
    </p:spTree>
    <p:extLst>
      <p:ext uri="{BB962C8B-B14F-4D97-AF65-F5344CB8AC3E}">
        <p14:creationId xmlns:p14="http://schemas.microsoft.com/office/powerpoint/2010/main" val="528945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33</a:t>
            </a:fld>
            <a:endParaRPr lang="en-US"/>
          </a:p>
        </p:txBody>
      </p:sp>
    </p:spTree>
    <p:extLst>
      <p:ext uri="{BB962C8B-B14F-4D97-AF65-F5344CB8AC3E}">
        <p14:creationId xmlns:p14="http://schemas.microsoft.com/office/powerpoint/2010/main" val="1273185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34</a:t>
            </a:fld>
            <a:endParaRPr lang="en-US"/>
          </a:p>
        </p:txBody>
      </p:sp>
    </p:spTree>
    <p:extLst>
      <p:ext uri="{BB962C8B-B14F-4D97-AF65-F5344CB8AC3E}">
        <p14:creationId xmlns:p14="http://schemas.microsoft.com/office/powerpoint/2010/main" val="401069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789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35</a:t>
            </a:fld>
            <a:endParaRPr lang="en-US"/>
          </a:p>
        </p:txBody>
      </p:sp>
    </p:spTree>
    <p:extLst>
      <p:ext uri="{BB962C8B-B14F-4D97-AF65-F5344CB8AC3E}">
        <p14:creationId xmlns:p14="http://schemas.microsoft.com/office/powerpoint/2010/main" val="2550932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37</a:t>
            </a:fld>
            <a:endParaRPr lang="en-US"/>
          </a:p>
        </p:txBody>
      </p:sp>
    </p:spTree>
    <p:extLst>
      <p:ext uri="{BB962C8B-B14F-4D97-AF65-F5344CB8AC3E}">
        <p14:creationId xmlns:p14="http://schemas.microsoft.com/office/powerpoint/2010/main" val="2270080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3040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55CA1-8AB9-7F4B-8B56-30FA76A0413A}" type="slidenum">
              <a:rPr lang="en-US" smtClean="0"/>
              <a:t>41</a:t>
            </a:fld>
            <a:endParaRPr lang="en-US"/>
          </a:p>
        </p:txBody>
      </p:sp>
    </p:spTree>
    <p:extLst>
      <p:ext uri="{BB962C8B-B14F-4D97-AF65-F5344CB8AC3E}">
        <p14:creationId xmlns:p14="http://schemas.microsoft.com/office/powerpoint/2010/main" val="328494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43</a:t>
            </a:fld>
            <a:endParaRPr lang="en-US"/>
          </a:p>
        </p:txBody>
      </p:sp>
    </p:spTree>
    <p:extLst>
      <p:ext uri="{BB962C8B-B14F-4D97-AF65-F5344CB8AC3E}">
        <p14:creationId xmlns:p14="http://schemas.microsoft.com/office/powerpoint/2010/main" val="60498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073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47460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7</a:t>
            </a:fld>
            <a:endParaRPr lang="en-US"/>
          </a:p>
        </p:txBody>
      </p:sp>
    </p:spTree>
    <p:extLst>
      <p:ext uri="{BB962C8B-B14F-4D97-AF65-F5344CB8AC3E}">
        <p14:creationId xmlns:p14="http://schemas.microsoft.com/office/powerpoint/2010/main" val="300193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99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810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259200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4126156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dark">
    <p:bg>
      <p:bgPr>
        <a:solidFill>
          <a:schemeClr val="bg2"/>
        </a:solidFill>
        <a:effectLst/>
      </p:bgPr>
    </p:bg>
    <p:spTree>
      <p:nvGrpSpPr>
        <p:cNvPr id="1" name=""/>
        <p:cNvGrpSpPr/>
        <p:nvPr/>
      </p:nvGrpSpPr>
      <p:grpSpPr>
        <a:xfrm>
          <a:off x="0" y="0"/>
          <a:ext cx="0" cy="0"/>
          <a:chOff x="0" y="0"/>
          <a:chExt cx="0" cy="0"/>
        </a:xfrm>
      </p:grpSpPr>
      <p:pic>
        <p:nvPicPr>
          <p:cNvPr id="3" name="Picture 2" descr="Vispero">
            <a:extLst>
              <a:ext uri="{FF2B5EF4-FFF2-40B4-BE49-F238E27FC236}">
                <a16:creationId xmlns:a16="http://schemas.microsoft.com/office/drawing/2014/main" id="{6CE63DFE-2BE5-FDFF-A862-BE9B063CFA44}"/>
              </a:ext>
            </a:extLst>
          </p:cNvPr>
          <p:cNvPicPr>
            <a:picLocks noChangeAspect="1"/>
          </p:cNvPicPr>
          <p:nvPr userDrawn="1"/>
        </p:nvPicPr>
        <p:blipFill>
          <a:blip r:embed="rId2"/>
          <a:stretch>
            <a:fillRect/>
          </a:stretch>
        </p:blipFill>
        <p:spPr>
          <a:xfrm>
            <a:off x="468175" y="1420869"/>
            <a:ext cx="3979216" cy="1288271"/>
          </a:xfrm>
          <a:prstGeom prst="rect">
            <a:avLst/>
          </a:prstGeom>
        </p:spPr>
      </p:pic>
      <p:sp>
        <p:nvSpPr>
          <p:cNvPr id="9" name="Google Shape;39;p6" descr="Title">
            <a:extLst>
              <a:ext uri="{FF2B5EF4-FFF2-40B4-BE49-F238E27FC236}">
                <a16:creationId xmlns:a16="http://schemas.microsoft.com/office/drawing/2014/main" id="{8321FDC6-EAA0-332C-2215-60215F1364AC}"/>
              </a:ext>
            </a:extLst>
          </p:cNvPr>
          <p:cNvSpPr txBox="1">
            <a:spLocks noGrp="1"/>
          </p:cNvSpPr>
          <p:nvPr>
            <p:ph type="title"/>
          </p:nvPr>
        </p:nvSpPr>
        <p:spPr>
          <a:xfrm>
            <a:off x="571500" y="2750278"/>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bg1"/>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Tree>
    <p:extLst>
      <p:ext uri="{BB962C8B-B14F-4D97-AF65-F5344CB8AC3E}">
        <p14:creationId xmlns:p14="http://schemas.microsoft.com/office/powerpoint/2010/main" val="375989660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slide" preserve="1" userDrawn="1">
  <p:cSld name="Header + subhead_body">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487525"/>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2" name="Google Shape;20;p3" descr="Subtitle">
            <a:extLst>
              <a:ext uri="{FF2B5EF4-FFF2-40B4-BE49-F238E27FC236}">
                <a16:creationId xmlns:a16="http://schemas.microsoft.com/office/drawing/2014/main" id="{A56D6CF4-7528-6B3A-5439-53EB06FD077A}"/>
              </a:ext>
            </a:extLst>
          </p:cNvPr>
          <p:cNvSpPr txBox="1">
            <a:spLocks noGrp="1"/>
          </p:cNvSpPr>
          <p:nvPr>
            <p:ph type="subTitle" idx="13"/>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40" name="Google Shape;40;p6" descr="Content"/>
          <p:cNvSpPr txBox="1">
            <a:spLocks noGrp="1"/>
          </p:cNvSpPr>
          <p:nvPr>
            <p:ph type="body" idx="1"/>
          </p:nvPr>
        </p:nvSpPr>
        <p:spPr>
          <a:xfrm>
            <a:off x="571500" y="1480224"/>
            <a:ext cx="8001000" cy="3088025"/>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sz="1400" baseline="0">
                <a:solidFill>
                  <a:schemeClr val="bg2"/>
                </a:solidFill>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lang="en-GB" dirty="0"/>
          </a:p>
          <a:p>
            <a:pPr lvl="1"/>
            <a:endParaRPr dirty="0"/>
          </a:p>
        </p:txBody>
      </p:sp>
      <p:sp>
        <p:nvSpPr>
          <p:cNvPr id="5" name="Google Shape;37;p6">
            <a:extLst>
              <a:ext uri="{FF2B5EF4-FFF2-40B4-BE49-F238E27FC236}">
                <a16:creationId xmlns:a16="http://schemas.microsoft.com/office/drawing/2014/main" id="{4D460018-695A-67C3-BA8A-81B3772E20A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F1431FC-D9A0-2223-FA71-59F8DCC8C4F4}"/>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50E21B69-65FC-12AE-C25F-ACD3F1E39AE4}"/>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5951720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slide" preserve="1" userDrawn="1">
  <p:cSld name="Header_table">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720000"/>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5" name="Table Placeholder 3">
            <a:extLst>
              <a:ext uri="{FF2B5EF4-FFF2-40B4-BE49-F238E27FC236}">
                <a16:creationId xmlns:a16="http://schemas.microsoft.com/office/drawing/2014/main" id="{BB835353-FB41-B43C-DE89-5E349E685485}"/>
              </a:ext>
            </a:extLst>
          </p:cNvPr>
          <p:cNvSpPr>
            <a:spLocks noGrp="1"/>
          </p:cNvSpPr>
          <p:nvPr>
            <p:ph type="tbl" sz="quarter" idx="13"/>
          </p:nvPr>
        </p:nvSpPr>
        <p:spPr>
          <a:xfrm>
            <a:off x="571500" y="1431925"/>
            <a:ext cx="8001000" cy="2959100"/>
          </a:xfrm>
        </p:spPr>
        <p:txBody>
          <a:bodyPr/>
          <a:lstStyle/>
          <a:p>
            <a:endParaRPr lang="en-US"/>
          </a:p>
        </p:txBody>
      </p:sp>
      <p:sp>
        <p:nvSpPr>
          <p:cNvPr id="6" name="Google Shape;37;p6">
            <a:extLst>
              <a:ext uri="{FF2B5EF4-FFF2-40B4-BE49-F238E27FC236}">
                <a16:creationId xmlns:a16="http://schemas.microsoft.com/office/drawing/2014/main" id="{4BC1CBBF-B04D-0EFE-E9DB-0F53DEDE7DD3}"/>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57E84049-8045-9049-656B-49B622A9C2CF}"/>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5A173040-C690-9690-4253-D0393819F9C3}"/>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4409303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slide" preserve="1" userDrawn="1">
  <p:cSld name="Header + subhead_table">
    <p:spTree>
      <p:nvGrpSpPr>
        <p:cNvPr id="1" name="Shape 36"/>
        <p:cNvGrpSpPr/>
        <p:nvPr/>
      </p:nvGrpSpPr>
      <p:grpSpPr>
        <a:xfrm>
          <a:off x="0" y="0"/>
          <a:ext cx="0" cy="0"/>
          <a:chOff x="0" y="0"/>
          <a:chExt cx="0" cy="0"/>
        </a:xfrm>
      </p:grpSpPr>
      <p:sp>
        <p:nvSpPr>
          <p:cNvPr id="2" name="Google Shape;39;p6" descr="Title">
            <a:extLst>
              <a:ext uri="{FF2B5EF4-FFF2-40B4-BE49-F238E27FC236}">
                <a16:creationId xmlns:a16="http://schemas.microsoft.com/office/drawing/2014/main" id="{A1B37217-FF1A-4D96-25D8-BF0C85FD01D6}"/>
              </a:ext>
            </a:extLst>
          </p:cNvPr>
          <p:cNvSpPr txBox="1">
            <a:spLocks noGrp="1"/>
          </p:cNvSpPr>
          <p:nvPr>
            <p:ph type="title"/>
          </p:nvPr>
        </p:nvSpPr>
        <p:spPr>
          <a:xfrm>
            <a:off x="571500" y="487525"/>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 name="Google Shape;20;p3" descr="Subtitle">
            <a:extLst>
              <a:ext uri="{FF2B5EF4-FFF2-40B4-BE49-F238E27FC236}">
                <a16:creationId xmlns:a16="http://schemas.microsoft.com/office/drawing/2014/main" id="{C6C969B3-DB82-9A2B-A762-4CBFFB9ADEF8}"/>
              </a:ext>
            </a:extLst>
          </p:cNvPr>
          <p:cNvSpPr txBox="1">
            <a:spLocks noGrp="1"/>
          </p:cNvSpPr>
          <p:nvPr>
            <p:ph type="subTitle" idx="14"/>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5" name="Table Placeholder 3">
            <a:extLst>
              <a:ext uri="{FF2B5EF4-FFF2-40B4-BE49-F238E27FC236}">
                <a16:creationId xmlns:a16="http://schemas.microsoft.com/office/drawing/2014/main" id="{BB835353-FB41-B43C-DE89-5E349E685485}"/>
              </a:ext>
            </a:extLst>
          </p:cNvPr>
          <p:cNvSpPr>
            <a:spLocks noGrp="1"/>
          </p:cNvSpPr>
          <p:nvPr>
            <p:ph type="tbl" sz="quarter" idx="13"/>
          </p:nvPr>
        </p:nvSpPr>
        <p:spPr>
          <a:xfrm>
            <a:off x="571500" y="1431925"/>
            <a:ext cx="8001000" cy="2959100"/>
          </a:xfrm>
        </p:spPr>
        <p:txBody>
          <a:bodyPr/>
          <a:lstStyle/>
          <a:p>
            <a:endParaRPr lang="en-US"/>
          </a:p>
        </p:txBody>
      </p:sp>
      <p:sp>
        <p:nvSpPr>
          <p:cNvPr id="6" name="Google Shape;37;p6">
            <a:extLst>
              <a:ext uri="{FF2B5EF4-FFF2-40B4-BE49-F238E27FC236}">
                <a16:creationId xmlns:a16="http://schemas.microsoft.com/office/drawing/2014/main" id="{4BC1CBBF-B04D-0EFE-E9DB-0F53DEDE7DD3}"/>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57E84049-8045-9049-656B-49B622A9C2CF}"/>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5A173040-C690-9690-4253-D0393819F9C3}"/>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32960752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slide" preserve="1" userDrawn="1">
  <p:cSld name="Header_chart">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720000"/>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6" name="Chart Placeholder 5">
            <a:extLst>
              <a:ext uri="{FF2B5EF4-FFF2-40B4-BE49-F238E27FC236}">
                <a16:creationId xmlns:a16="http://schemas.microsoft.com/office/drawing/2014/main" id="{17C766DD-E700-3AB5-1F4A-6DE482143BA8}"/>
              </a:ext>
            </a:extLst>
          </p:cNvPr>
          <p:cNvSpPr>
            <a:spLocks noGrp="1"/>
          </p:cNvSpPr>
          <p:nvPr>
            <p:ph type="chart" sz="quarter" idx="14"/>
          </p:nvPr>
        </p:nvSpPr>
        <p:spPr>
          <a:xfrm>
            <a:off x="571500" y="1431925"/>
            <a:ext cx="8001000" cy="2959100"/>
          </a:xfrm>
        </p:spPr>
        <p:txBody>
          <a:bodyPr/>
          <a:lstStyle/>
          <a:p>
            <a:endParaRPr lang="en-US"/>
          </a:p>
        </p:txBody>
      </p:sp>
      <p:sp>
        <p:nvSpPr>
          <p:cNvPr id="5" name="Google Shape;37;p6">
            <a:extLst>
              <a:ext uri="{FF2B5EF4-FFF2-40B4-BE49-F238E27FC236}">
                <a16:creationId xmlns:a16="http://schemas.microsoft.com/office/drawing/2014/main" id="{73FD0786-6C90-8D17-61AB-1242480CE1F2}"/>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BDBCCE2F-94AC-9976-D19A-9EDE26573C87}"/>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848F1155-8DD0-FD50-28E4-B02AE143E617}"/>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335157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ro slide" preserve="1" userDrawn="1">
  <p:cSld name="Header + subhead_chart">
    <p:spTree>
      <p:nvGrpSpPr>
        <p:cNvPr id="1" name="Shape 36"/>
        <p:cNvGrpSpPr/>
        <p:nvPr/>
      </p:nvGrpSpPr>
      <p:grpSpPr>
        <a:xfrm>
          <a:off x="0" y="0"/>
          <a:ext cx="0" cy="0"/>
          <a:chOff x="0" y="0"/>
          <a:chExt cx="0" cy="0"/>
        </a:xfrm>
      </p:grpSpPr>
      <p:sp>
        <p:nvSpPr>
          <p:cNvPr id="2" name="Google Shape;39;p6" descr="Title">
            <a:extLst>
              <a:ext uri="{FF2B5EF4-FFF2-40B4-BE49-F238E27FC236}">
                <a16:creationId xmlns:a16="http://schemas.microsoft.com/office/drawing/2014/main" id="{13709DE7-14E7-879F-9442-3BD76A129177}"/>
              </a:ext>
            </a:extLst>
          </p:cNvPr>
          <p:cNvSpPr txBox="1">
            <a:spLocks noGrp="1"/>
          </p:cNvSpPr>
          <p:nvPr>
            <p:ph type="title"/>
          </p:nvPr>
        </p:nvSpPr>
        <p:spPr>
          <a:xfrm>
            <a:off x="571500" y="487525"/>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 name="Google Shape;20;p3" descr="Subtitle">
            <a:extLst>
              <a:ext uri="{FF2B5EF4-FFF2-40B4-BE49-F238E27FC236}">
                <a16:creationId xmlns:a16="http://schemas.microsoft.com/office/drawing/2014/main" id="{C1C3C33A-EB6A-F899-76DE-9E1CAAD3C9B6}"/>
              </a:ext>
            </a:extLst>
          </p:cNvPr>
          <p:cNvSpPr txBox="1">
            <a:spLocks noGrp="1"/>
          </p:cNvSpPr>
          <p:nvPr>
            <p:ph type="subTitle" idx="13"/>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 name="Chart Placeholder 5">
            <a:extLst>
              <a:ext uri="{FF2B5EF4-FFF2-40B4-BE49-F238E27FC236}">
                <a16:creationId xmlns:a16="http://schemas.microsoft.com/office/drawing/2014/main" id="{17C766DD-E700-3AB5-1F4A-6DE482143BA8}"/>
              </a:ext>
            </a:extLst>
          </p:cNvPr>
          <p:cNvSpPr>
            <a:spLocks noGrp="1"/>
          </p:cNvSpPr>
          <p:nvPr>
            <p:ph type="chart" sz="quarter" idx="14"/>
          </p:nvPr>
        </p:nvSpPr>
        <p:spPr>
          <a:xfrm>
            <a:off x="571500" y="1431925"/>
            <a:ext cx="8001000" cy="2959100"/>
          </a:xfrm>
        </p:spPr>
        <p:txBody>
          <a:bodyPr/>
          <a:lstStyle/>
          <a:p>
            <a:endParaRPr lang="en-US"/>
          </a:p>
        </p:txBody>
      </p:sp>
      <p:sp>
        <p:nvSpPr>
          <p:cNvPr id="5" name="Google Shape;37;p6">
            <a:extLst>
              <a:ext uri="{FF2B5EF4-FFF2-40B4-BE49-F238E27FC236}">
                <a16:creationId xmlns:a16="http://schemas.microsoft.com/office/drawing/2014/main" id="{73FD0786-6C90-8D17-61AB-1242480CE1F2}"/>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BDBCCE2F-94AC-9976-D19A-9EDE26573C87}"/>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848F1155-8DD0-FD50-28E4-B02AE143E617}"/>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3885924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Header_2 columns">
    <p:spTree>
      <p:nvGrpSpPr>
        <p:cNvPr id="1" name="Shape 61"/>
        <p:cNvGrpSpPr/>
        <p:nvPr/>
      </p:nvGrpSpPr>
      <p:grpSpPr>
        <a:xfrm>
          <a:off x="0" y="0"/>
          <a:ext cx="0" cy="0"/>
          <a:chOff x="0" y="0"/>
          <a:chExt cx="0" cy="0"/>
        </a:xfrm>
      </p:grpSpPr>
      <p:sp>
        <p:nvSpPr>
          <p:cNvPr id="63" name="Google Shape;63;p10" descr="Title"/>
          <p:cNvSpPr txBox="1">
            <a:spLocks noGrp="1"/>
          </p:cNvSpPr>
          <p:nvPr>
            <p:ph type="title"/>
          </p:nvPr>
        </p:nvSpPr>
        <p:spPr>
          <a:xfrm>
            <a:off x="571625" y="720000"/>
            <a:ext cx="8000877"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4" name="Google Shape;64;p10" descr="Left content area"/>
          <p:cNvSpPr txBox="1">
            <a:spLocks noGrp="1"/>
          </p:cNvSpPr>
          <p:nvPr>
            <p:ph type="body" idx="1"/>
          </p:nvPr>
        </p:nvSpPr>
        <p:spPr>
          <a:xfrm>
            <a:off x="571500" y="1480225"/>
            <a:ext cx="3774300" cy="2261100"/>
          </a:xfrm>
          <a:prstGeom prst="rect">
            <a:avLst/>
          </a:prstGeom>
          <a:noFill/>
          <a:ln>
            <a:noFill/>
          </a:ln>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65" name="Google Shape;65;p10" descr="Right content area"/>
          <p:cNvSpPr txBox="1">
            <a:spLocks noGrp="1"/>
          </p:cNvSpPr>
          <p:nvPr>
            <p:ph type="body" idx="2"/>
          </p:nvPr>
        </p:nvSpPr>
        <p:spPr>
          <a:xfrm>
            <a:off x="4798202" y="1480225"/>
            <a:ext cx="3774300" cy="2261100"/>
          </a:xfrm>
          <a:prstGeom prst="rect">
            <a:avLst/>
          </a:prstGeom>
          <a:noFill/>
          <a:ln>
            <a:noFill/>
          </a:ln>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3" name="Google Shape;37;p6">
            <a:extLst>
              <a:ext uri="{FF2B5EF4-FFF2-40B4-BE49-F238E27FC236}">
                <a16:creationId xmlns:a16="http://schemas.microsoft.com/office/drawing/2014/main" id="{31B41CF8-6568-958E-6A81-399477E403F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38;p6" descr="Vispero">
            <a:extLst>
              <a:ext uri="{FF2B5EF4-FFF2-40B4-BE49-F238E27FC236}">
                <a16:creationId xmlns:a16="http://schemas.microsoft.com/office/drawing/2014/main" id="{588C9856-F656-3FA2-9D01-C709BA86192F}"/>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5" name="Google Shape;21;p3">
            <a:extLst>
              <a:ext uri="{FF2B5EF4-FFF2-40B4-BE49-F238E27FC236}">
                <a16:creationId xmlns:a16="http://schemas.microsoft.com/office/drawing/2014/main" id="{6954ECA1-7B8F-217C-6781-BBF089B47CF9}"/>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8140057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Header+subhead_2 columns">
    <p:spTree>
      <p:nvGrpSpPr>
        <p:cNvPr id="1" name="Shape 61"/>
        <p:cNvGrpSpPr/>
        <p:nvPr/>
      </p:nvGrpSpPr>
      <p:grpSpPr>
        <a:xfrm>
          <a:off x="0" y="0"/>
          <a:ext cx="0" cy="0"/>
          <a:chOff x="0" y="0"/>
          <a:chExt cx="0" cy="0"/>
        </a:xfrm>
      </p:grpSpPr>
      <p:sp>
        <p:nvSpPr>
          <p:cNvPr id="2" name="Google Shape;39;p6" descr="Title">
            <a:extLst>
              <a:ext uri="{FF2B5EF4-FFF2-40B4-BE49-F238E27FC236}">
                <a16:creationId xmlns:a16="http://schemas.microsoft.com/office/drawing/2014/main" id="{65A7BE13-5D10-513B-E7AC-94EA5B9E3827}"/>
              </a:ext>
            </a:extLst>
          </p:cNvPr>
          <p:cNvSpPr txBox="1">
            <a:spLocks noGrp="1"/>
          </p:cNvSpPr>
          <p:nvPr>
            <p:ph type="title"/>
          </p:nvPr>
        </p:nvSpPr>
        <p:spPr>
          <a:xfrm>
            <a:off x="571500" y="487525"/>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6" name="Google Shape;20;p3" descr="Subtitle">
            <a:extLst>
              <a:ext uri="{FF2B5EF4-FFF2-40B4-BE49-F238E27FC236}">
                <a16:creationId xmlns:a16="http://schemas.microsoft.com/office/drawing/2014/main" id="{B03DA5F2-F6A1-DC42-9EC7-021A8DA61309}"/>
              </a:ext>
            </a:extLst>
          </p:cNvPr>
          <p:cNvSpPr txBox="1">
            <a:spLocks noGrp="1"/>
          </p:cNvSpPr>
          <p:nvPr>
            <p:ph type="subTitle" idx="13"/>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4" name="Google Shape;64;p10" descr="Left content area"/>
          <p:cNvSpPr txBox="1">
            <a:spLocks noGrp="1"/>
          </p:cNvSpPr>
          <p:nvPr>
            <p:ph type="body" idx="1"/>
          </p:nvPr>
        </p:nvSpPr>
        <p:spPr>
          <a:xfrm>
            <a:off x="571500" y="1480225"/>
            <a:ext cx="3774300" cy="2261100"/>
          </a:xfrm>
          <a:prstGeom prst="rect">
            <a:avLst/>
          </a:prstGeom>
          <a:noFill/>
          <a:ln>
            <a:noFill/>
          </a:ln>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65" name="Google Shape;65;p10" descr="Right content area"/>
          <p:cNvSpPr txBox="1">
            <a:spLocks noGrp="1"/>
          </p:cNvSpPr>
          <p:nvPr>
            <p:ph type="body" idx="2"/>
          </p:nvPr>
        </p:nvSpPr>
        <p:spPr>
          <a:xfrm>
            <a:off x="4798202" y="1480225"/>
            <a:ext cx="3774300" cy="2261100"/>
          </a:xfrm>
          <a:prstGeom prst="rect">
            <a:avLst/>
          </a:prstGeom>
          <a:noFill/>
          <a:ln>
            <a:noFill/>
          </a:ln>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3" name="Google Shape;37;p6">
            <a:extLst>
              <a:ext uri="{FF2B5EF4-FFF2-40B4-BE49-F238E27FC236}">
                <a16:creationId xmlns:a16="http://schemas.microsoft.com/office/drawing/2014/main" id="{31B41CF8-6568-958E-6A81-399477E403F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38;p6" descr="Vispero">
            <a:extLst>
              <a:ext uri="{FF2B5EF4-FFF2-40B4-BE49-F238E27FC236}">
                <a16:creationId xmlns:a16="http://schemas.microsoft.com/office/drawing/2014/main" id="{588C9856-F656-3FA2-9D01-C709BA86192F}"/>
              </a:ext>
              <a:ext uri="{C183D7F6-B498-43B3-948B-1728B52AA6E4}">
                <adec:decorative xmlns:adec="http://schemas.microsoft.com/office/drawing/2017/decorative" val="0"/>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5" name="Google Shape;21;p3">
            <a:extLst>
              <a:ext uri="{FF2B5EF4-FFF2-40B4-BE49-F238E27FC236}">
                <a16:creationId xmlns:a16="http://schemas.microsoft.com/office/drawing/2014/main" id="{6954ECA1-7B8F-217C-6781-BBF089B47CF9}"/>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6544997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ro slide" preserve="1">
  <p:cSld name="Header_body + boxes">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735902"/>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0" name="Google Shape;40;p6" descr="Primary content area"/>
          <p:cNvSpPr txBox="1">
            <a:spLocks noGrp="1"/>
          </p:cNvSpPr>
          <p:nvPr>
            <p:ph type="body" idx="1"/>
          </p:nvPr>
        </p:nvSpPr>
        <p:spPr>
          <a:xfrm>
            <a:off x="571500" y="1480225"/>
            <a:ext cx="8001000" cy="1091525"/>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a:solidFill>
                  <a:schemeClr val="tx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2" name="Google Shape;40;p6" descr="Content panel 1">
            <a:extLst>
              <a:ext uri="{FF2B5EF4-FFF2-40B4-BE49-F238E27FC236}">
                <a16:creationId xmlns:a16="http://schemas.microsoft.com/office/drawing/2014/main" id="{0919893B-0B1E-1FE0-B6DC-296542DCE483}"/>
              </a:ext>
            </a:extLst>
          </p:cNvPr>
          <p:cNvSpPr txBox="1">
            <a:spLocks noGrp="1"/>
          </p:cNvSpPr>
          <p:nvPr>
            <p:ph type="body" idx="13"/>
          </p:nvPr>
        </p:nvSpPr>
        <p:spPr>
          <a:xfrm>
            <a:off x="571500"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3" name="Google Shape;40;p6" descr="Content panel 2">
            <a:extLst>
              <a:ext uri="{FF2B5EF4-FFF2-40B4-BE49-F238E27FC236}">
                <a16:creationId xmlns:a16="http://schemas.microsoft.com/office/drawing/2014/main" id="{A50C63A6-779A-570B-A870-8C4255A09CFC}"/>
              </a:ext>
            </a:extLst>
          </p:cNvPr>
          <p:cNvSpPr txBox="1">
            <a:spLocks noGrp="1"/>
          </p:cNvSpPr>
          <p:nvPr>
            <p:ph type="body" idx="14"/>
          </p:nvPr>
        </p:nvSpPr>
        <p:spPr>
          <a:xfrm>
            <a:off x="2620342"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8" name="Google Shape;40;p6" descr="Content panel 3">
            <a:extLst>
              <a:ext uri="{FF2B5EF4-FFF2-40B4-BE49-F238E27FC236}">
                <a16:creationId xmlns:a16="http://schemas.microsoft.com/office/drawing/2014/main" id="{4BBD60D1-F864-6026-309B-EF00A1225101}"/>
              </a:ext>
            </a:extLst>
          </p:cNvPr>
          <p:cNvSpPr txBox="1">
            <a:spLocks noGrp="1"/>
          </p:cNvSpPr>
          <p:nvPr>
            <p:ph type="body" idx="16"/>
          </p:nvPr>
        </p:nvSpPr>
        <p:spPr>
          <a:xfrm>
            <a:off x="4708305"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4" name="Google Shape;40;p6" descr="Content panel 4">
            <a:extLst>
              <a:ext uri="{FF2B5EF4-FFF2-40B4-BE49-F238E27FC236}">
                <a16:creationId xmlns:a16="http://schemas.microsoft.com/office/drawing/2014/main" id="{8965C0DC-05C1-F793-F457-13BB15490134}"/>
              </a:ext>
            </a:extLst>
          </p:cNvPr>
          <p:cNvSpPr txBox="1">
            <a:spLocks noGrp="1"/>
          </p:cNvSpPr>
          <p:nvPr>
            <p:ph type="body" idx="15"/>
          </p:nvPr>
        </p:nvSpPr>
        <p:spPr>
          <a:xfrm>
            <a:off x="6766927"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5" name="Google Shape;37;p6">
            <a:extLst>
              <a:ext uri="{FF2B5EF4-FFF2-40B4-BE49-F238E27FC236}">
                <a16:creationId xmlns:a16="http://schemas.microsoft.com/office/drawing/2014/main" id="{4D460018-695A-67C3-BA8A-81B3772E20A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F1431FC-D9A0-2223-FA71-59F8DCC8C4F4}"/>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50E21B69-65FC-12AE-C25F-ACD3F1E39AE4}"/>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6229755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ro slide" preserve="1" userDrawn="1">
  <p:cSld name="Header + subhead_body + boxes">
    <p:spTree>
      <p:nvGrpSpPr>
        <p:cNvPr id="1" name="Shape 36"/>
        <p:cNvGrpSpPr/>
        <p:nvPr/>
      </p:nvGrpSpPr>
      <p:grpSpPr>
        <a:xfrm>
          <a:off x="0" y="0"/>
          <a:ext cx="0" cy="0"/>
          <a:chOff x="0" y="0"/>
          <a:chExt cx="0" cy="0"/>
        </a:xfrm>
      </p:grpSpPr>
      <p:sp>
        <p:nvSpPr>
          <p:cNvPr id="9" name="Google Shape;39;p6">
            <a:extLst>
              <a:ext uri="{FF2B5EF4-FFF2-40B4-BE49-F238E27FC236}">
                <a16:creationId xmlns:a16="http://schemas.microsoft.com/office/drawing/2014/main" id="{4375E31F-CF03-17B4-A6CC-38D4C36BE184}"/>
              </a:ext>
            </a:extLst>
          </p:cNvPr>
          <p:cNvSpPr txBox="1">
            <a:spLocks noGrp="1"/>
          </p:cNvSpPr>
          <p:nvPr>
            <p:ph type="title" hasCustomPrompt="1"/>
          </p:nvPr>
        </p:nvSpPr>
        <p:spPr>
          <a:xfrm>
            <a:off x="571500" y="487525"/>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r>
              <a:rPr lang="en-GB" dirty="0"/>
              <a:t>Title</a:t>
            </a:r>
            <a:endParaRPr dirty="0"/>
          </a:p>
        </p:txBody>
      </p:sp>
      <p:sp>
        <p:nvSpPr>
          <p:cNvPr id="10" name="Google Shape;20;p3" descr="Subtitle">
            <a:extLst>
              <a:ext uri="{FF2B5EF4-FFF2-40B4-BE49-F238E27FC236}">
                <a16:creationId xmlns:a16="http://schemas.microsoft.com/office/drawing/2014/main" id="{4F79E867-8D53-57C5-13A9-89FD32B2F114}"/>
              </a:ext>
            </a:extLst>
          </p:cNvPr>
          <p:cNvSpPr txBox="1">
            <a:spLocks noGrp="1"/>
          </p:cNvSpPr>
          <p:nvPr>
            <p:ph type="subTitle" idx="17"/>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40" name="Google Shape;40;p6" descr="Primary content area"/>
          <p:cNvSpPr txBox="1">
            <a:spLocks noGrp="1"/>
          </p:cNvSpPr>
          <p:nvPr>
            <p:ph type="body" idx="1"/>
          </p:nvPr>
        </p:nvSpPr>
        <p:spPr>
          <a:xfrm>
            <a:off x="571500" y="1480225"/>
            <a:ext cx="8001000" cy="1091525"/>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a:solidFill>
                  <a:schemeClr val="tx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2" name="Google Shape;40;p6" descr="Content panel 1">
            <a:extLst>
              <a:ext uri="{FF2B5EF4-FFF2-40B4-BE49-F238E27FC236}">
                <a16:creationId xmlns:a16="http://schemas.microsoft.com/office/drawing/2014/main" id="{0919893B-0B1E-1FE0-B6DC-296542DCE483}"/>
              </a:ext>
            </a:extLst>
          </p:cNvPr>
          <p:cNvSpPr txBox="1">
            <a:spLocks noGrp="1"/>
          </p:cNvSpPr>
          <p:nvPr>
            <p:ph type="body" idx="13"/>
          </p:nvPr>
        </p:nvSpPr>
        <p:spPr>
          <a:xfrm>
            <a:off x="571500"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3" name="Google Shape;40;p6" descr="Content panel 2">
            <a:extLst>
              <a:ext uri="{FF2B5EF4-FFF2-40B4-BE49-F238E27FC236}">
                <a16:creationId xmlns:a16="http://schemas.microsoft.com/office/drawing/2014/main" id="{A50C63A6-779A-570B-A870-8C4255A09CFC}"/>
              </a:ext>
            </a:extLst>
          </p:cNvPr>
          <p:cNvSpPr txBox="1">
            <a:spLocks noGrp="1"/>
          </p:cNvSpPr>
          <p:nvPr>
            <p:ph type="body" idx="14"/>
          </p:nvPr>
        </p:nvSpPr>
        <p:spPr>
          <a:xfrm>
            <a:off x="2620342"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8" name="Google Shape;40;p6" descr="Content panel 3">
            <a:extLst>
              <a:ext uri="{FF2B5EF4-FFF2-40B4-BE49-F238E27FC236}">
                <a16:creationId xmlns:a16="http://schemas.microsoft.com/office/drawing/2014/main" id="{4BBD60D1-F864-6026-309B-EF00A1225101}"/>
              </a:ext>
            </a:extLst>
          </p:cNvPr>
          <p:cNvSpPr txBox="1">
            <a:spLocks noGrp="1"/>
          </p:cNvSpPr>
          <p:nvPr>
            <p:ph type="body" idx="16"/>
          </p:nvPr>
        </p:nvSpPr>
        <p:spPr>
          <a:xfrm>
            <a:off x="4708305"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4" name="Google Shape;40;p6" descr="Content panel 4">
            <a:extLst>
              <a:ext uri="{FF2B5EF4-FFF2-40B4-BE49-F238E27FC236}">
                <a16:creationId xmlns:a16="http://schemas.microsoft.com/office/drawing/2014/main" id="{8965C0DC-05C1-F793-F457-13BB15490134}"/>
              </a:ext>
            </a:extLst>
          </p:cNvPr>
          <p:cNvSpPr txBox="1">
            <a:spLocks noGrp="1"/>
          </p:cNvSpPr>
          <p:nvPr>
            <p:ph type="body" idx="15"/>
          </p:nvPr>
        </p:nvSpPr>
        <p:spPr>
          <a:xfrm>
            <a:off x="6766927" y="2673346"/>
            <a:ext cx="1809852" cy="1849756"/>
          </a:xfrm>
          <a:prstGeom prst="rect">
            <a:avLst/>
          </a:prstGeom>
          <a:solidFill>
            <a:schemeClr val="bg2"/>
          </a:solidFill>
        </p:spPr>
        <p:txBody>
          <a:bodyPr spcFirstLastPara="1" wrap="square" lIns="0" tIns="91425" rIns="91425" bIns="91425" anchor="t" anchorCtr="0">
            <a:noAutofit/>
          </a:bodyPr>
          <a:lstStyle>
            <a:lvl1pPr marL="457200" lvl="0" indent="-311150">
              <a:spcBef>
                <a:spcPts val="0"/>
              </a:spcBef>
              <a:spcAft>
                <a:spcPts val="0"/>
              </a:spcAft>
              <a:buClr>
                <a:schemeClr val="bg1"/>
              </a:buClr>
              <a:buSzPct val="80000"/>
              <a:buNone/>
              <a:defRPr>
                <a:solidFill>
                  <a:schemeClr val="bg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5" name="Google Shape;37;p6">
            <a:extLst>
              <a:ext uri="{FF2B5EF4-FFF2-40B4-BE49-F238E27FC236}">
                <a16:creationId xmlns:a16="http://schemas.microsoft.com/office/drawing/2014/main" id="{4D460018-695A-67C3-BA8A-81B3772E20A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F1431FC-D9A0-2223-FA71-59F8DCC8C4F4}"/>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50E21B69-65FC-12AE-C25F-ACD3F1E39AE4}"/>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7123610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reserve="1" userDrawn="1">
  <p:cSld name="Header + body_photo">
    <p:spTree>
      <p:nvGrpSpPr>
        <p:cNvPr id="1" name="Shape 73"/>
        <p:cNvGrpSpPr/>
        <p:nvPr/>
      </p:nvGrpSpPr>
      <p:grpSpPr>
        <a:xfrm>
          <a:off x="0" y="0"/>
          <a:ext cx="0" cy="0"/>
          <a:chOff x="0" y="0"/>
          <a:chExt cx="0" cy="0"/>
        </a:xfrm>
      </p:grpSpPr>
      <p:sp>
        <p:nvSpPr>
          <p:cNvPr id="3" name="Google Shape;39;p6" descr="Title">
            <a:extLst>
              <a:ext uri="{FF2B5EF4-FFF2-40B4-BE49-F238E27FC236}">
                <a16:creationId xmlns:a16="http://schemas.microsoft.com/office/drawing/2014/main" id="{3451FA54-E282-2775-70DD-E0033F5696B7}"/>
              </a:ext>
            </a:extLst>
          </p:cNvPr>
          <p:cNvSpPr txBox="1">
            <a:spLocks noGrp="1"/>
          </p:cNvSpPr>
          <p:nvPr>
            <p:ph type="title"/>
          </p:nvPr>
        </p:nvSpPr>
        <p:spPr>
          <a:xfrm>
            <a:off x="571500" y="720000"/>
            <a:ext cx="40005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40;p6" descr="Content area">
            <a:extLst>
              <a:ext uri="{FF2B5EF4-FFF2-40B4-BE49-F238E27FC236}">
                <a16:creationId xmlns:a16="http://schemas.microsoft.com/office/drawing/2014/main" id="{D082BACA-1608-A64C-1070-86F8EBFA01D6}"/>
              </a:ext>
            </a:extLst>
          </p:cNvPr>
          <p:cNvSpPr txBox="1">
            <a:spLocks noGrp="1"/>
          </p:cNvSpPr>
          <p:nvPr>
            <p:ph type="body" idx="1"/>
          </p:nvPr>
        </p:nvSpPr>
        <p:spPr>
          <a:xfrm>
            <a:off x="571500" y="1480225"/>
            <a:ext cx="4000500" cy="2938524"/>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7" name="Picture Placeholder 6">
            <a:extLst>
              <a:ext uri="{FF2B5EF4-FFF2-40B4-BE49-F238E27FC236}">
                <a16:creationId xmlns:a16="http://schemas.microsoft.com/office/drawing/2014/main" id="{65DB647D-5B1E-D86B-9A21-A01DC82A3D37}"/>
              </a:ext>
            </a:extLst>
          </p:cNvPr>
          <p:cNvSpPr>
            <a:spLocks noGrp="1"/>
          </p:cNvSpPr>
          <p:nvPr>
            <p:ph type="pic" sz="quarter" idx="13"/>
          </p:nvPr>
        </p:nvSpPr>
        <p:spPr>
          <a:xfrm>
            <a:off x="5029200" y="720725"/>
            <a:ext cx="4114800" cy="3698024"/>
          </a:xfrm>
        </p:spPr>
        <p:txBody>
          <a:bodyPr/>
          <a:lstStyle/>
          <a:p>
            <a:endParaRPr lang="en-US"/>
          </a:p>
        </p:txBody>
      </p:sp>
      <p:sp>
        <p:nvSpPr>
          <p:cNvPr id="5" name="Google Shape;37;p6">
            <a:extLst>
              <a:ext uri="{FF2B5EF4-FFF2-40B4-BE49-F238E27FC236}">
                <a16:creationId xmlns:a16="http://schemas.microsoft.com/office/drawing/2014/main" id="{549E475F-4F36-27A6-596F-3BAA1B5B840A}"/>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38EB1167-2393-3473-55E0-53601F403F6C}"/>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64613039-5C6E-B1EA-6B06-5A36CA5FF041}"/>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30501151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ight">
    <p:bg>
      <p:bgPr>
        <a:solidFill>
          <a:srgbClr val="FBFAF9"/>
        </a:solidFill>
        <a:effectLst/>
      </p:bgPr>
    </p:bg>
    <p:spTree>
      <p:nvGrpSpPr>
        <p:cNvPr id="1" name=""/>
        <p:cNvGrpSpPr/>
        <p:nvPr/>
      </p:nvGrpSpPr>
      <p:grpSpPr>
        <a:xfrm>
          <a:off x="0" y="0"/>
          <a:ext cx="0" cy="0"/>
          <a:chOff x="0" y="0"/>
          <a:chExt cx="0" cy="0"/>
        </a:xfrm>
      </p:grpSpPr>
      <p:pic>
        <p:nvPicPr>
          <p:cNvPr id="8" name="Google Shape;22;p3" descr="Vispero">
            <a:extLst>
              <a:ext uri="{FF2B5EF4-FFF2-40B4-BE49-F238E27FC236}">
                <a16:creationId xmlns:a16="http://schemas.microsoft.com/office/drawing/2014/main" id="{3854BD9C-F410-A778-BFDF-5FFE3D9B7C44}"/>
              </a:ext>
            </a:extLst>
          </p:cNvPr>
          <p:cNvPicPr preferRelativeResize="0"/>
          <p:nvPr userDrawn="1"/>
        </p:nvPicPr>
        <p:blipFill rotWithShape="1">
          <a:blip r:embed="rId2">
            <a:alphaModFix/>
          </a:blip>
          <a:srcRect t="7293" b="7302"/>
          <a:stretch/>
        </p:blipFill>
        <p:spPr>
          <a:xfrm>
            <a:off x="483674" y="1462007"/>
            <a:ext cx="4181123" cy="1157588"/>
          </a:xfrm>
          <a:prstGeom prst="rect">
            <a:avLst/>
          </a:prstGeom>
          <a:noFill/>
          <a:ln>
            <a:noFill/>
          </a:ln>
        </p:spPr>
      </p:pic>
      <p:sp>
        <p:nvSpPr>
          <p:cNvPr id="9" name="Google Shape;39;p6" descr="Title">
            <a:extLst>
              <a:ext uri="{FF2B5EF4-FFF2-40B4-BE49-F238E27FC236}">
                <a16:creationId xmlns:a16="http://schemas.microsoft.com/office/drawing/2014/main" id="{8321FDC6-EAA0-332C-2215-60215F1364AC}"/>
              </a:ext>
            </a:extLst>
          </p:cNvPr>
          <p:cNvSpPr txBox="1">
            <a:spLocks noGrp="1"/>
          </p:cNvSpPr>
          <p:nvPr>
            <p:ph type="title"/>
          </p:nvPr>
        </p:nvSpPr>
        <p:spPr>
          <a:xfrm>
            <a:off x="571500" y="2750278"/>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Tree>
    <p:extLst>
      <p:ext uri="{BB962C8B-B14F-4D97-AF65-F5344CB8AC3E}">
        <p14:creationId xmlns:p14="http://schemas.microsoft.com/office/powerpoint/2010/main" val="21042617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userDrawn="1">
  <p:cSld name="Header + subhead + body_photo">
    <p:spTree>
      <p:nvGrpSpPr>
        <p:cNvPr id="1" name="Shape 73"/>
        <p:cNvGrpSpPr/>
        <p:nvPr/>
      </p:nvGrpSpPr>
      <p:grpSpPr>
        <a:xfrm>
          <a:off x="0" y="0"/>
          <a:ext cx="0" cy="0"/>
          <a:chOff x="0" y="0"/>
          <a:chExt cx="0" cy="0"/>
        </a:xfrm>
      </p:grpSpPr>
      <p:sp>
        <p:nvSpPr>
          <p:cNvPr id="2" name="Google Shape;39;p6" descr="Title">
            <a:extLst>
              <a:ext uri="{FF2B5EF4-FFF2-40B4-BE49-F238E27FC236}">
                <a16:creationId xmlns:a16="http://schemas.microsoft.com/office/drawing/2014/main" id="{10364A80-8FAB-0F70-F848-0FDD57A02DBC}"/>
              </a:ext>
            </a:extLst>
          </p:cNvPr>
          <p:cNvSpPr txBox="1">
            <a:spLocks noGrp="1"/>
          </p:cNvSpPr>
          <p:nvPr>
            <p:ph type="title"/>
          </p:nvPr>
        </p:nvSpPr>
        <p:spPr>
          <a:xfrm>
            <a:off x="571500" y="487525"/>
            <a:ext cx="41382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9" name="Google Shape;20;p3" descr="Subtitle">
            <a:extLst>
              <a:ext uri="{FF2B5EF4-FFF2-40B4-BE49-F238E27FC236}">
                <a16:creationId xmlns:a16="http://schemas.microsoft.com/office/drawing/2014/main" id="{29C95759-9658-065E-B9D4-C0BB362AE7E5}"/>
              </a:ext>
            </a:extLst>
          </p:cNvPr>
          <p:cNvSpPr txBox="1">
            <a:spLocks noGrp="1"/>
          </p:cNvSpPr>
          <p:nvPr>
            <p:ph type="subTitle" idx="14"/>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4" name="Google Shape;40;p6" descr="Content area">
            <a:extLst>
              <a:ext uri="{FF2B5EF4-FFF2-40B4-BE49-F238E27FC236}">
                <a16:creationId xmlns:a16="http://schemas.microsoft.com/office/drawing/2014/main" id="{D082BACA-1608-A64C-1070-86F8EBFA01D6}"/>
              </a:ext>
            </a:extLst>
          </p:cNvPr>
          <p:cNvSpPr txBox="1">
            <a:spLocks noGrp="1"/>
          </p:cNvSpPr>
          <p:nvPr>
            <p:ph type="body" idx="1"/>
          </p:nvPr>
        </p:nvSpPr>
        <p:spPr>
          <a:xfrm>
            <a:off x="571499" y="1480225"/>
            <a:ext cx="4138199" cy="2843802"/>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7" name="Picture Placeholder 6">
            <a:extLst>
              <a:ext uri="{FF2B5EF4-FFF2-40B4-BE49-F238E27FC236}">
                <a16:creationId xmlns:a16="http://schemas.microsoft.com/office/drawing/2014/main" id="{65DB647D-5B1E-D86B-9A21-A01DC82A3D37}"/>
              </a:ext>
            </a:extLst>
          </p:cNvPr>
          <p:cNvSpPr>
            <a:spLocks noGrp="1"/>
          </p:cNvSpPr>
          <p:nvPr>
            <p:ph type="pic" sz="quarter" idx="13"/>
          </p:nvPr>
        </p:nvSpPr>
        <p:spPr>
          <a:xfrm>
            <a:off x="5029200" y="487525"/>
            <a:ext cx="4114800" cy="3836502"/>
          </a:xfrm>
        </p:spPr>
        <p:txBody>
          <a:bodyPr/>
          <a:lstStyle/>
          <a:p>
            <a:endParaRPr lang="en-US"/>
          </a:p>
        </p:txBody>
      </p:sp>
      <p:sp>
        <p:nvSpPr>
          <p:cNvPr id="5" name="Google Shape;37;p6">
            <a:extLst>
              <a:ext uri="{FF2B5EF4-FFF2-40B4-BE49-F238E27FC236}">
                <a16:creationId xmlns:a16="http://schemas.microsoft.com/office/drawing/2014/main" id="{549E475F-4F36-27A6-596F-3BAA1B5B840A}"/>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38EB1167-2393-3473-55E0-53601F403F6C}"/>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64613039-5C6E-B1EA-6B06-5A36CA5FF041}"/>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8334362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reserve="1" userDrawn="1">
  <p:cSld name="Header + body_chart">
    <p:spTree>
      <p:nvGrpSpPr>
        <p:cNvPr id="1" name="Shape 73"/>
        <p:cNvGrpSpPr/>
        <p:nvPr/>
      </p:nvGrpSpPr>
      <p:grpSpPr>
        <a:xfrm>
          <a:off x="0" y="0"/>
          <a:ext cx="0" cy="0"/>
          <a:chOff x="0" y="0"/>
          <a:chExt cx="0" cy="0"/>
        </a:xfrm>
      </p:grpSpPr>
      <p:sp>
        <p:nvSpPr>
          <p:cNvPr id="3" name="Google Shape;39;p6" descr="Title">
            <a:extLst>
              <a:ext uri="{FF2B5EF4-FFF2-40B4-BE49-F238E27FC236}">
                <a16:creationId xmlns:a16="http://schemas.microsoft.com/office/drawing/2014/main" id="{3451FA54-E282-2775-70DD-E0033F5696B7}"/>
              </a:ext>
            </a:extLst>
          </p:cNvPr>
          <p:cNvSpPr txBox="1">
            <a:spLocks noGrp="1"/>
          </p:cNvSpPr>
          <p:nvPr>
            <p:ph type="title"/>
          </p:nvPr>
        </p:nvSpPr>
        <p:spPr>
          <a:xfrm>
            <a:off x="571500" y="720000"/>
            <a:ext cx="40005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40;p6" descr="Content area">
            <a:extLst>
              <a:ext uri="{FF2B5EF4-FFF2-40B4-BE49-F238E27FC236}">
                <a16:creationId xmlns:a16="http://schemas.microsoft.com/office/drawing/2014/main" id="{D082BACA-1608-A64C-1070-86F8EBFA01D6}"/>
              </a:ext>
            </a:extLst>
          </p:cNvPr>
          <p:cNvSpPr txBox="1">
            <a:spLocks noGrp="1"/>
          </p:cNvSpPr>
          <p:nvPr>
            <p:ph type="body" idx="1"/>
          </p:nvPr>
        </p:nvSpPr>
        <p:spPr>
          <a:xfrm>
            <a:off x="571500" y="1480225"/>
            <a:ext cx="4000500" cy="2892548"/>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5" name="Chart Placeholder 5">
            <a:extLst>
              <a:ext uri="{FF2B5EF4-FFF2-40B4-BE49-F238E27FC236}">
                <a16:creationId xmlns:a16="http://schemas.microsoft.com/office/drawing/2014/main" id="{B4E53DB8-1DD5-DC95-8292-B14EE8B36B1F}"/>
              </a:ext>
            </a:extLst>
          </p:cNvPr>
          <p:cNvSpPr>
            <a:spLocks noGrp="1"/>
          </p:cNvSpPr>
          <p:nvPr>
            <p:ph type="chart" sz="quarter" idx="14"/>
          </p:nvPr>
        </p:nvSpPr>
        <p:spPr>
          <a:xfrm>
            <a:off x="5029200" y="720000"/>
            <a:ext cx="3543300" cy="3652774"/>
          </a:xfrm>
        </p:spPr>
        <p:txBody>
          <a:bodyPr/>
          <a:lstStyle/>
          <a:p>
            <a:endParaRPr lang="en-US"/>
          </a:p>
        </p:txBody>
      </p:sp>
      <p:sp>
        <p:nvSpPr>
          <p:cNvPr id="6" name="Google Shape;37;p6">
            <a:extLst>
              <a:ext uri="{FF2B5EF4-FFF2-40B4-BE49-F238E27FC236}">
                <a16:creationId xmlns:a16="http://schemas.microsoft.com/office/drawing/2014/main" id="{A54A4C3A-55F8-785A-F0BA-F1DAC6FE0355}"/>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1F50152A-D005-4AFC-21AD-888083CF4FFC}"/>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F1392E2A-92D5-072E-D363-CB6CC3FD9232}"/>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38825955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reserve="1" userDrawn="1">
  <p:cSld name="Header + subhead + body_chart">
    <p:spTree>
      <p:nvGrpSpPr>
        <p:cNvPr id="1" name="Shape 73"/>
        <p:cNvGrpSpPr/>
        <p:nvPr/>
      </p:nvGrpSpPr>
      <p:grpSpPr>
        <a:xfrm>
          <a:off x="0" y="0"/>
          <a:ext cx="0" cy="0"/>
          <a:chOff x="0" y="0"/>
          <a:chExt cx="0" cy="0"/>
        </a:xfrm>
      </p:grpSpPr>
      <p:sp>
        <p:nvSpPr>
          <p:cNvPr id="9" name="Google Shape;39;p6" descr="Title">
            <a:extLst>
              <a:ext uri="{FF2B5EF4-FFF2-40B4-BE49-F238E27FC236}">
                <a16:creationId xmlns:a16="http://schemas.microsoft.com/office/drawing/2014/main" id="{D1D05600-8EFF-4647-0B20-3EAF60520CDB}"/>
              </a:ext>
            </a:extLst>
          </p:cNvPr>
          <p:cNvSpPr txBox="1">
            <a:spLocks noGrp="1"/>
          </p:cNvSpPr>
          <p:nvPr>
            <p:ph type="title"/>
          </p:nvPr>
        </p:nvSpPr>
        <p:spPr>
          <a:xfrm>
            <a:off x="571500" y="487525"/>
            <a:ext cx="41382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10" name="Google Shape;20;p3" descr="Subtitle">
            <a:extLst>
              <a:ext uri="{FF2B5EF4-FFF2-40B4-BE49-F238E27FC236}">
                <a16:creationId xmlns:a16="http://schemas.microsoft.com/office/drawing/2014/main" id="{87BB90E9-1320-3DB0-6DC7-968FED9E652B}"/>
              </a:ext>
            </a:extLst>
          </p:cNvPr>
          <p:cNvSpPr txBox="1">
            <a:spLocks noGrp="1"/>
          </p:cNvSpPr>
          <p:nvPr>
            <p:ph type="subTitle" idx="15"/>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2" name="Google Shape;40;p6" descr="Content area">
            <a:extLst>
              <a:ext uri="{FF2B5EF4-FFF2-40B4-BE49-F238E27FC236}">
                <a16:creationId xmlns:a16="http://schemas.microsoft.com/office/drawing/2014/main" id="{964401DD-CA06-97C8-456B-9758BED44C81}"/>
              </a:ext>
            </a:extLst>
          </p:cNvPr>
          <p:cNvSpPr txBox="1">
            <a:spLocks noGrp="1"/>
          </p:cNvSpPr>
          <p:nvPr>
            <p:ph type="body" idx="1"/>
          </p:nvPr>
        </p:nvSpPr>
        <p:spPr>
          <a:xfrm>
            <a:off x="571499" y="1480225"/>
            <a:ext cx="4138199" cy="2843802"/>
          </a:xfrm>
          <a:prstGeom prst="rect">
            <a:avLst/>
          </a:prstGeom>
        </p:spPr>
        <p:txBody>
          <a:bodyPr spcFirstLastPara="1" wrap="square" lIns="0" tIns="0"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5" name="Chart Placeholder 5">
            <a:extLst>
              <a:ext uri="{FF2B5EF4-FFF2-40B4-BE49-F238E27FC236}">
                <a16:creationId xmlns:a16="http://schemas.microsoft.com/office/drawing/2014/main" id="{B4E53DB8-1DD5-DC95-8292-B14EE8B36B1F}"/>
              </a:ext>
            </a:extLst>
          </p:cNvPr>
          <p:cNvSpPr>
            <a:spLocks noGrp="1"/>
          </p:cNvSpPr>
          <p:nvPr>
            <p:ph type="chart" sz="quarter" idx="14"/>
          </p:nvPr>
        </p:nvSpPr>
        <p:spPr>
          <a:xfrm>
            <a:off x="5029200" y="487526"/>
            <a:ext cx="3543300" cy="3836502"/>
          </a:xfrm>
        </p:spPr>
        <p:txBody>
          <a:bodyPr/>
          <a:lstStyle/>
          <a:p>
            <a:endParaRPr lang="en-US"/>
          </a:p>
        </p:txBody>
      </p:sp>
      <p:sp>
        <p:nvSpPr>
          <p:cNvPr id="6" name="Google Shape;37;p6">
            <a:extLst>
              <a:ext uri="{FF2B5EF4-FFF2-40B4-BE49-F238E27FC236}">
                <a16:creationId xmlns:a16="http://schemas.microsoft.com/office/drawing/2014/main" id="{A54A4C3A-55F8-785A-F0BA-F1DAC6FE0355}"/>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8;p6" descr="Vispero">
            <a:extLst>
              <a:ext uri="{FF2B5EF4-FFF2-40B4-BE49-F238E27FC236}">
                <a16:creationId xmlns:a16="http://schemas.microsoft.com/office/drawing/2014/main" id="{1F50152A-D005-4AFC-21AD-888083CF4FFC}"/>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8" name="Google Shape;21;p3">
            <a:extLst>
              <a:ext uri="{FF2B5EF4-FFF2-40B4-BE49-F238E27FC236}">
                <a16:creationId xmlns:a16="http://schemas.microsoft.com/office/drawing/2014/main" id="{F1392E2A-92D5-072E-D363-CB6CC3FD9232}"/>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4129996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Color block_light">
    <p:spTree>
      <p:nvGrpSpPr>
        <p:cNvPr id="1" name="Shape 97"/>
        <p:cNvGrpSpPr/>
        <p:nvPr/>
      </p:nvGrpSpPr>
      <p:grpSpPr>
        <a:xfrm>
          <a:off x="0" y="0"/>
          <a:ext cx="0" cy="0"/>
          <a:chOff x="0" y="0"/>
          <a:chExt cx="0" cy="0"/>
        </a:xfrm>
      </p:grpSpPr>
      <p:sp>
        <p:nvSpPr>
          <p:cNvPr id="98" name="Google Shape;98;p16">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descr="Title"/>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100" name="Google Shape;100;p16" descr="Subtitle"/>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baseline="0">
                <a:solidFill>
                  <a:schemeClr val="bg2"/>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101" name="Google Shape;101;p16" descr="Content area"/>
          <p:cNvSpPr txBox="1">
            <a:spLocks noGrp="1"/>
          </p:cNvSpPr>
          <p:nvPr>
            <p:ph type="body" idx="2"/>
          </p:nvPr>
        </p:nvSpPr>
        <p:spPr>
          <a:xfrm>
            <a:off x="5174225" y="1352625"/>
            <a:ext cx="3374400" cy="3025500"/>
          </a:xfrm>
          <a:prstGeom prst="rect">
            <a:avLst/>
          </a:prstGeom>
        </p:spPr>
        <p:txBody>
          <a:bodyPr spcFirstLastPara="1" wrap="square" lIns="0" tIns="91425" rIns="91425" bIns="91425" anchor="t" anchorCtr="0">
            <a:noAutofit/>
          </a:bodyPr>
          <a:lstStyle>
            <a:lvl1pPr marL="457200" lvl="0" indent="-311150">
              <a:spcBef>
                <a:spcPts val="0"/>
              </a:spcBef>
              <a:spcAft>
                <a:spcPts val="0"/>
              </a:spcAft>
              <a:buClr>
                <a:schemeClr val="tx1"/>
              </a:buClr>
              <a:buSzPct val="80000"/>
              <a:buChar char="●"/>
              <a:defRPr sz="1400" baseline="0">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2" name="Google Shape;21;p3">
            <a:extLst>
              <a:ext uri="{FF2B5EF4-FFF2-40B4-BE49-F238E27FC236}">
                <a16:creationId xmlns:a16="http://schemas.microsoft.com/office/drawing/2014/main" id="{A25E8C4A-9F70-8A4E-8634-D77691B8E02D}"/>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3926383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Color block_light+chart">
    <p:spTree>
      <p:nvGrpSpPr>
        <p:cNvPr id="1" name="Shape 97"/>
        <p:cNvGrpSpPr/>
        <p:nvPr/>
      </p:nvGrpSpPr>
      <p:grpSpPr>
        <a:xfrm>
          <a:off x="0" y="0"/>
          <a:ext cx="0" cy="0"/>
          <a:chOff x="0" y="0"/>
          <a:chExt cx="0" cy="0"/>
        </a:xfrm>
      </p:grpSpPr>
      <p:sp>
        <p:nvSpPr>
          <p:cNvPr id="98" name="Google Shape;98;p16">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descr="Title"/>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100" name="Google Shape;100;p16" descr="Subtitle"/>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2"/>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3" name="Chart Placeholder 6">
            <a:extLst>
              <a:ext uri="{FF2B5EF4-FFF2-40B4-BE49-F238E27FC236}">
                <a16:creationId xmlns:a16="http://schemas.microsoft.com/office/drawing/2014/main" id="{3F8A65B6-E874-AE06-E254-B3EA9A095E05}"/>
              </a:ext>
            </a:extLst>
          </p:cNvPr>
          <p:cNvSpPr>
            <a:spLocks noGrp="1"/>
          </p:cNvSpPr>
          <p:nvPr>
            <p:ph type="chart" sz="quarter" idx="14"/>
          </p:nvPr>
        </p:nvSpPr>
        <p:spPr>
          <a:xfrm>
            <a:off x="4669797" y="369794"/>
            <a:ext cx="4386797" cy="4202206"/>
          </a:xfrm>
        </p:spPr>
        <p:txBody>
          <a:bodyPr/>
          <a:lstStyle/>
          <a:p>
            <a:endParaRPr lang="en-US"/>
          </a:p>
        </p:txBody>
      </p:sp>
      <p:sp>
        <p:nvSpPr>
          <p:cNvPr id="2" name="Google Shape;21;p3">
            <a:extLst>
              <a:ext uri="{FF2B5EF4-FFF2-40B4-BE49-F238E27FC236}">
                <a16:creationId xmlns:a16="http://schemas.microsoft.com/office/drawing/2014/main" id="{A25E8C4A-9F70-8A4E-8634-D77691B8E02D}"/>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9284749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1" preserve="1" userDrawn="1">
  <p:cSld name="Color block_mid + body">
    <p:spTree>
      <p:nvGrpSpPr>
        <p:cNvPr id="1" name="Shape 103"/>
        <p:cNvGrpSpPr/>
        <p:nvPr/>
      </p:nvGrpSpPr>
      <p:grpSpPr>
        <a:xfrm>
          <a:off x="0" y="0"/>
          <a:ext cx="0" cy="0"/>
          <a:chOff x="0" y="0"/>
          <a:chExt cx="0" cy="0"/>
        </a:xfrm>
      </p:grpSpPr>
      <p:sp>
        <p:nvSpPr>
          <p:cNvPr id="104" name="Google Shape;104;p17">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9;p16" descr="Title">
            <a:extLst>
              <a:ext uri="{FF2B5EF4-FFF2-40B4-BE49-F238E27FC236}">
                <a16:creationId xmlns:a16="http://schemas.microsoft.com/office/drawing/2014/main" id="{70378823-D773-883B-7DA2-1664C1D47256}"/>
              </a:ext>
            </a:extLst>
          </p:cNvPr>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100;p16" descr="Subtitle">
            <a:extLst>
              <a:ext uri="{FF2B5EF4-FFF2-40B4-BE49-F238E27FC236}">
                <a16:creationId xmlns:a16="http://schemas.microsoft.com/office/drawing/2014/main" id="{18E15E7C-510A-5207-AFEB-D8618EB9817E}"/>
              </a:ext>
            </a:extLst>
          </p:cNvPr>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2"/>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107" name="Google Shape;107;p17" descr="Content area"/>
          <p:cNvSpPr txBox="1">
            <a:spLocks noGrp="1"/>
          </p:cNvSpPr>
          <p:nvPr>
            <p:ph type="body" idx="2"/>
          </p:nvPr>
        </p:nvSpPr>
        <p:spPr>
          <a:xfrm>
            <a:off x="5174225" y="1352625"/>
            <a:ext cx="3374400" cy="3025500"/>
          </a:xfrm>
          <a:prstGeom prst="rect">
            <a:avLst/>
          </a:prstGeom>
        </p:spPr>
        <p:txBody>
          <a:bodyPr spcFirstLastPara="1" wrap="square" lIns="0" tIns="91425" rIns="91425" bIns="91425" anchor="t" anchorCtr="0">
            <a:noAutofit/>
          </a:bodyPr>
          <a:lstStyle>
            <a:lvl1pPr marL="457200" lvl="0" indent="-311150">
              <a:spcBef>
                <a:spcPts val="0"/>
              </a:spcBef>
              <a:spcAft>
                <a:spcPts val="0"/>
              </a:spcAft>
              <a:buClr>
                <a:schemeClr val="tx1"/>
              </a:buClr>
              <a:buSzPct val="80000"/>
              <a:buChar char="●"/>
              <a:defRPr>
                <a:solidFill>
                  <a:schemeClr val="bg2"/>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2" name="Google Shape;21;p3">
            <a:extLst>
              <a:ext uri="{FF2B5EF4-FFF2-40B4-BE49-F238E27FC236}">
                <a16:creationId xmlns:a16="http://schemas.microsoft.com/office/drawing/2014/main" id="{93BC9CCD-BEEF-4CF2-33AB-0343B6EC57CD}"/>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951798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1" preserve="1" userDrawn="1">
  <p:cSld name="Color block_mid + chart">
    <p:spTree>
      <p:nvGrpSpPr>
        <p:cNvPr id="1" name="Shape 103"/>
        <p:cNvGrpSpPr/>
        <p:nvPr/>
      </p:nvGrpSpPr>
      <p:grpSpPr>
        <a:xfrm>
          <a:off x="0" y="0"/>
          <a:ext cx="0" cy="0"/>
          <a:chOff x="0" y="0"/>
          <a:chExt cx="0" cy="0"/>
        </a:xfrm>
      </p:grpSpPr>
      <p:sp>
        <p:nvSpPr>
          <p:cNvPr id="104" name="Google Shape;104;p17">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9;p16" descr="Title">
            <a:extLst>
              <a:ext uri="{FF2B5EF4-FFF2-40B4-BE49-F238E27FC236}">
                <a16:creationId xmlns:a16="http://schemas.microsoft.com/office/drawing/2014/main" id="{70378823-D773-883B-7DA2-1664C1D47256}"/>
              </a:ext>
            </a:extLst>
          </p:cNvPr>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100;p16" descr="Subtitle">
            <a:extLst>
              <a:ext uri="{FF2B5EF4-FFF2-40B4-BE49-F238E27FC236}">
                <a16:creationId xmlns:a16="http://schemas.microsoft.com/office/drawing/2014/main" id="{18E15E7C-510A-5207-AFEB-D8618EB9817E}"/>
              </a:ext>
            </a:extLst>
          </p:cNvPr>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2"/>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5" name="Chart Placeholder 6">
            <a:extLst>
              <a:ext uri="{FF2B5EF4-FFF2-40B4-BE49-F238E27FC236}">
                <a16:creationId xmlns:a16="http://schemas.microsoft.com/office/drawing/2014/main" id="{B303DE97-1352-A0FC-CF2A-01B294DFD88A}"/>
              </a:ext>
            </a:extLst>
          </p:cNvPr>
          <p:cNvSpPr>
            <a:spLocks noGrp="1"/>
          </p:cNvSpPr>
          <p:nvPr>
            <p:ph type="chart" sz="quarter" idx="14"/>
          </p:nvPr>
        </p:nvSpPr>
        <p:spPr>
          <a:xfrm>
            <a:off x="4639235" y="369794"/>
            <a:ext cx="4417359" cy="4202206"/>
          </a:xfrm>
        </p:spPr>
        <p:txBody>
          <a:bodyPr/>
          <a:lstStyle/>
          <a:p>
            <a:endParaRPr lang="en-US"/>
          </a:p>
        </p:txBody>
      </p:sp>
      <p:sp>
        <p:nvSpPr>
          <p:cNvPr id="2" name="Google Shape;21;p3">
            <a:extLst>
              <a:ext uri="{FF2B5EF4-FFF2-40B4-BE49-F238E27FC236}">
                <a16:creationId xmlns:a16="http://schemas.microsoft.com/office/drawing/2014/main" id="{93BC9CCD-BEEF-4CF2-33AB-0343B6EC57CD}"/>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7615032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1 1" preserve="1" userDrawn="1">
  <p:cSld name="Color block_dark + body">
    <p:spTree>
      <p:nvGrpSpPr>
        <p:cNvPr id="1" name="Shape 109"/>
        <p:cNvGrpSpPr/>
        <p:nvPr/>
      </p:nvGrpSpPr>
      <p:grpSpPr>
        <a:xfrm>
          <a:off x="0" y="0"/>
          <a:ext cx="0" cy="0"/>
          <a:chOff x="0" y="0"/>
          <a:chExt cx="0" cy="0"/>
        </a:xfrm>
      </p:grpSpPr>
      <p:sp>
        <p:nvSpPr>
          <p:cNvPr id="110" name="Google Shape;110;p18">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9;p16" descr="Title">
            <a:extLst>
              <a:ext uri="{FF2B5EF4-FFF2-40B4-BE49-F238E27FC236}">
                <a16:creationId xmlns:a16="http://schemas.microsoft.com/office/drawing/2014/main" id="{DB724010-4988-CC51-863A-50FA8906A2B7}"/>
              </a:ext>
            </a:extLst>
          </p:cNvPr>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accent3"/>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100;p16" descr="Subtitle">
            <a:extLst>
              <a:ext uri="{FF2B5EF4-FFF2-40B4-BE49-F238E27FC236}">
                <a16:creationId xmlns:a16="http://schemas.microsoft.com/office/drawing/2014/main" id="{82643D7B-A056-360E-BBCA-8B125AE9801C}"/>
              </a:ext>
            </a:extLst>
          </p:cNvPr>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5" name="Google Shape;107;p17" descr="Content area">
            <a:extLst>
              <a:ext uri="{FF2B5EF4-FFF2-40B4-BE49-F238E27FC236}">
                <a16:creationId xmlns:a16="http://schemas.microsoft.com/office/drawing/2014/main" id="{B8D73F9F-D730-CCC6-451C-C534AA5697AA}"/>
              </a:ext>
            </a:extLst>
          </p:cNvPr>
          <p:cNvSpPr txBox="1">
            <a:spLocks noGrp="1"/>
          </p:cNvSpPr>
          <p:nvPr>
            <p:ph type="body" idx="2"/>
          </p:nvPr>
        </p:nvSpPr>
        <p:spPr>
          <a:xfrm>
            <a:off x="5056094" y="1352625"/>
            <a:ext cx="3516406" cy="3025500"/>
          </a:xfrm>
          <a:prstGeom prst="rect">
            <a:avLst/>
          </a:prstGeom>
        </p:spPr>
        <p:txBody>
          <a:bodyPr spcFirstLastPara="1" wrap="square" lIns="0" tIns="91425" rIns="91425" bIns="91425" anchor="t" anchorCtr="0">
            <a:noAutofit/>
          </a:bodyPr>
          <a:lstStyle>
            <a:lvl1pPr marL="457200" lvl="0" indent="-311150">
              <a:spcBef>
                <a:spcPts val="0"/>
              </a:spcBef>
              <a:spcAft>
                <a:spcPts val="0"/>
              </a:spcAft>
              <a:buClr>
                <a:schemeClr val="tx1"/>
              </a:buClr>
              <a:buSzPct val="80000"/>
              <a:buChar char="●"/>
              <a:defRPr>
                <a:solidFill>
                  <a:schemeClr val="tx1"/>
                </a:solidFill>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dirty="0"/>
          </a:p>
        </p:txBody>
      </p:sp>
      <p:sp>
        <p:nvSpPr>
          <p:cNvPr id="2" name="Google Shape;21;p3">
            <a:extLst>
              <a:ext uri="{FF2B5EF4-FFF2-40B4-BE49-F238E27FC236}">
                <a16:creationId xmlns:a16="http://schemas.microsoft.com/office/drawing/2014/main" id="{2EA67375-7ED9-0D64-6039-4A4DD3831E6E}"/>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6060144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1 1" preserve="1" userDrawn="1">
  <p:cSld name="Color block_dark + chart">
    <p:spTree>
      <p:nvGrpSpPr>
        <p:cNvPr id="1" name="Shape 109"/>
        <p:cNvGrpSpPr/>
        <p:nvPr/>
      </p:nvGrpSpPr>
      <p:grpSpPr>
        <a:xfrm>
          <a:off x="0" y="0"/>
          <a:ext cx="0" cy="0"/>
          <a:chOff x="0" y="0"/>
          <a:chExt cx="0" cy="0"/>
        </a:xfrm>
      </p:grpSpPr>
      <p:sp>
        <p:nvSpPr>
          <p:cNvPr id="110" name="Google Shape;110;p18">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9;p16" descr="Title">
            <a:extLst>
              <a:ext uri="{FF2B5EF4-FFF2-40B4-BE49-F238E27FC236}">
                <a16:creationId xmlns:a16="http://schemas.microsoft.com/office/drawing/2014/main" id="{DB724010-4988-CC51-863A-50FA8906A2B7}"/>
              </a:ext>
            </a:extLst>
          </p:cNvPr>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accent3"/>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100;p16" descr="Subtitle">
            <a:extLst>
              <a:ext uri="{FF2B5EF4-FFF2-40B4-BE49-F238E27FC236}">
                <a16:creationId xmlns:a16="http://schemas.microsoft.com/office/drawing/2014/main" id="{82643D7B-A056-360E-BBCA-8B125AE9801C}"/>
              </a:ext>
            </a:extLst>
          </p:cNvPr>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7" name="Chart Placeholder 6">
            <a:extLst>
              <a:ext uri="{FF2B5EF4-FFF2-40B4-BE49-F238E27FC236}">
                <a16:creationId xmlns:a16="http://schemas.microsoft.com/office/drawing/2014/main" id="{3B953C56-AD2A-0FE8-3F4D-319EAB0084E8}"/>
              </a:ext>
            </a:extLst>
          </p:cNvPr>
          <p:cNvSpPr>
            <a:spLocks noGrp="1"/>
          </p:cNvSpPr>
          <p:nvPr>
            <p:ph type="chart" sz="quarter" idx="14"/>
          </p:nvPr>
        </p:nvSpPr>
        <p:spPr>
          <a:xfrm>
            <a:off x="4639235" y="369794"/>
            <a:ext cx="4417359" cy="4202206"/>
          </a:xfrm>
        </p:spPr>
        <p:txBody>
          <a:bodyPr/>
          <a:lstStyle/>
          <a:p>
            <a:endParaRPr lang="en-US"/>
          </a:p>
        </p:txBody>
      </p:sp>
      <p:sp>
        <p:nvSpPr>
          <p:cNvPr id="2" name="Google Shape;21;p3">
            <a:extLst>
              <a:ext uri="{FF2B5EF4-FFF2-40B4-BE49-F238E27FC236}">
                <a16:creationId xmlns:a16="http://schemas.microsoft.com/office/drawing/2014/main" id="{2EA67375-7ED9-0D64-6039-4A4DD3831E6E}"/>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37684463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1 1" preserve="1" userDrawn="1">
  <p:cSld name="Color block_dark + photo">
    <p:spTree>
      <p:nvGrpSpPr>
        <p:cNvPr id="1" name="Shape 109"/>
        <p:cNvGrpSpPr/>
        <p:nvPr/>
      </p:nvGrpSpPr>
      <p:grpSpPr>
        <a:xfrm>
          <a:off x="0" y="0"/>
          <a:ext cx="0" cy="0"/>
          <a:chOff x="0" y="0"/>
          <a:chExt cx="0" cy="0"/>
        </a:xfrm>
      </p:grpSpPr>
      <p:sp>
        <p:nvSpPr>
          <p:cNvPr id="110" name="Google Shape;110;p18">
            <a:extLst>
              <a:ext uri="{C183D7F6-B498-43B3-948B-1728B52AA6E4}">
                <adec:decorative xmlns:adec="http://schemas.microsoft.com/office/drawing/2017/decorative" val="1"/>
              </a:ext>
            </a:extLst>
          </p:cNvPr>
          <p:cNvSpPr/>
          <p:nvPr/>
        </p:nvSpPr>
        <p:spPr>
          <a:xfrm>
            <a:off x="0" y="0"/>
            <a:ext cx="45720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9;p16" descr="Title">
            <a:extLst>
              <a:ext uri="{FF2B5EF4-FFF2-40B4-BE49-F238E27FC236}">
                <a16:creationId xmlns:a16="http://schemas.microsoft.com/office/drawing/2014/main" id="{DB724010-4988-CC51-863A-50FA8906A2B7}"/>
              </a:ext>
            </a:extLst>
          </p:cNvPr>
          <p:cNvSpPr txBox="1">
            <a:spLocks noGrp="1"/>
          </p:cNvSpPr>
          <p:nvPr>
            <p:ph type="title"/>
          </p:nvPr>
        </p:nvSpPr>
        <p:spPr>
          <a:xfrm>
            <a:off x="571500" y="1318650"/>
            <a:ext cx="3300900" cy="51015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accent3"/>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 name="Google Shape;100;p16" descr="Subtitle">
            <a:extLst>
              <a:ext uri="{FF2B5EF4-FFF2-40B4-BE49-F238E27FC236}">
                <a16:creationId xmlns:a16="http://schemas.microsoft.com/office/drawing/2014/main" id="{82643D7B-A056-360E-BBCA-8B125AE9801C}"/>
              </a:ext>
            </a:extLst>
          </p:cNvPr>
          <p:cNvSpPr txBox="1">
            <a:spLocks noGrp="1"/>
          </p:cNvSpPr>
          <p:nvPr>
            <p:ph type="subTitle" idx="1"/>
          </p:nvPr>
        </p:nvSpPr>
        <p:spPr>
          <a:xfrm>
            <a:off x="571500" y="1909482"/>
            <a:ext cx="3300900" cy="2011043"/>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200">
                <a:solidFill>
                  <a:schemeClr val="bg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5" name="Picture Placeholder 6">
            <a:extLst>
              <a:ext uri="{FF2B5EF4-FFF2-40B4-BE49-F238E27FC236}">
                <a16:creationId xmlns:a16="http://schemas.microsoft.com/office/drawing/2014/main" id="{D301C2A5-1017-A7EE-2640-BB828FCF24B7}"/>
              </a:ext>
            </a:extLst>
          </p:cNvPr>
          <p:cNvSpPr>
            <a:spLocks noGrp="1"/>
          </p:cNvSpPr>
          <p:nvPr>
            <p:ph type="pic" sz="quarter" idx="13"/>
          </p:nvPr>
        </p:nvSpPr>
        <p:spPr>
          <a:xfrm>
            <a:off x="4571999" y="0"/>
            <a:ext cx="4571999" cy="5143451"/>
          </a:xfrm>
        </p:spPr>
        <p:txBody>
          <a:bodyPr/>
          <a:lstStyle/>
          <a:p>
            <a:endParaRPr lang="en-US"/>
          </a:p>
        </p:txBody>
      </p:sp>
      <p:sp>
        <p:nvSpPr>
          <p:cNvPr id="2" name="Google Shape;21;p3">
            <a:extLst>
              <a:ext uri="{FF2B5EF4-FFF2-40B4-BE49-F238E27FC236}">
                <a16:creationId xmlns:a16="http://schemas.microsoft.com/office/drawing/2014/main" id="{2EA67375-7ED9-0D64-6039-4A4DD3831E6E}"/>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983029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reserve="1" userDrawn="1">
  <p:cSld name="Title or section_dark">
    <p:bg>
      <p:bgPr>
        <a:solidFill>
          <a:schemeClr val="bg2"/>
        </a:solidFill>
        <a:effectLst/>
      </p:bgPr>
    </p:bg>
    <p:spTree>
      <p:nvGrpSpPr>
        <p:cNvPr id="1" name="Shape 16"/>
        <p:cNvGrpSpPr/>
        <p:nvPr/>
      </p:nvGrpSpPr>
      <p:grpSpPr>
        <a:xfrm>
          <a:off x="0" y="0"/>
          <a:ext cx="0" cy="0"/>
          <a:chOff x="0" y="0"/>
          <a:chExt cx="0" cy="0"/>
        </a:xfrm>
      </p:grpSpPr>
      <p:sp>
        <p:nvSpPr>
          <p:cNvPr id="3" name="Google Shape;131;p23" descr="Title">
            <a:extLst>
              <a:ext uri="{FF2B5EF4-FFF2-40B4-BE49-F238E27FC236}">
                <a16:creationId xmlns:a16="http://schemas.microsoft.com/office/drawing/2014/main" id="{33D1D69A-92BD-77D8-9B73-7DAF3C7E66F3}"/>
              </a:ext>
            </a:extLst>
          </p:cNvPr>
          <p:cNvSpPr txBox="1">
            <a:spLocks noGrp="1"/>
          </p:cNvSpPr>
          <p:nvPr>
            <p:ph type="title"/>
          </p:nvPr>
        </p:nvSpPr>
        <p:spPr>
          <a:xfrm>
            <a:off x="571500" y="1565328"/>
            <a:ext cx="5977200" cy="100642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2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dirty="0"/>
          </a:p>
        </p:txBody>
      </p:sp>
      <p:sp>
        <p:nvSpPr>
          <p:cNvPr id="20" name="Google Shape;20;p3" descr="Subtitle"/>
          <p:cNvSpPr txBox="1">
            <a:spLocks noGrp="1"/>
          </p:cNvSpPr>
          <p:nvPr>
            <p:ph type="subTitle" idx="1"/>
          </p:nvPr>
        </p:nvSpPr>
        <p:spPr>
          <a:xfrm>
            <a:off x="571500" y="2698211"/>
            <a:ext cx="4138200" cy="5412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600">
                <a:solidFill>
                  <a:schemeClr val="bg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18" name="Google Shape;18;p3">
            <a:extLst>
              <a:ext uri="{C183D7F6-B498-43B3-948B-1728B52AA6E4}">
                <adec:decorative xmlns:adec="http://schemas.microsoft.com/office/drawing/2017/decorative" val="1"/>
              </a:ext>
            </a:extLst>
          </p:cNvPr>
          <p:cNvSpPr/>
          <p:nvPr/>
        </p:nvSpPr>
        <p:spPr>
          <a:xfrm>
            <a:off x="0" y="0"/>
            <a:ext cx="9144000" cy="48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 descr="Vispero"/>
          <p:cNvPicPr preferRelativeResize="0"/>
          <p:nvPr/>
        </p:nvPicPr>
        <p:blipFill rotWithShape="1">
          <a:blip r:embed="rId2">
            <a:alphaModFix/>
          </a:blip>
          <a:srcRect t="7293" b="7302"/>
          <a:stretch/>
        </p:blipFill>
        <p:spPr>
          <a:xfrm>
            <a:off x="311700" y="119725"/>
            <a:ext cx="1013777" cy="280675"/>
          </a:xfrm>
          <a:prstGeom prst="rect">
            <a:avLst/>
          </a:prstGeom>
          <a:noFill/>
          <a:ln>
            <a:noFill/>
          </a:ln>
        </p:spPr>
      </p:pic>
      <p:sp>
        <p:nvSpPr>
          <p:cNvPr id="21" name="Google Shape;21;p3"/>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solidFill>
                  <a:schemeClr val="bg1"/>
                </a:solidFill>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solidFill>
                <a:schemeClr val="bg1"/>
              </a:solidFill>
            </a:endParaRPr>
          </a:p>
        </p:txBody>
      </p:sp>
    </p:spTree>
    <p:extLst>
      <p:ext uri="{BB962C8B-B14F-4D97-AF65-F5344CB8AC3E}">
        <p14:creationId xmlns:p14="http://schemas.microsoft.com/office/powerpoint/2010/main" val="11781228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558287" y="1104063"/>
            <a:ext cx="1759553" cy="3581260"/>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00100" y="273844"/>
            <a:ext cx="7543800" cy="994172"/>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800100" y="1691120"/>
            <a:ext cx="7543800" cy="2941602"/>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78224" y="4704345"/>
            <a:ext cx="962466" cy="370786"/>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377573" cy="51435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4639556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Break - Cherry Re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3406247" y="-1601255"/>
            <a:ext cx="7086600" cy="7086600"/>
          </a:xfrm>
          <a:prstGeom prst="roundRect">
            <a:avLst/>
          </a:prstGeom>
          <a:solidFill>
            <a:srgbClr val="1A3B5B"/>
          </a:solidFill>
          <a:ln>
            <a:noFill/>
          </a:ln>
        </p:spPr>
        <p:txBody>
          <a:bodyPr vert="horz" wrap="square" lIns="68580" tIns="34290" rIns="68580" bIns="34290" numCol="1" anchor="t" anchorCtr="0" compatLnSpc="1">
            <a:prstTxWarp prst="textNoShape">
              <a:avLst/>
            </a:prstTxWarp>
          </a:bodyPr>
          <a:lstStyle/>
          <a:p>
            <a:pPr lvl="0"/>
            <a:endParaRPr lang="en-US" sz="1050">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521494" y="521494"/>
            <a:ext cx="3480197" cy="4136231"/>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3818954" y="2074664"/>
            <a:ext cx="4707483" cy="994172"/>
          </a:xfrm>
        </p:spPr>
        <p:txBody>
          <a:bodyPr anchor="b" anchorCtr="0">
            <a:noAutofit/>
          </a:bodyPr>
          <a:lstStyle>
            <a:lvl1pPr>
              <a:defRPr sz="5400">
                <a:solidFill>
                  <a:schemeClr val="bg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3930556" y="3292595"/>
            <a:ext cx="5936776"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24035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78224" y="4704345"/>
            <a:ext cx="962466" cy="370786"/>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558287" y="1104063"/>
            <a:ext cx="1759553" cy="3581260"/>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800100" y="1691120"/>
            <a:ext cx="6098843" cy="2941602"/>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377573" cy="51435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1" y="1"/>
            <a:ext cx="9143999" cy="1434104"/>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800100" y="163774"/>
            <a:ext cx="7337378" cy="1074761"/>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508323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lank">
    <p:bg>
      <p:bgPr>
        <a:solidFill>
          <a:srgbClr val="1A3B5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121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9144000" cy="51435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323976" y="1085850"/>
            <a:ext cx="7037972" cy="2533650"/>
          </a:xfrm>
        </p:spPr>
        <p:txBody>
          <a:bodyPr>
            <a:normAutofit/>
          </a:bodyPr>
          <a:lstStyle>
            <a:lvl1pPr marL="0" indent="0">
              <a:buNone/>
              <a:defRPr sz="2400">
                <a:solidFill>
                  <a:schemeClr val="bg1"/>
                </a:solidFill>
                <a:latin typeface="+mn-lt"/>
                <a:ea typeface="Roboto slab light" pitchFamily="2" charset="0"/>
              </a:defRPr>
            </a:lvl1pPr>
            <a:lvl2pPr marL="274320" indent="0">
              <a:buNone/>
              <a:defRPr sz="1500">
                <a:solidFill>
                  <a:schemeClr val="bg1"/>
                </a:solidFill>
              </a:defRPr>
            </a:lvl2pPr>
            <a:lvl3pPr marL="548640" indent="0">
              <a:buNone/>
              <a:defRPr sz="1500">
                <a:solidFill>
                  <a:schemeClr val="bg1"/>
                </a:solidFill>
              </a:defRPr>
            </a:lvl3pPr>
            <a:lvl4pPr marL="822960" indent="0">
              <a:buNone/>
              <a:defRPr sz="1500">
                <a:solidFill>
                  <a:schemeClr val="bg1"/>
                </a:solidFill>
              </a:defRPr>
            </a:lvl4pPr>
            <a:lvl5pPr marL="1097280" indent="0">
              <a:buNone/>
              <a:defRPr sz="1500">
                <a:solidFill>
                  <a:schemeClr val="bg1"/>
                </a:solidFill>
              </a:defRPr>
            </a:lvl5pPr>
          </a:lstStyle>
          <a:p>
            <a:pPr lvl="0"/>
            <a:r>
              <a:rPr lang="en-US"/>
              <a:t>[Quote]</a:t>
            </a:r>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385010" y="380000"/>
            <a:ext cx="776038" cy="2060972"/>
          </a:xfrm>
        </p:spPr>
        <p:txBody>
          <a:bodyPr>
            <a:normAutofit/>
          </a:bodyPr>
          <a:lstStyle>
            <a:lvl1pPr marL="0" indent="0">
              <a:buNone/>
              <a:defRPr sz="12000">
                <a:solidFill>
                  <a:srgbClr val="FE663B"/>
                </a:solidFill>
                <a:latin typeface="+mj-lt"/>
                <a:ea typeface="Roboto slab light" pitchFamily="2" charset="0"/>
              </a:defRPr>
            </a:lvl1pPr>
            <a:lvl2pPr marL="274320" indent="0">
              <a:buNone/>
              <a:defRPr sz="1500">
                <a:solidFill>
                  <a:schemeClr val="bg1"/>
                </a:solidFill>
              </a:defRPr>
            </a:lvl2pPr>
            <a:lvl3pPr marL="548640" indent="0">
              <a:buNone/>
              <a:defRPr sz="1500">
                <a:solidFill>
                  <a:schemeClr val="bg1"/>
                </a:solidFill>
              </a:defRPr>
            </a:lvl3pPr>
            <a:lvl4pPr marL="822960" indent="0">
              <a:buNone/>
              <a:defRPr sz="1500">
                <a:solidFill>
                  <a:schemeClr val="bg1"/>
                </a:solidFill>
              </a:defRPr>
            </a:lvl4pPr>
            <a:lvl5pPr marL="1097280" indent="0">
              <a:buNone/>
              <a:defRPr sz="1500">
                <a:solidFill>
                  <a:schemeClr val="bg1"/>
                </a:solidFill>
              </a:defRPr>
            </a:lvl5pPr>
          </a:lstStyle>
          <a:p>
            <a:pPr lvl="0"/>
            <a:r>
              <a:rPr lang="en-US"/>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5285372" y="3872599"/>
            <a:ext cx="3076575" cy="442727"/>
          </a:xfrm>
        </p:spPr>
        <p:txBody>
          <a:bodyPr>
            <a:normAutofit/>
          </a:bodyPr>
          <a:lstStyle>
            <a:lvl1pPr marL="342900" indent="-342900">
              <a:buClr>
                <a:srgbClr val="FE663B"/>
              </a:buClr>
              <a:buFont typeface="HGGothicE" panose="020B0909000000000000" pitchFamily="49" charset="-128"/>
              <a:buChar char="-"/>
              <a:defRPr sz="1500" b="1">
                <a:solidFill>
                  <a:schemeClr val="bg1"/>
                </a:solidFill>
                <a:latin typeface="+mn-lt"/>
                <a:ea typeface="Roboto slab light" pitchFamily="2" charset="0"/>
              </a:defRPr>
            </a:lvl1pPr>
            <a:lvl2pPr marL="274320" indent="0">
              <a:buNone/>
              <a:defRPr sz="1500">
                <a:solidFill>
                  <a:schemeClr val="bg1"/>
                </a:solidFill>
              </a:defRPr>
            </a:lvl2pPr>
            <a:lvl3pPr marL="548640" indent="0">
              <a:buNone/>
              <a:defRPr sz="1500">
                <a:solidFill>
                  <a:schemeClr val="bg1"/>
                </a:solidFill>
              </a:defRPr>
            </a:lvl3pPr>
            <a:lvl4pPr marL="822960" indent="0">
              <a:buNone/>
              <a:defRPr sz="1500">
                <a:solidFill>
                  <a:schemeClr val="bg1"/>
                </a:solidFill>
              </a:defRPr>
            </a:lvl4pPr>
            <a:lvl5pPr marL="1097280" indent="0">
              <a:buNone/>
              <a:defRPr sz="1500">
                <a:solidFill>
                  <a:schemeClr val="bg1"/>
                </a:solidFill>
              </a:defRPr>
            </a:lvl5pPr>
          </a:lstStyle>
          <a:p>
            <a:pPr lvl="0"/>
            <a:r>
              <a:rPr lang="en-US"/>
              <a:t>[Quote Source]</a:t>
            </a:r>
          </a:p>
        </p:txBody>
      </p:sp>
    </p:spTree>
    <p:extLst>
      <p:ext uri="{BB962C8B-B14F-4D97-AF65-F5344CB8AC3E}">
        <p14:creationId xmlns:p14="http://schemas.microsoft.com/office/powerpoint/2010/main" val="500662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00100" y="273844"/>
            <a:ext cx="7543800" cy="994172"/>
          </a:xfrm>
        </p:spPr>
        <p:txBody>
          <a:bodyPr anchor="b" anchorCtr="0"/>
          <a:lstStyle>
            <a:lvl1pPr>
              <a:defRPr baseline="0">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800100" y="1691120"/>
            <a:ext cx="7543800" cy="2941602"/>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978224" y="4704345"/>
            <a:ext cx="962466" cy="370786"/>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377573" cy="51435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558287" y="1104063"/>
            <a:ext cx="1759553" cy="3581260"/>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4107339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9144000" cy="51435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33688" y="190270"/>
            <a:ext cx="7743266" cy="994172"/>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33688" y="1629888"/>
            <a:ext cx="7743266" cy="3002834"/>
          </a:xfrm>
        </p:spPr>
        <p:txBody>
          <a:bodyPr>
            <a:normAutofit/>
          </a:bodyPr>
          <a:lstStyle>
            <a:lvl1pPr>
              <a:buClr>
                <a:schemeClr val="bg1"/>
              </a:buClr>
              <a:defRPr sz="1500">
                <a:solidFill>
                  <a:schemeClr val="bg1"/>
                </a:solidFill>
              </a:defRPr>
            </a:lvl1pPr>
            <a:lvl2pPr>
              <a:buClr>
                <a:schemeClr val="bg1"/>
              </a:buClr>
              <a:defRPr sz="1500">
                <a:solidFill>
                  <a:schemeClr val="bg1"/>
                </a:solidFill>
              </a:defRPr>
            </a:lvl2pPr>
            <a:lvl3pPr>
              <a:buClr>
                <a:schemeClr val="bg1"/>
              </a:buClr>
              <a:defRPr sz="1500">
                <a:solidFill>
                  <a:schemeClr val="bg1"/>
                </a:solidFill>
              </a:defRPr>
            </a:lvl3pPr>
            <a:lvl4pPr>
              <a:buClr>
                <a:schemeClr val="bg1"/>
              </a:buClr>
              <a:defRPr sz="1500">
                <a:solidFill>
                  <a:schemeClr val="bg1"/>
                </a:solidFill>
              </a:defRPr>
            </a:lvl4pPr>
            <a:lvl5pPr>
              <a:buClr>
                <a:schemeClr val="bg1"/>
              </a:buCl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279692"/>
            <a:ext cx="3910263"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35356" y="4711448"/>
            <a:ext cx="795699" cy="306540"/>
          </a:xfrm>
          <a:prstGeom prst="rect">
            <a:avLst/>
          </a:prstGeom>
        </p:spPr>
      </p:pic>
    </p:spTree>
    <p:extLst>
      <p:ext uri="{BB962C8B-B14F-4D97-AF65-F5344CB8AC3E}">
        <p14:creationId xmlns:p14="http://schemas.microsoft.com/office/powerpoint/2010/main" val="365064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reserve="1" userDrawn="1">
  <p:cSld name="Title or section_medium">
    <p:bg>
      <p:bgPr>
        <a:solidFill>
          <a:schemeClr val="accent1"/>
        </a:solidFill>
        <a:effectLst/>
      </p:bgPr>
    </p:bg>
    <p:spTree>
      <p:nvGrpSpPr>
        <p:cNvPr id="1" name="Shape 16"/>
        <p:cNvGrpSpPr/>
        <p:nvPr/>
      </p:nvGrpSpPr>
      <p:grpSpPr>
        <a:xfrm>
          <a:off x="0" y="0"/>
          <a:ext cx="0" cy="0"/>
          <a:chOff x="0" y="0"/>
          <a:chExt cx="0" cy="0"/>
        </a:xfrm>
      </p:grpSpPr>
      <p:sp>
        <p:nvSpPr>
          <p:cNvPr id="20" name="Google Shape;20;p3" descr="Title"/>
          <p:cNvSpPr txBox="1">
            <a:spLocks noGrp="1"/>
          </p:cNvSpPr>
          <p:nvPr>
            <p:ph type="subTitle" idx="1"/>
          </p:nvPr>
        </p:nvSpPr>
        <p:spPr>
          <a:xfrm>
            <a:off x="571500" y="2698211"/>
            <a:ext cx="4138200" cy="5412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600">
                <a:solidFill>
                  <a:schemeClr val="bg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4" name="Google Shape;131;p23" descr="Subtitle">
            <a:extLst>
              <a:ext uri="{FF2B5EF4-FFF2-40B4-BE49-F238E27FC236}">
                <a16:creationId xmlns:a16="http://schemas.microsoft.com/office/drawing/2014/main" id="{F8B0DA16-3B33-66F1-E384-3679589D0690}"/>
              </a:ext>
            </a:extLst>
          </p:cNvPr>
          <p:cNvSpPr txBox="1">
            <a:spLocks noGrp="1"/>
          </p:cNvSpPr>
          <p:nvPr>
            <p:ph type="title"/>
          </p:nvPr>
        </p:nvSpPr>
        <p:spPr>
          <a:xfrm>
            <a:off x="571500" y="1565328"/>
            <a:ext cx="5977200" cy="100642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2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dirty="0"/>
          </a:p>
        </p:txBody>
      </p:sp>
      <p:sp>
        <p:nvSpPr>
          <p:cNvPr id="18" name="Google Shape;18;p3">
            <a:extLst>
              <a:ext uri="{C183D7F6-B498-43B3-948B-1728B52AA6E4}">
                <adec:decorative xmlns:adec="http://schemas.microsoft.com/office/drawing/2017/decorative" val="1"/>
              </a:ext>
            </a:extLst>
          </p:cNvPr>
          <p:cNvSpPr/>
          <p:nvPr/>
        </p:nvSpPr>
        <p:spPr>
          <a:xfrm>
            <a:off x="0" y="0"/>
            <a:ext cx="9144000" cy="48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 descr="Vispero"/>
          <p:cNvPicPr preferRelativeResize="0"/>
          <p:nvPr/>
        </p:nvPicPr>
        <p:blipFill rotWithShape="1">
          <a:blip r:embed="rId2">
            <a:alphaModFix/>
          </a:blip>
          <a:srcRect t="7293" b="7302"/>
          <a:stretch/>
        </p:blipFill>
        <p:spPr>
          <a:xfrm>
            <a:off x="311700" y="119725"/>
            <a:ext cx="1013777" cy="280675"/>
          </a:xfrm>
          <a:prstGeom prst="rect">
            <a:avLst/>
          </a:prstGeom>
          <a:noFill/>
          <a:ln>
            <a:noFill/>
          </a:ln>
        </p:spPr>
      </p:pic>
      <p:sp>
        <p:nvSpPr>
          <p:cNvPr id="21" name="Google Shape;21;p3"/>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solidFill>
                  <a:schemeClr val="bg1"/>
                </a:solidFill>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solidFill>
                <a:schemeClr val="bg1"/>
              </a:solidFill>
            </a:endParaRPr>
          </a:p>
        </p:txBody>
      </p:sp>
    </p:spTree>
    <p:extLst>
      <p:ext uri="{BB962C8B-B14F-4D97-AF65-F5344CB8AC3E}">
        <p14:creationId xmlns:p14="http://schemas.microsoft.com/office/powerpoint/2010/main" val="34554513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or section_light">
    <p:bg>
      <p:bgPr>
        <a:solidFill>
          <a:srgbClr val="FBFAF9"/>
        </a:solidFill>
        <a:effectLst/>
      </p:bgPr>
    </p:bg>
    <p:spTree>
      <p:nvGrpSpPr>
        <p:cNvPr id="1" name="Shape 16"/>
        <p:cNvGrpSpPr/>
        <p:nvPr/>
      </p:nvGrpSpPr>
      <p:grpSpPr>
        <a:xfrm>
          <a:off x="0" y="0"/>
          <a:ext cx="0" cy="0"/>
          <a:chOff x="0" y="0"/>
          <a:chExt cx="0" cy="0"/>
        </a:xfrm>
      </p:grpSpPr>
      <p:sp>
        <p:nvSpPr>
          <p:cNvPr id="2" name="Google Shape;131;p23" descr="Title">
            <a:extLst>
              <a:ext uri="{FF2B5EF4-FFF2-40B4-BE49-F238E27FC236}">
                <a16:creationId xmlns:a16="http://schemas.microsoft.com/office/drawing/2014/main" id="{B444DA9C-F88B-8D7C-7521-E0AA48B9A6EB}"/>
              </a:ext>
            </a:extLst>
          </p:cNvPr>
          <p:cNvSpPr txBox="1">
            <a:spLocks noGrp="1"/>
          </p:cNvSpPr>
          <p:nvPr>
            <p:ph type="title"/>
          </p:nvPr>
        </p:nvSpPr>
        <p:spPr>
          <a:xfrm>
            <a:off x="571500" y="1565328"/>
            <a:ext cx="5977200" cy="100642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200">
                <a:solidFill>
                  <a:schemeClr val="tx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dirty="0"/>
          </a:p>
        </p:txBody>
      </p:sp>
      <p:sp>
        <p:nvSpPr>
          <p:cNvPr id="20" name="Google Shape;20;p3" descr="Subtitle"/>
          <p:cNvSpPr txBox="1">
            <a:spLocks noGrp="1"/>
          </p:cNvSpPr>
          <p:nvPr>
            <p:ph type="subTitle" idx="1"/>
          </p:nvPr>
        </p:nvSpPr>
        <p:spPr>
          <a:xfrm>
            <a:off x="571500" y="2698211"/>
            <a:ext cx="4138200" cy="5412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600">
                <a:solidFill>
                  <a:schemeClr val="dk2"/>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18" name="Google Shape;18;p3">
            <a:extLst>
              <a:ext uri="{C183D7F6-B498-43B3-948B-1728B52AA6E4}">
                <adec:decorative xmlns:adec="http://schemas.microsoft.com/office/drawing/2017/decorative" val="1"/>
              </a:ext>
            </a:extLst>
          </p:cNvPr>
          <p:cNvSpPr/>
          <p:nvPr/>
        </p:nvSpPr>
        <p:spPr>
          <a:xfrm>
            <a:off x="0" y="0"/>
            <a:ext cx="9144000" cy="48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 descr="Vispero"/>
          <p:cNvPicPr preferRelativeResize="0"/>
          <p:nvPr/>
        </p:nvPicPr>
        <p:blipFill rotWithShape="1">
          <a:blip r:embed="rId2">
            <a:alphaModFix/>
          </a:blip>
          <a:srcRect t="7293" b="7302"/>
          <a:stretch/>
        </p:blipFill>
        <p:spPr>
          <a:xfrm>
            <a:off x="311700" y="119725"/>
            <a:ext cx="1013777" cy="280675"/>
          </a:xfrm>
          <a:prstGeom prst="rect">
            <a:avLst/>
          </a:prstGeom>
          <a:noFill/>
          <a:ln>
            <a:noFill/>
          </a:ln>
        </p:spPr>
      </p:pic>
      <p:sp>
        <p:nvSpPr>
          <p:cNvPr id="21" name="Google Shape;21;p3"/>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711586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reserve="1" userDrawn="1">
  <p:cSld name="Title or section_pattern">
    <p:bg>
      <p:bgRef idx="1001">
        <a:schemeClr val="bg1"/>
      </p:bgRef>
    </p:bg>
    <p:spTree>
      <p:nvGrpSpPr>
        <p:cNvPr id="1" name="Shape 16"/>
        <p:cNvGrpSpPr/>
        <p:nvPr/>
      </p:nvGrpSpPr>
      <p:grpSpPr>
        <a:xfrm>
          <a:off x="0" y="0"/>
          <a:ext cx="0" cy="0"/>
          <a:chOff x="0" y="0"/>
          <a:chExt cx="0" cy="0"/>
        </a:xfrm>
      </p:grpSpPr>
      <p:pic>
        <p:nvPicPr>
          <p:cNvPr id="4" name="Picture 3">
            <a:extLst>
              <a:ext uri="{FF2B5EF4-FFF2-40B4-BE49-F238E27FC236}">
                <a16:creationId xmlns:a16="http://schemas.microsoft.com/office/drawing/2014/main" id="{2D7904CF-8867-2418-D4D7-6812CEFB3290}"/>
              </a:ext>
              <a:ext uri="{C183D7F6-B498-43B3-948B-1728B52AA6E4}">
                <adec:decorative xmlns:adec="http://schemas.microsoft.com/office/drawing/2017/decorative" val="1"/>
              </a:ext>
            </a:extLst>
          </p:cNvPr>
          <p:cNvPicPr>
            <a:picLocks noChangeAspect="1"/>
          </p:cNvPicPr>
          <p:nvPr userDrawn="1"/>
        </p:nvPicPr>
        <p:blipFill>
          <a:blip r:embed="rId2"/>
          <a:srcRect b="9798"/>
          <a:stretch>
            <a:fillRect/>
          </a:stretch>
        </p:blipFill>
        <p:spPr>
          <a:xfrm>
            <a:off x="0" y="487799"/>
            <a:ext cx="9144000" cy="4655651"/>
          </a:xfrm>
          <a:prstGeom prst="rect">
            <a:avLst/>
          </a:prstGeom>
        </p:spPr>
      </p:pic>
      <p:sp>
        <p:nvSpPr>
          <p:cNvPr id="3" name="Google Shape;131;p23" descr="Title">
            <a:extLst>
              <a:ext uri="{FF2B5EF4-FFF2-40B4-BE49-F238E27FC236}">
                <a16:creationId xmlns:a16="http://schemas.microsoft.com/office/drawing/2014/main" id="{33D1D69A-92BD-77D8-9B73-7DAF3C7E66F3}"/>
              </a:ext>
            </a:extLst>
          </p:cNvPr>
          <p:cNvSpPr txBox="1">
            <a:spLocks noGrp="1"/>
          </p:cNvSpPr>
          <p:nvPr>
            <p:ph type="title"/>
          </p:nvPr>
        </p:nvSpPr>
        <p:spPr>
          <a:xfrm>
            <a:off x="571500" y="1565328"/>
            <a:ext cx="5977200" cy="100642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2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dirty="0"/>
          </a:p>
        </p:txBody>
      </p:sp>
      <p:sp>
        <p:nvSpPr>
          <p:cNvPr id="20" name="Google Shape;20;p3" descr="Subtitle"/>
          <p:cNvSpPr txBox="1">
            <a:spLocks noGrp="1"/>
          </p:cNvSpPr>
          <p:nvPr>
            <p:ph type="subTitle" idx="1"/>
          </p:nvPr>
        </p:nvSpPr>
        <p:spPr>
          <a:xfrm>
            <a:off x="571500" y="2698211"/>
            <a:ext cx="4138200" cy="5412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2"/>
              </a:buClr>
              <a:buSzPts val="1600"/>
              <a:buNone/>
              <a:defRPr sz="1600">
                <a:solidFill>
                  <a:schemeClr val="bg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pic>
        <p:nvPicPr>
          <p:cNvPr id="22" name="Google Shape;22;p3" descr="Vispero"/>
          <p:cNvPicPr preferRelativeResize="0"/>
          <p:nvPr/>
        </p:nvPicPr>
        <p:blipFill rotWithShape="1">
          <a:blip r:embed="rId3">
            <a:alphaModFix/>
          </a:blip>
          <a:srcRect t="7293" b="7302"/>
          <a:stretch/>
        </p:blipFill>
        <p:spPr>
          <a:xfrm>
            <a:off x="311700" y="119725"/>
            <a:ext cx="1013777" cy="280675"/>
          </a:xfrm>
          <a:prstGeom prst="rect">
            <a:avLst/>
          </a:prstGeom>
          <a:noFill/>
          <a:ln>
            <a:noFill/>
          </a:ln>
        </p:spPr>
      </p:pic>
      <p:sp>
        <p:nvSpPr>
          <p:cNvPr id="21" name="Google Shape;21;p3"/>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solidFill>
                  <a:schemeClr val="bg1"/>
                </a:solidFill>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solidFill>
                <a:schemeClr val="bg1"/>
              </a:solidFill>
            </a:endParaRPr>
          </a:p>
        </p:txBody>
      </p:sp>
    </p:spTree>
    <p:extLst>
      <p:ext uri="{BB962C8B-B14F-4D97-AF65-F5344CB8AC3E}">
        <p14:creationId xmlns:p14="http://schemas.microsoft.com/office/powerpoint/2010/main" val="5785327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slide" preserve="1" userDrawn="1">
  <p:cSld name="Header_blank">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720000"/>
            <a:ext cx="8001000" cy="535200"/>
          </a:xfrm>
          <a:prstGeom prst="rect">
            <a:avLst/>
          </a:prstGeom>
        </p:spPr>
        <p:txBody>
          <a:bodyPr spcFirstLastPara="1" wrap="square" lIns="91440"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5" name="Google Shape;37;p6">
            <a:extLst>
              <a:ext uri="{FF2B5EF4-FFF2-40B4-BE49-F238E27FC236}">
                <a16:creationId xmlns:a16="http://schemas.microsoft.com/office/drawing/2014/main" id="{42601FE1-AF64-9864-F08A-AA38D6D4AAAE}"/>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6C3D837-4D4B-9C36-9CCA-8E8F37B03AED}"/>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96191908-B424-ED6B-8F5D-FCF78F27CC96}"/>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8989093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 slide" preserve="1" userDrawn="1">
  <p:cSld name="Header + subhead_blank">
    <p:spTree>
      <p:nvGrpSpPr>
        <p:cNvPr id="1" name="Shape 36"/>
        <p:cNvGrpSpPr/>
        <p:nvPr/>
      </p:nvGrpSpPr>
      <p:grpSpPr>
        <a:xfrm>
          <a:off x="0" y="0"/>
          <a:ext cx="0" cy="0"/>
          <a:chOff x="0" y="0"/>
          <a:chExt cx="0" cy="0"/>
        </a:xfrm>
      </p:grpSpPr>
      <p:sp>
        <p:nvSpPr>
          <p:cNvPr id="2" name="Google Shape;39;p6" descr="Title">
            <a:extLst>
              <a:ext uri="{FF2B5EF4-FFF2-40B4-BE49-F238E27FC236}">
                <a16:creationId xmlns:a16="http://schemas.microsoft.com/office/drawing/2014/main" id="{908F8B96-5D10-FC6B-E493-32F8AD2F285E}"/>
              </a:ext>
            </a:extLst>
          </p:cNvPr>
          <p:cNvSpPr txBox="1">
            <a:spLocks noGrp="1"/>
          </p:cNvSpPr>
          <p:nvPr>
            <p:ph type="title"/>
          </p:nvPr>
        </p:nvSpPr>
        <p:spPr>
          <a:xfrm>
            <a:off x="571500" y="487525"/>
            <a:ext cx="8001000" cy="535200"/>
          </a:xfrm>
          <a:prstGeom prst="rect">
            <a:avLst/>
          </a:prstGeom>
        </p:spPr>
        <p:txBody>
          <a:bodyPr spcFirstLastPara="1" wrap="square" lIns="91440"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 name="Google Shape;20;p3" descr="Subtitle">
            <a:extLst>
              <a:ext uri="{FF2B5EF4-FFF2-40B4-BE49-F238E27FC236}">
                <a16:creationId xmlns:a16="http://schemas.microsoft.com/office/drawing/2014/main" id="{91F96EF2-4BBF-399E-C2BC-73DD2228A628}"/>
              </a:ext>
            </a:extLst>
          </p:cNvPr>
          <p:cNvSpPr txBox="1">
            <a:spLocks noGrp="1"/>
          </p:cNvSpPr>
          <p:nvPr>
            <p:ph type="subTitle" idx="13"/>
          </p:nvPr>
        </p:nvSpPr>
        <p:spPr>
          <a:xfrm>
            <a:off x="571500" y="1043226"/>
            <a:ext cx="4138200" cy="225024"/>
          </a:xfrm>
          <a:prstGeom prst="rect">
            <a:avLst/>
          </a:prstGeom>
        </p:spPr>
        <p:txBody>
          <a:bodyPr spcFirstLastPara="1" wrap="square" lIns="0" tIns="91425" rIns="91425" bIns="91425" anchor="ctr" anchorCtr="0">
            <a:noAutofit/>
          </a:bodyPr>
          <a:lstStyle>
            <a:lvl1pPr lvl="0">
              <a:lnSpc>
                <a:spcPct val="100000"/>
              </a:lnSpc>
              <a:spcBef>
                <a:spcPts val="0"/>
              </a:spcBef>
              <a:spcAft>
                <a:spcPts val="0"/>
              </a:spcAft>
              <a:buClr>
                <a:schemeClr val="dk2"/>
              </a:buClr>
              <a:buSzPts val="1600"/>
              <a:buNone/>
              <a:defRPr sz="1100">
                <a:solidFill>
                  <a:schemeClr val="accent1"/>
                </a:solidFill>
              </a:defRPr>
            </a:lvl1pPr>
            <a:lvl2pPr lvl="1">
              <a:lnSpc>
                <a:spcPct val="100000"/>
              </a:lnSpc>
              <a:spcBef>
                <a:spcPts val="0"/>
              </a:spcBef>
              <a:spcAft>
                <a:spcPts val="0"/>
              </a:spcAft>
              <a:buClr>
                <a:schemeClr val="dk2"/>
              </a:buClr>
              <a:buSzPts val="1600"/>
              <a:buNone/>
              <a:defRPr sz="1600">
                <a:solidFill>
                  <a:schemeClr val="dk2"/>
                </a:solidFill>
              </a:defRPr>
            </a:lvl2pPr>
            <a:lvl3pPr lvl="2">
              <a:lnSpc>
                <a:spcPct val="100000"/>
              </a:lnSpc>
              <a:spcBef>
                <a:spcPts val="0"/>
              </a:spcBef>
              <a:spcAft>
                <a:spcPts val="0"/>
              </a:spcAft>
              <a:buClr>
                <a:schemeClr val="dk2"/>
              </a:buClr>
              <a:buSzPts val="1600"/>
              <a:buNone/>
              <a:defRPr sz="1600">
                <a:solidFill>
                  <a:schemeClr val="dk2"/>
                </a:solidFill>
              </a:defRPr>
            </a:lvl3pPr>
            <a:lvl4pPr lvl="3">
              <a:lnSpc>
                <a:spcPct val="100000"/>
              </a:lnSpc>
              <a:spcBef>
                <a:spcPts val="0"/>
              </a:spcBef>
              <a:spcAft>
                <a:spcPts val="0"/>
              </a:spcAft>
              <a:buClr>
                <a:schemeClr val="dk2"/>
              </a:buClr>
              <a:buSzPts val="1600"/>
              <a:buNone/>
              <a:defRPr sz="1600">
                <a:solidFill>
                  <a:schemeClr val="dk2"/>
                </a:solidFill>
              </a:defRPr>
            </a:lvl4pPr>
            <a:lvl5pPr lvl="4">
              <a:lnSpc>
                <a:spcPct val="100000"/>
              </a:lnSpc>
              <a:spcBef>
                <a:spcPts val="0"/>
              </a:spcBef>
              <a:spcAft>
                <a:spcPts val="0"/>
              </a:spcAft>
              <a:buClr>
                <a:schemeClr val="dk2"/>
              </a:buClr>
              <a:buSzPts val="1600"/>
              <a:buNone/>
              <a:defRPr sz="1600">
                <a:solidFill>
                  <a:schemeClr val="dk2"/>
                </a:solidFill>
              </a:defRPr>
            </a:lvl5pPr>
            <a:lvl6pPr lvl="5">
              <a:lnSpc>
                <a:spcPct val="100000"/>
              </a:lnSpc>
              <a:spcBef>
                <a:spcPts val="0"/>
              </a:spcBef>
              <a:spcAft>
                <a:spcPts val="0"/>
              </a:spcAft>
              <a:buClr>
                <a:schemeClr val="dk2"/>
              </a:buClr>
              <a:buSzPts val="1600"/>
              <a:buNone/>
              <a:defRPr sz="1600">
                <a:solidFill>
                  <a:schemeClr val="dk2"/>
                </a:solidFill>
              </a:defRPr>
            </a:lvl6pPr>
            <a:lvl7pPr lvl="6">
              <a:lnSpc>
                <a:spcPct val="100000"/>
              </a:lnSpc>
              <a:spcBef>
                <a:spcPts val="0"/>
              </a:spcBef>
              <a:spcAft>
                <a:spcPts val="0"/>
              </a:spcAft>
              <a:buClr>
                <a:schemeClr val="dk2"/>
              </a:buClr>
              <a:buSzPts val="1600"/>
              <a:buNone/>
              <a:defRPr sz="1600">
                <a:solidFill>
                  <a:schemeClr val="dk2"/>
                </a:solidFill>
              </a:defRPr>
            </a:lvl7pPr>
            <a:lvl8pPr lvl="7">
              <a:lnSpc>
                <a:spcPct val="100000"/>
              </a:lnSpc>
              <a:spcBef>
                <a:spcPts val="0"/>
              </a:spcBef>
              <a:spcAft>
                <a:spcPts val="0"/>
              </a:spcAft>
              <a:buClr>
                <a:schemeClr val="dk2"/>
              </a:buClr>
              <a:buSzPts val="1600"/>
              <a:buNone/>
              <a:defRPr sz="1600">
                <a:solidFill>
                  <a:schemeClr val="dk2"/>
                </a:solidFill>
              </a:defRPr>
            </a:lvl8pPr>
            <a:lvl9pPr lvl="8">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5" name="Google Shape;37;p6">
            <a:extLst>
              <a:ext uri="{FF2B5EF4-FFF2-40B4-BE49-F238E27FC236}">
                <a16:creationId xmlns:a16="http://schemas.microsoft.com/office/drawing/2014/main" id="{42601FE1-AF64-9864-F08A-AA38D6D4AAAE}"/>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6C3D837-4D4B-9C36-9CCA-8E8F37B03AED}"/>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96191908-B424-ED6B-8F5D-FCF78F27CC96}"/>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16274655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 slide" preserve="1">
  <p:cSld name="Header_body">
    <p:spTree>
      <p:nvGrpSpPr>
        <p:cNvPr id="1" name="Shape 36"/>
        <p:cNvGrpSpPr/>
        <p:nvPr/>
      </p:nvGrpSpPr>
      <p:grpSpPr>
        <a:xfrm>
          <a:off x="0" y="0"/>
          <a:ext cx="0" cy="0"/>
          <a:chOff x="0" y="0"/>
          <a:chExt cx="0" cy="0"/>
        </a:xfrm>
      </p:grpSpPr>
      <p:sp>
        <p:nvSpPr>
          <p:cNvPr id="39" name="Google Shape;39;p6" descr="Title"/>
          <p:cNvSpPr txBox="1">
            <a:spLocks noGrp="1"/>
          </p:cNvSpPr>
          <p:nvPr>
            <p:ph type="title"/>
          </p:nvPr>
        </p:nvSpPr>
        <p:spPr>
          <a:xfrm>
            <a:off x="571500" y="720000"/>
            <a:ext cx="80010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40" name="Google Shape;40;p6" descr="Content"/>
          <p:cNvSpPr txBox="1">
            <a:spLocks noGrp="1"/>
          </p:cNvSpPr>
          <p:nvPr>
            <p:ph type="body" idx="1" hasCustomPrompt="1"/>
          </p:nvPr>
        </p:nvSpPr>
        <p:spPr>
          <a:xfrm>
            <a:off x="571500" y="1480224"/>
            <a:ext cx="8001000" cy="2943275"/>
          </a:xfrm>
          <a:prstGeom prst="rect">
            <a:avLst/>
          </a:prstGeom>
        </p:spPr>
        <p:txBody>
          <a:bodyPr spcFirstLastPara="1" wrap="square" lIns="0" tIns="0" rIns="91425" bIns="91425" anchor="t" anchorCtr="0">
            <a:noAutofit/>
          </a:bodyPr>
          <a:lstStyle>
            <a:lvl1pPr marL="457200" lvl="0" indent="-311150">
              <a:spcBef>
                <a:spcPts val="0"/>
              </a:spcBef>
              <a:spcAft>
                <a:spcPts val="600"/>
              </a:spcAft>
              <a:buClr>
                <a:schemeClr val="tx1"/>
              </a:buClr>
              <a:buSzPct val="80000"/>
              <a:buChar char="●"/>
              <a:defRPr sz="1400" baseline="0">
                <a:solidFill>
                  <a:schemeClr val="bg2"/>
                </a:solidFill>
              </a:defRPr>
            </a:lvl1pPr>
            <a:lvl2pPr marL="914400" lvl="1" indent="-298450">
              <a:spcBef>
                <a:spcPts val="0"/>
              </a:spcBef>
              <a:spcAft>
                <a:spcPts val="600"/>
              </a:spcAft>
              <a:buSzPts val="1100"/>
              <a:buChar char="○"/>
              <a:defRPr sz="1400" baseline="0">
                <a:solidFill>
                  <a:schemeClr val="bg2"/>
                </a:solidFill>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r>
              <a:rPr lang="en-GB" dirty="0"/>
              <a:t>Main content</a:t>
            </a:r>
          </a:p>
          <a:p>
            <a:pPr lvl="1"/>
            <a:r>
              <a:rPr lang="en-GB" dirty="0"/>
              <a:t>Sub content</a:t>
            </a:r>
          </a:p>
          <a:p>
            <a:pPr lvl="1"/>
            <a:endParaRPr dirty="0"/>
          </a:p>
        </p:txBody>
      </p:sp>
      <p:sp>
        <p:nvSpPr>
          <p:cNvPr id="5" name="Google Shape;37;p6">
            <a:extLst>
              <a:ext uri="{FF2B5EF4-FFF2-40B4-BE49-F238E27FC236}">
                <a16:creationId xmlns:a16="http://schemas.microsoft.com/office/drawing/2014/main" id="{4D460018-695A-67C3-BA8A-81B3772E20AB}"/>
              </a:ext>
              <a:ext uri="{C183D7F6-B498-43B3-948B-1728B52AA6E4}">
                <adec:decorative xmlns:adec="http://schemas.microsoft.com/office/drawing/2017/decorative" val="1"/>
              </a:ext>
            </a:extLst>
          </p:cNvPr>
          <p:cNvSpPr/>
          <p:nvPr userDrawn="1"/>
        </p:nvSpPr>
        <p:spPr>
          <a:xfrm>
            <a:off x="0" y="4655650"/>
            <a:ext cx="9144000" cy="487800"/>
          </a:xfrm>
          <a:prstGeom prst="rect">
            <a:avLst/>
          </a:prstGeom>
          <a:solidFill>
            <a:srgbClr val="FBF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38;p6" descr="Vispero">
            <a:extLst>
              <a:ext uri="{FF2B5EF4-FFF2-40B4-BE49-F238E27FC236}">
                <a16:creationId xmlns:a16="http://schemas.microsoft.com/office/drawing/2014/main" id="{AF1431FC-D9A0-2223-FA71-59F8DCC8C4F4}"/>
              </a:ext>
            </a:extLst>
          </p:cNvPr>
          <p:cNvPicPr preferRelativeResize="0"/>
          <p:nvPr userDrawn="1"/>
        </p:nvPicPr>
        <p:blipFill rotWithShape="1">
          <a:blip r:embed="rId2">
            <a:alphaModFix/>
          </a:blip>
          <a:srcRect t="7293" b="7302"/>
          <a:stretch/>
        </p:blipFill>
        <p:spPr>
          <a:xfrm>
            <a:off x="311700" y="4775375"/>
            <a:ext cx="1013777" cy="280675"/>
          </a:xfrm>
          <a:prstGeom prst="rect">
            <a:avLst/>
          </a:prstGeom>
          <a:noFill/>
          <a:ln>
            <a:noFill/>
          </a:ln>
        </p:spPr>
      </p:pic>
      <p:sp>
        <p:nvSpPr>
          <p:cNvPr id="7" name="Google Shape;21;p3">
            <a:extLst>
              <a:ext uri="{FF2B5EF4-FFF2-40B4-BE49-F238E27FC236}">
                <a16:creationId xmlns:a16="http://schemas.microsoft.com/office/drawing/2014/main" id="{50E21B69-65FC-12AE-C25F-ACD3F1E39AE4}"/>
              </a:ext>
            </a:extLst>
          </p:cNvPr>
          <p:cNvSpPr txBox="1">
            <a:spLocks noGrp="1"/>
          </p:cNvSpPr>
          <p:nvPr>
            <p:ph type="sldNum" idx="12"/>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extLst>
      <p:ext uri="{BB962C8B-B14F-4D97-AF65-F5344CB8AC3E}">
        <p14:creationId xmlns:p14="http://schemas.microsoft.com/office/powerpoint/2010/main" val="28820578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descr="Title"/>
          <p:cNvSpPr txBox="1">
            <a:spLocks noGrp="1"/>
          </p:cNvSpPr>
          <p:nvPr>
            <p:ph type="title"/>
          </p:nvPr>
        </p:nvSpPr>
        <p:spPr>
          <a:xfrm>
            <a:off x="571500" y="445025"/>
            <a:ext cx="8001000" cy="572700"/>
          </a:xfrm>
          <a:prstGeom prst="rect">
            <a:avLst/>
          </a:prstGeom>
          <a:noFill/>
          <a:ln>
            <a:noFill/>
          </a:ln>
        </p:spPr>
        <p:txBody>
          <a:bodyPr spcFirstLastPara="1" wrap="square" lIns="0" tIns="91425" rIns="91425" bIns="91425" anchor="t" anchorCtr="0">
            <a:noAutofit/>
          </a:bodyPr>
          <a:lstStyle>
            <a:lvl1pPr lvl="0">
              <a:spcBef>
                <a:spcPts val="0"/>
              </a:spcBef>
              <a:spcAft>
                <a:spcPts val="0"/>
              </a:spcAft>
              <a:buSzPts val="2800"/>
              <a:buFont typeface="Figtree"/>
              <a:buNone/>
              <a:defRPr sz="2800" b="1">
                <a:latin typeface="Figtree"/>
                <a:ea typeface="Figtree"/>
                <a:cs typeface="Figtree"/>
                <a:sym typeface="Figtree"/>
              </a:defRPr>
            </a:lvl1pPr>
            <a:lvl2pPr lvl="1">
              <a:spcBef>
                <a:spcPts val="0"/>
              </a:spcBef>
              <a:spcAft>
                <a:spcPts val="0"/>
              </a:spcAft>
              <a:buSzPts val="2800"/>
              <a:buFont typeface="Figtree"/>
              <a:buNone/>
              <a:defRPr sz="2800" b="1">
                <a:latin typeface="Figtree"/>
                <a:ea typeface="Figtree"/>
                <a:cs typeface="Figtree"/>
                <a:sym typeface="Figtree"/>
              </a:defRPr>
            </a:lvl2pPr>
            <a:lvl3pPr lvl="2">
              <a:spcBef>
                <a:spcPts val="0"/>
              </a:spcBef>
              <a:spcAft>
                <a:spcPts val="0"/>
              </a:spcAft>
              <a:buSzPts val="2800"/>
              <a:buFont typeface="Figtree"/>
              <a:buNone/>
              <a:defRPr sz="2800" b="1">
                <a:latin typeface="Figtree"/>
                <a:ea typeface="Figtree"/>
                <a:cs typeface="Figtree"/>
                <a:sym typeface="Figtree"/>
              </a:defRPr>
            </a:lvl3pPr>
            <a:lvl4pPr lvl="3">
              <a:spcBef>
                <a:spcPts val="0"/>
              </a:spcBef>
              <a:spcAft>
                <a:spcPts val="0"/>
              </a:spcAft>
              <a:buSzPts val="2800"/>
              <a:buFont typeface="Figtree"/>
              <a:buNone/>
              <a:defRPr sz="2800" b="1">
                <a:latin typeface="Figtree"/>
                <a:ea typeface="Figtree"/>
                <a:cs typeface="Figtree"/>
                <a:sym typeface="Figtree"/>
              </a:defRPr>
            </a:lvl4pPr>
            <a:lvl5pPr lvl="4">
              <a:spcBef>
                <a:spcPts val="0"/>
              </a:spcBef>
              <a:spcAft>
                <a:spcPts val="0"/>
              </a:spcAft>
              <a:buSzPts val="2800"/>
              <a:buFont typeface="Figtree"/>
              <a:buNone/>
              <a:defRPr sz="2800" b="1">
                <a:latin typeface="Figtree"/>
                <a:ea typeface="Figtree"/>
                <a:cs typeface="Figtree"/>
                <a:sym typeface="Figtree"/>
              </a:defRPr>
            </a:lvl5pPr>
            <a:lvl6pPr lvl="5">
              <a:spcBef>
                <a:spcPts val="0"/>
              </a:spcBef>
              <a:spcAft>
                <a:spcPts val="0"/>
              </a:spcAft>
              <a:buSzPts val="2800"/>
              <a:buFont typeface="Figtree"/>
              <a:buNone/>
              <a:defRPr sz="2800" b="1">
                <a:latin typeface="Figtree"/>
                <a:ea typeface="Figtree"/>
                <a:cs typeface="Figtree"/>
                <a:sym typeface="Figtree"/>
              </a:defRPr>
            </a:lvl6pPr>
            <a:lvl7pPr lvl="6">
              <a:spcBef>
                <a:spcPts val="0"/>
              </a:spcBef>
              <a:spcAft>
                <a:spcPts val="0"/>
              </a:spcAft>
              <a:buSzPts val="2800"/>
              <a:buFont typeface="Figtree"/>
              <a:buNone/>
              <a:defRPr sz="2800" b="1">
                <a:latin typeface="Figtree"/>
                <a:ea typeface="Figtree"/>
                <a:cs typeface="Figtree"/>
                <a:sym typeface="Figtree"/>
              </a:defRPr>
            </a:lvl7pPr>
            <a:lvl8pPr lvl="7">
              <a:spcBef>
                <a:spcPts val="0"/>
              </a:spcBef>
              <a:spcAft>
                <a:spcPts val="0"/>
              </a:spcAft>
              <a:buSzPts val="2800"/>
              <a:buFont typeface="Figtree"/>
              <a:buNone/>
              <a:defRPr sz="2800" b="1">
                <a:latin typeface="Figtree"/>
                <a:ea typeface="Figtree"/>
                <a:cs typeface="Figtree"/>
                <a:sym typeface="Figtree"/>
              </a:defRPr>
            </a:lvl8pPr>
            <a:lvl9pPr lvl="8">
              <a:spcBef>
                <a:spcPts val="0"/>
              </a:spcBef>
              <a:spcAft>
                <a:spcPts val="0"/>
              </a:spcAft>
              <a:buSzPts val="2800"/>
              <a:buFont typeface="Figtree"/>
              <a:buNone/>
              <a:defRPr sz="2800" b="1">
                <a:latin typeface="Figtree"/>
                <a:ea typeface="Figtree"/>
                <a:cs typeface="Figtree"/>
                <a:sym typeface="Figtree"/>
              </a:defRPr>
            </a:lvl9pPr>
          </a:lstStyle>
          <a:p>
            <a:endParaRPr dirty="0"/>
          </a:p>
        </p:txBody>
      </p:sp>
      <p:sp>
        <p:nvSpPr>
          <p:cNvPr id="7" name="Google Shape;7;p1" descr="Content"/>
          <p:cNvSpPr txBox="1">
            <a:spLocks noGrp="1"/>
          </p:cNvSpPr>
          <p:nvPr>
            <p:ph type="body" idx="1"/>
          </p:nvPr>
        </p:nvSpPr>
        <p:spPr>
          <a:xfrm>
            <a:off x="571500" y="1152475"/>
            <a:ext cx="8001000" cy="3416400"/>
          </a:xfrm>
          <a:prstGeom prst="rect">
            <a:avLst/>
          </a:prstGeom>
          <a:noFill/>
          <a:ln>
            <a:noFill/>
          </a:ln>
        </p:spPr>
        <p:txBody>
          <a:bodyPr spcFirstLastPara="1" wrap="square" lIns="0" tIns="91425" rIns="91425" bIns="91425" anchor="t" anchorCtr="0">
            <a:noAutofit/>
          </a:bodyPr>
          <a:lstStyle>
            <a:lvl1pPr marL="457200" lvl="0" indent="-311150">
              <a:lnSpc>
                <a:spcPct val="100000"/>
              </a:lnSpc>
              <a:spcBef>
                <a:spcPts val="0"/>
              </a:spcBef>
              <a:spcAft>
                <a:spcPts val="0"/>
              </a:spcAft>
              <a:buClr>
                <a:schemeClr val="accent1"/>
              </a:buClr>
              <a:buSzPts val="1300"/>
              <a:buFont typeface="Figtree"/>
              <a:buChar char="●"/>
              <a:defRPr sz="1300">
                <a:solidFill>
                  <a:schemeClr val="accent1"/>
                </a:solidFill>
                <a:latin typeface="Figtree"/>
                <a:ea typeface="Figtree"/>
                <a:cs typeface="Figtree"/>
                <a:sym typeface="Figtree"/>
              </a:defRPr>
            </a:lvl1pPr>
            <a:lvl2pPr marL="914400" lvl="1"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2pPr>
            <a:lvl3pPr marL="1371600" lvl="2"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3pPr>
            <a:lvl4pPr marL="1828800" lvl="3"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4pPr>
            <a:lvl5pPr marL="2286000" lvl="4"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5pPr>
            <a:lvl6pPr marL="2743200" lvl="5"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6pPr>
            <a:lvl7pPr marL="3200400" lvl="6"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7pPr>
            <a:lvl8pPr marL="3657600" lvl="7" indent="-298450">
              <a:lnSpc>
                <a:spcPct val="100000"/>
              </a:lnSpc>
              <a:spcBef>
                <a:spcPts val="1000"/>
              </a:spcBef>
              <a:spcAft>
                <a:spcPts val="0"/>
              </a:spcAft>
              <a:buClr>
                <a:schemeClr val="accent1"/>
              </a:buClr>
              <a:buSzPts val="1100"/>
              <a:buFont typeface="Figtree"/>
              <a:buChar char="○"/>
              <a:defRPr sz="1100">
                <a:solidFill>
                  <a:schemeClr val="accent1"/>
                </a:solidFill>
                <a:latin typeface="Figtree"/>
                <a:ea typeface="Figtree"/>
                <a:cs typeface="Figtree"/>
                <a:sym typeface="Figtree"/>
              </a:defRPr>
            </a:lvl8pPr>
            <a:lvl9pPr marL="4114800" lvl="8" indent="-298450">
              <a:lnSpc>
                <a:spcPct val="100000"/>
              </a:lnSpc>
              <a:spcBef>
                <a:spcPts val="1000"/>
              </a:spcBef>
              <a:spcAft>
                <a:spcPts val="1000"/>
              </a:spcAft>
              <a:buClr>
                <a:schemeClr val="accent1"/>
              </a:buClr>
              <a:buSzPts val="1100"/>
              <a:buFont typeface="Figtree"/>
              <a:buChar char="■"/>
              <a:defRPr sz="1100">
                <a:solidFill>
                  <a:schemeClr val="accent1"/>
                </a:solidFill>
                <a:latin typeface="Figtree"/>
                <a:ea typeface="Figtree"/>
                <a:cs typeface="Figtree"/>
                <a:sym typeface="Figtree"/>
              </a:defRPr>
            </a:lvl9pPr>
          </a:lstStyle>
          <a:p>
            <a:endParaRPr dirty="0"/>
          </a:p>
        </p:txBody>
      </p:sp>
      <p:sp>
        <p:nvSpPr>
          <p:cNvPr id="2" name="Google Shape;21;p3">
            <a:extLst>
              <a:ext uri="{FF2B5EF4-FFF2-40B4-BE49-F238E27FC236}">
                <a16:creationId xmlns:a16="http://schemas.microsoft.com/office/drawing/2014/main" id="{D392DAAC-23AC-EAB0-3C88-0E80D853F2AA}"/>
              </a:ext>
            </a:extLst>
          </p:cNvPr>
          <p:cNvSpPr txBox="1">
            <a:spLocks noGrp="1"/>
          </p:cNvSpPr>
          <p:nvPr>
            <p:ph type="sldNum" idx="4"/>
          </p:nvPr>
        </p:nvSpPr>
        <p:spPr>
          <a:xfrm>
            <a:off x="8572500" y="4749851"/>
            <a:ext cx="345480" cy="393600"/>
          </a:xfrm>
          <a:prstGeom prst="rect">
            <a:avLst/>
          </a:prstGeom>
        </p:spPr>
        <p:txBody>
          <a:bodyPr spcFirstLastPara="1" wrap="square" lIns="91425" tIns="91425" rIns="91425" bIns="91425" anchor="ctr" anchorCtr="0">
            <a:noAutofit/>
          </a:bodyPr>
          <a:lstStyle>
            <a:lvl1pPr lvl="0">
              <a:buNone/>
              <a:defRPr sz="900">
                <a:latin typeface="Figtre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sz="900" dirty="0"/>
          </a:p>
        </p:txBody>
      </p:sp>
    </p:spTree>
  </p:cSld>
  <p:clrMap bg1="lt1" tx1="dk1" bg2="dk2" tx2="lt2" accent1="accent1" accent2="accent2" accent3="accent3" accent4="accent4" accent5="accent5" accent6="accent6" hlink="hlink" folHlink="folHlink"/>
  <p:sldLayoutIdLst>
    <p:sldLayoutId id="2147483698" r:id="rId1"/>
    <p:sldLayoutId id="2147483697" r:id="rId2"/>
    <p:sldLayoutId id="2147483695" r:id="rId3"/>
    <p:sldLayoutId id="2147483676" r:id="rId4"/>
    <p:sldLayoutId id="2147483696" r:id="rId5"/>
    <p:sldLayoutId id="2147483709" r:id="rId6"/>
    <p:sldLayoutId id="2147483690" r:id="rId7"/>
    <p:sldLayoutId id="2147483707" r:id="rId8"/>
    <p:sldLayoutId id="2147483699" r:id="rId9"/>
    <p:sldLayoutId id="2147483674" r:id="rId10"/>
    <p:sldLayoutId id="2147483691" r:id="rId11"/>
    <p:sldLayoutId id="2147483700" r:id="rId12"/>
    <p:sldLayoutId id="2147483692" r:id="rId13"/>
    <p:sldLayoutId id="2147483701" r:id="rId14"/>
    <p:sldLayoutId id="2147483708" r:id="rId15"/>
    <p:sldLayoutId id="2147483702" r:id="rId16"/>
    <p:sldLayoutId id="2147483703" r:id="rId17"/>
    <p:sldLayoutId id="2147483694" r:id="rId18"/>
    <p:sldLayoutId id="2147483704" r:id="rId19"/>
    <p:sldLayoutId id="2147483693" r:id="rId20"/>
    <p:sldLayoutId id="2147483705" r:id="rId21"/>
    <p:sldLayoutId id="2147483684" r:id="rId22"/>
    <p:sldLayoutId id="2147483688" r:id="rId23"/>
    <p:sldLayoutId id="2147483689" r:id="rId24"/>
    <p:sldLayoutId id="2147483686" r:id="rId25"/>
    <p:sldLayoutId id="2147483687" r:id="rId26"/>
    <p:sldLayoutId id="2147483685" r:id="rId27"/>
    <p:sldLayoutId id="2147483681" r:id="rId28"/>
    <p:sldLayoutId id="2147483680" r:id="rId29"/>
    <p:sldLayoutId id="2147483710" r:id="rId30"/>
    <p:sldLayoutId id="2147483711" r:id="rId31"/>
    <p:sldLayoutId id="2147483712" r:id="rId32"/>
    <p:sldLayoutId id="2147483713" r:id="rId33"/>
    <p:sldLayoutId id="2147483715" r:id="rId34"/>
    <p:sldLayoutId id="2147483716" r:id="rId35"/>
    <p:sldLayoutId id="2147483717" r:id="rId3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11150" algn="l" defTabSz="228600" rtl="0">
        <a:lnSpc>
          <a:spcPct val="100000"/>
        </a:lnSpc>
        <a:spcBef>
          <a:spcPts val="0"/>
        </a:spcBef>
        <a:spcAft>
          <a:spcPts val="400"/>
        </a:spcAft>
        <a:buClr>
          <a:schemeClr val="tx1"/>
        </a:buClr>
        <a:buSzPct val="80000"/>
        <a:buFont typeface="Arial" panose="020B0604020202020204" pitchFamily="34" charset="0"/>
        <a:buChar char="•"/>
        <a:defRPr sz="1500" b="0" i="0" u="none" strike="noStrike" cap="none" dirty="0">
          <a:solidFill>
            <a:schemeClr val="tx1"/>
          </a:solidFill>
          <a:latin typeface="Figtree"/>
          <a:ea typeface="Figtree"/>
          <a:cs typeface="Arial"/>
          <a:sym typeface="Figtree"/>
        </a:defRPr>
      </a:lvl1pPr>
      <a:lvl2pPr marL="914400" marR="0" lvl="1" indent="-298450" algn="l" rtl="0">
        <a:lnSpc>
          <a:spcPct val="100000"/>
        </a:lnSpc>
        <a:spcBef>
          <a:spcPts val="0"/>
        </a:spcBef>
        <a:spcAft>
          <a:spcPts val="0"/>
        </a:spcAft>
        <a:buClr>
          <a:schemeClr val="bg2"/>
        </a:buClr>
        <a:buSzPct val="80000"/>
        <a:buFont typeface="Arial" panose="020B0604020202020204" pitchFamily="34" charset="0"/>
        <a:buChar char="•"/>
        <a:defRPr sz="13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chemeClr val="bg2"/>
        </a:buClr>
        <a:buSzPct val="80000"/>
        <a:buFont typeface="Arial" panose="020B0604020202020204" pitchFamily="34" charset="0"/>
        <a:buChar char="•"/>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360" userDrawn="1">
          <p15:clr>
            <a:srgbClr val="F26B43"/>
          </p15:clr>
        </p15:guide>
        <p15:guide id="3" pos="54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signcouncil.org.uk/"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userresearch.blog.gov.uk/" TargetMode="External"/><Relationship Id="rId2" Type="http://schemas.openxmlformats.org/officeDocument/2006/relationships/hyperlink" Target="http://www.uiaccess.com/accessucd/"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hyperlink" Target="mailto:dsloan@vispero.com"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hyperlink" Target="http://www.linkedin.com/in/sloand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F00A-94BD-FA62-1FD0-9B4EC9ECBD64}"/>
              </a:ext>
            </a:extLst>
          </p:cNvPr>
          <p:cNvSpPr>
            <a:spLocks noGrp="1"/>
          </p:cNvSpPr>
          <p:nvPr>
            <p:ph type="title"/>
          </p:nvPr>
        </p:nvSpPr>
        <p:spPr>
          <a:xfrm>
            <a:off x="571500" y="2571750"/>
            <a:ext cx="8001000" cy="1794014"/>
          </a:xfrm>
        </p:spPr>
        <p:txBody>
          <a:bodyPr/>
          <a:lstStyle/>
          <a:p>
            <a:pPr>
              <a:spcBef>
                <a:spcPts val="600"/>
              </a:spcBef>
              <a:spcAft>
                <a:spcPts val="600"/>
              </a:spcAft>
            </a:pPr>
            <a:r>
              <a:rPr lang="en-US" sz="2800" dirty="0"/>
              <a:t>Integrating User Research with People with Disabilities into Accessible Design and Development</a:t>
            </a:r>
            <a:br>
              <a:rPr lang="en-GB" sz="2800" dirty="0"/>
            </a:br>
            <a:r>
              <a:rPr lang="en-GB" sz="2400" b="0" dirty="0"/>
              <a:t>David Sloan, Chief Accessibility Officer</a:t>
            </a:r>
            <a:br>
              <a:rPr lang="en-GB" sz="2400" b="0" dirty="0"/>
            </a:br>
            <a:r>
              <a:rPr lang="en-GB" sz="2400" b="0" dirty="0"/>
              <a:t>MO Digital Accessibility Summit, April 29, 2026</a:t>
            </a:r>
            <a:endParaRPr lang="en-US" b="0" dirty="0"/>
          </a:p>
        </p:txBody>
      </p:sp>
    </p:spTree>
    <p:extLst>
      <p:ext uri="{BB962C8B-B14F-4D97-AF65-F5344CB8AC3E}">
        <p14:creationId xmlns:p14="http://schemas.microsoft.com/office/powerpoint/2010/main" val="540253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people with disabilities</a:t>
            </a:r>
          </a:p>
        </p:txBody>
      </p:sp>
      <p:sp>
        <p:nvSpPr>
          <p:cNvPr id="3" name="Content Placeholder 2"/>
          <p:cNvSpPr>
            <a:spLocks noGrp="1"/>
          </p:cNvSpPr>
          <p:nvPr>
            <p:ph type="body" idx="1"/>
          </p:nvPr>
        </p:nvSpPr>
        <p:spPr>
          <a:xfrm>
            <a:off x="661652" y="1480225"/>
            <a:ext cx="8001000" cy="2943275"/>
          </a:xfrm>
        </p:spPr>
        <p:txBody>
          <a:bodyPr>
            <a:normAutofit/>
          </a:bodyPr>
          <a:lstStyle/>
          <a:p>
            <a:pPr marL="0" indent="0">
              <a:buNone/>
            </a:pPr>
            <a:r>
              <a:rPr lang="en-US" sz="1800" dirty="0"/>
              <a:t>Involvement in user research provides benefits for people with disabilities:</a:t>
            </a:r>
          </a:p>
          <a:p>
            <a:r>
              <a:rPr lang="en-US" sz="1800" dirty="0"/>
              <a:t>An opportunity to give opinion and influence design decisions, and change the perceptions that decisions are being made about people with disabilities without consultation.</a:t>
            </a:r>
          </a:p>
          <a:p>
            <a:r>
              <a:rPr lang="en-US" sz="1800" dirty="0"/>
              <a:t>Participation in research activities may lead to opportunities for networking, skills development and employment.</a:t>
            </a:r>
          </a:p>
          <a:p>
            <a:r>
              <a:rPr lang="en-US" sz="1800" dirty="0"/>
              <a:t>It's a way to reduce marginalization and social exclusion experienced by a sector of society that historically has faced significant exclusion and discrimination.</a:t>
            </a:r>
          </a:p>
        </p:txBody>
      </p:sp>
    </p:spTree>
    <p:extLst>
      <p:ext uri="{BB962C8B-B14F-4D97-AF65-F5344CB8AC3E}">
        <p14:creationId xmlns:p14="http://schemas.microsoft.com/office/powerpoint/2010/main" val="2930381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8548-64C9-19A1-592C-DFDEEA46B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F0B7C-DEC8-A266-B800-7A23C62004A9}"/>
              </a:ext>
            </a:extLst>
          </p:cNvPr>
          <p:cNvSpPr>
            <a:spLocks noGrp="1"/>
          </p:cNvSpPr>
          <p:nvPr>
            <p:ph type="title"/>
          </p:nvPr>
        </p:nvSpPr>
        <p:spPr>
          <a:xfrm>
            <a:off x="571499" y="1565328"/>
            <a:ext cx="7713185" cy="1006421"/>
          </a:xfrm>
        </p:spPr>
        <p:txBody>
          <a:bodyPr anchor="b"/>
          <a:lstStyle/>
          <a:p>
            <a:r>
              <a:rPr lang="en-US" sz="4000" dirty="0">
                <a:solidFill>
                  <a:schemeClr val="bg1"/>
                </a:solidFill>
              </a:rPr>
              <a:t>2. UX research activities that can advance accessibility</a:t>
            </a:r>
          </a:p>
        </p:txBody>
      </p:sp>
      <p:sp>
        <p:nvSpPr>
          <p:cNvPr id="6" name="Subtitle 5">
            <a:extLst>
              <a:ext uri="{FF2B5EF4-FFF2-40B4-BE49-F238E27FC236}">
                <a16:creationId xmlns:a16="http://schemas.microsoft.com/office/drawing/2014/main" id="{F17617D8-B996-E8A5-210D-CBEB5179146D}"/>
              </a:ext>
            </a:extLst>
          </p:cNvPr>
          <p:cNvSpPr>
            <a:spLocks noGrp="1"/>
          </p:cNvSpPr>
          <p:nvPr>
            <p:ph type="subTitle" idx="1"/>
          </p:nvPr>
        </p:nvSpPr>
        <p:spPr>
          <a:xfrm>
            <a:off x="571499" y="2698211"/>
            <a:ext cx="5268861" cy="541200"/>
          </a:xfrm>
        </p:spPr>
        <p:txBody>
          <a:bodyPr/>
          <a:lstStyle/>
          <a:p>
            <a:endParaRPr lang="en-US" sz="1800" dirty="0"/>
          </a:p>
        </p:txBody>
      </p:sp>
    </p:spTree>
    <p:extLst>
      <p:ext uri="{BB962C8B-B14F-4D97-AF65-F5344CB8AC3E}">
        <p14:creationId xmlns:p14="http://schemas.microsoft.com/office/powerpoint/2010/main" val="16163613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When to include people with disabilities in UX research</a:t>
            </a:r>
          </a:p>
        </p:txBody>
      </p:sp>
      <p:sp>
        <p:nvSpPr>
          <p:cNvPr id="3" name="Content Placeholder 2"/>
          <p:cNvSpPr>
            <a:spLocks noGrp="1"/>
          </p:cNvSpPr>
          <p:nvPr>
            <p:ph type="body" idx="1"/>
          </p:nvPr>
        </p:nvSpPr>
        <p:spPr/>
        <p:txBody>
          <a:bodyPr spcFirstLastPara="1" vert="horz" wrap="square" lIns="68580" tIns="34290" rIns="68580" bIns="34290" numCol="1" rtlCol="0" anchor="t" anchorCtr="0">
            <a:normAutofit/>
          </a:bodyPr>
          <a:lstStyle/>
          <a:p>
            <a:r>
              <a:rPr lang="en-US" sz="2000" dirty="0">
                <a:latin typeface="Figtree" charset="0"/>
                <a:ea typeface="Open Sans"/>
                <a:cs typeface="Open Sans"/>
              </a:rPr>
              <a:t>Ideal: include people with disabilities in </a:t>
            </a:r>
            <a:r>
              <a:rPr lang="en-US" sz="2000" b="1" dirty="0">
                <a:latin typeface="Figtree" charset="0"/>
                <a:ea typeface="Open Sans"/>
                <a:cs typeface="Open Sans"/>
              </a:rPr>
              <a:t>any</a:t>
            </a:r>
            <a:r>
              <a:rPr lang="en-US" sz="2000" dirty="0">
                <a:latin typeface="Figtree" charset="0"/>
                <a:ea typeface="Open Sans"/>
                <a:cs typeface="Open Sans"/>
              </a:rPr>
              <a:t> activity that involves gathering information from current, potential or former users of a digital product</a:t>
            </a:r>
            <a:endParaRPr lang="en-US" sz="2000" dirty="0">
              <a:latin typeface="Figtree" charset="0"/>
            </a:endParaRPr>
          </a:p>
          <a:p>
            <a:r>
              <a:rPr lang="en-US" sz="2000" dirty="0">
                <a:latin typeface="Figtree" charset="0"/>
              </a:rPr>
              <a:t>Minimum: when a research activity has an accessibility focus, and feedback is needed from people who are particularly likely to benefit from this accessibility focus</a:t>
            </a:r>
          </a:p>
          <a:p>
            <a:endParaRPr lang="en-US" sz="2000" dirty="0">
              <a:latin typeface="Figtree" charset="0"/>
            </a:endParaRPr>
          </a:p>
          <a:p>
            <a:r>
              <a:rPr lang="en-US" sz="2000" dirty="0">
                <a:latin typeface="Figtree" charset="0"/>
              </a:rPr>
              <a:t>And the research shouldn't be limited to asking "is it accessible?"</a:t>
            </a:r>
          </a:p>
        </p:txBody>
      </p:sp>
    </p:spTree>
    <p:extLst>
      <p:ext uri="{BB962C8B-B14F-4D97-AF65-F5344CB8AC3E}">
        <p14:creationId xmlns:p14="http://schemas.microsoft.com/office/powerpoint/2010/main" val="16566946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7B27-1E9D-7D91-4A35-9D858A4A9C80}"/>
              </a:ext>
            </a:extLst>
          </p:cNvPr>
          <p:cNvSpPr>
            <a:spLocks noGrp="1"/>
          </p:cNvSpPr>
          <p:nvPr>
            <p:ph type="title"/>
          </p:nvPr>
        </p:nvSpPr>
        <p:spPr/>
        <p:txBody>
          <a:bodyPr/>
          <a:lstStyle/>
          <a:p>
            <a:r>
              <a:rPr lang="en-US" dirty="0"/>
              <a:t>The Double Diamond model of design</a:t>
            </a:r>
          </a:p>
        </p:txBody>
      </p:sp>
      <p:sp>
        <p:nvSpPr>
          <p:cNvPr id="4" name="Subtitle 3">
            <a:extLst>
              <a:ext uri="{FF2B5EF4-FFF2-40B4-BE49-F238E27FC236}">
                <a16:creationId xmlns:a16="http://schemas.microsoft.com/office/drawing/2014/main" id="{29BB794A-5685-18B1-8F26-1ECC74785EAA}"/>
              </a:ext>
            </a:extLst>
          </p:cNvPr>
          <p:cNvSpPr>
            <a:spLocks noGrp="1"/>
          </p:cNvSpPr>
          <p:nvPr>
            <p:ph type="subTitle" idx="13"/>
          </p:nvPr>
        </p:nvSpPr>
        <p:spPr/>
        <p:txBody>
          <a:bodyPr/>
          <a:lstStyle/>
          <a:p>
            <a:r>
              <a:rPr lang="en-US" sz="1200" dirty="0">
                <a:solidFill>
                  <a:srgbClr val="003758"/>
                </a:solidFill>
              </a:rPr>
              <a:t>The Double Diamond by </a:t>
            </a:r>
            <a:r>
              <a:rPr lang="en-US" sz="1200" dirty="0">
                <a:solidFill>
                  <a:srgbClr val="003758"/>
                </a:solidFill>
                <a:hlinkClick r:id="rId3">
                  <a:extLst>
                    <a:ext uri="{A12FA001-AC4F-418D-AE19-62706E023703}">
                      <ahyp:hlinkClr xmlns:ahyp="http://schemas.microsoft.com/office/drawing/2018/hyperlinkcolor" val="tx"/>
                    </a:ext>
                  </a:extLst>
                </a:hlinkClick>
              </a:rPr>
              <a:t>the Design Council</a:t>
            </a:r>
            <a:r>
              <a:rPr lang="en-US" sz="1200" dirty="0">
                <a:solidFill>
                  <a:srgbClr val="003758"/>
                </a:solidFill>
              </a:rPr>
              <a:t> </a:t>
            </a:r>
          </a:p>
        </p:txBody>
      </p:sp>
      <p:pic>
        <p:nvPicPr>
          <p:cNvPr id="1026" name="Picture 2" descr="Diagram presenting two adjacent diamonds, touching each other at a single point and representing phases of design and development. The left diamond has the phases Discover and Define. The right diamond has the phases Develop, and Deliver. The diamonds are outlined in red with arrows indicating progression from left to right.">
            <a:extLst>
              <a:ext uri="{FF2B5EF4-FFF2-40B4-BE49-F238E27FC236}">
                <a16:creationId xmlns:a16="http://schemas.microsoft.com/office/drawing/2014/main" id="{A4E3F0CA-995A-BCED-8FA7-C57D05D6CCCB}"/>
              </a:ext>
            </a:extLst>
          </p:cNvPr>
          <p:cNvPicPr>
            <a:picLocks noGrp="1" noChangeAspect="1" noChangeArrowheads="1"/>
          </p:cNvPicPr>
          <p:nvPr>
            <p:ph type="chart" sz="quarter" idx="14"/>
          </p:nvPr>
        </p:nvPicPr>
        <p:blipFill>
          <a:blip r:embed="rId4">
            <a:extLst>
              <a:ext uri="{28A0092B-C50C-407E-A947-70E740481C1C}">
                <a14:useLocalDpi xmlns:a14="http://schemas.microsoft.com/office/drawing/2010/main" val="0"/>
              </a:ext>
            </a:extLst>
          </a:blip>
          <a:stretch>
            <a:fillRect/>
          </a:stretch>
        </p:blipFill>
        <p:spPr bwMode="auto">
          <a:xfrm>
            <a:off x="1514917" y="1431925"/>
            <a:ext cx="6114166"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952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for discovery</a:t>
            </a:r>
          </a:p>
        </p:txBody>
      </p:sp>
      <p:sp>
        <p:nvSpPr>
          <p:cNvPr id="3" name="Content Placeholder 2"/>
          <p:cNvSpPr>
            <a:spLocks noGrp="1"/>
          </p:cNvSpPr>
          <p:nvPr>
            <p:ph type="body" idx="1"/>
          </p:nvPr>
        </p:nvSpPr>
        <p:spPr/>
        <p:txBody>
          <a:bodyPr>
            <a:normAutofit fontScale="92500" lnSpcReduction="20000"/>
          </a:bodyPr>
          <a:lstStyle/>
          <a:p>
            <a:r>
              <a:rPr lang="en-US" sz="2100" dirty="0"/>
              <a:t>You can involve people with disabilities in research methods that help you discover more about a problem or opportunity:</a:t>
            </a:r>
          </a:p>
          <a:p>
            <a:pPr lvl="1"/>
            <a:r>
              <a:rPr lang="en-US" sz="2100" dirty="0"/>
              <a:t>Do this </a:t>
            </a:r>
            <a:r>
              <a:rPr lang="en-US" sz="2100" b="1" dirty="0"/>
              <a:t>as early as possible </a:t>
            </a:r>
            <a:r>
              <a:rPr lang="en-US" sz="2100" dirty="0"/>
              <a:t>in development of a new product/service or redesign of an existing product/service</a:t>
            </a:r>
          </a:p>
          <a:p>
            <a:pPr lvl="1"/>
            <a:r>
              <a:rPr lang="en-US" sz="2100" dirty="0"/>
              <a:t>This is about asking questions and understanding the participant's perspective</a:t>
            </a:r>
          </a:p>
          <a:p>
            <a:r>
              <a:rPr lang="en-US" sz="2100" dirty="0"/>
              <a:t>Example methods: </a:t>
            </a:r>
          </a:p>
          <a:p>
            <a:pPr lvl="1"/>
            <a:r>
              <a:rPr lang="en-US" sz="2100" dirty="0"/>
              <a:t>Contextual inquiry interviews</a:t>
            </a:r>
          </a:p>
          <a:p>
            <a:pPr lvl="1"/>
            <a:r>
              <a:rPr lang="en-US" sz="2100" dirty="0"/>
              <a:t>"Show-and-tell" demos</a:t>
            </a:r>
          </a:p>
          <a:p>
            <a:pPr lvl="1"/>
            <a:r>
              <a:rPr lang="en-US" sz="2100" dirty="0"/>
              <a:t>Surveys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81349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Outputs from discovery research</a:t>
            </a:r>
          </a:p>
        </p:txBody>
      </p:sp>
      <p:sp>
        <p:nvSpPr>
          <p:cNvPr id="3" name="Content Placeholder 2"/>
          <p:cNvSpPr>
            <a:spLocks noGrp="1"/>
          </p:cNvSpPr>
          <p:nvPr>
            <p:ph type="body" idx="1"/>
          </p:nvPr>
        </p:nvSpPr>
        <p:spPr/>
        <p:txBody>
          <a:bodyPr>
            <a:noAutofit/>
          </a:bodyPr>
          <a:lstStyle/>
          <a:p>
            <a:r>
              <a:rPr lang="en-US" sz="1800" dirty="0"/>
              <a:t>Insights on the current state:</a:t>
            </a:r>
          </a:p>
          <a:p>
            <a:pPr lvl="1"/>
            <a:r>
              <a:rPr lang="en-US" sz="1800" dirty="0"/>
              <a:t>How do people with disabilities approach tasks? What do they use?</a:t>
            </a:r>
          </a:p>
          <a:p>
            <a:pPr lvl="1"/>
            <a:r>
              <a:rPr lang="en-US" sz="1800" dirty="0"/>
              <a:t>What works well? What doesn't? How do they get around issues? </a:t>
            </a:r>
          </a:p>
          <a:p>
            <a:pPr lvl="1"/>
            <a:r>
              <a:rPr lang="en-US" sz="1800" dirty="0"/>
              <a:t>What do people need?</a:t>
            </a:r>
          </a:p>
          <a:p>
            <a:r>
              <a:rPr lang="en-US" sz="1800" dirty="0"/>
              <a:t>Insights that inform and influence design decisions; uncover opportunities for innovation.</a:t>
            </a:r>
          </a:p>
          <a:p>
            <a:r>
              <a:rPr lang="en-US" sz="1800" dirty="0"/>
              <a:t>Evidence:</a:t>
            </a:r>
          </a:p>
          <a:p>
            <a:pPr lvl="1"/>
            <a:r>
              <a:rPr lang="en-US" sz="1800" dirty="0"/>
              <a:t>Quotes</a:t>
            </a:r>
          </a:p>
          <a:p>
            <a:pPr lvl="1"/>
            <a:r>
              <a:rPr lang="en-US" sz="1800" dirty="0"/>
              <a:t>Stories</a:t>
            </a:r>
          </a:p>
          <a:p>
            <a:pPr lvl="1"/>
            <a:r>
              <a:rPr lang="en-US" sz="1800" dirty="0"/>
              <a:t>Demonstrations</a:t>
            </a:r>
          </a:p>
        </p:txBody>
      </p:sp>
    </p:spTree>
    <p:extLst>
      <p:ext uri="{BB962C8B-B14F-4D97-AF65-F5344CB8AC3E}">
        <p14:creationId xmlns:p14="http://schemas.microsoft.com/office/powerpoint/2010/main" val="13450513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D35D-9484-83FF-D745-0FF9FDDB5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9F995-0322-4F43-CA89-05E492A070D0}"/>
              </a:ext>
            </a:extLst>
          </p:cNvPr>
          <p:cNvSpPr>
            <a:spLocks noGrp="1"/>
          </p:cNvSpPr>
          <p:nvPr>
            <p:ph type="title"/>
          </p:nvPr>
        </p:nvSpPr>
        <p:spPr/>
        <p:txBody>
          <a:bodyPr/>
          <a:lstStyle/>
          <a:p>
            <a:r>
              <a:rPr lang="en-US" dirty="0"/>
              <a:t>Research methods for evaluation</a:t>
            </a:r>
          </a:p>
        </p:txBody>
      </p:sp>
      <p:sp>
        <p:nvSpPr>
          <p:cNvPr id="3" name="Content Placeholder 2">
            <a:extLst>
              <a:ext uri="{FF2B5EF4-FFF2-40B4-BE49-F238E27FC236}">
                <a16:creationId xmlns:a16="http://schemas.microsoft.com/office/drawing/2014/main" id="{BF55BF75-3B4D-6931-A8A3-C410986B3987}"/>
              </a:ext>
            </a:extLst>
          </p:cNvPr>
          <p:cNvSpPr>
            <a:spLocks noGrp="1"/>
          </p:cNvSpPr>
          <p:nvPr>
            <p:ph type="body" idx="1"/>
          </p:nvPr>
        </p:nvSpPr>
        <p:spPr/>
        <p:txBody>
          <a:bodyPr>
            <a:normAutofit fontScale="92500"/>
          </a:bodyPr>
          <a:lstStyle/>
          <a:p>
            <a:r>
              <a:rPr lang="en-US" sz="2100" dirty="0"/>
              <a:t>You can involve people with disabilities in research methods that help you evaluate how well a developed solution solves a problem:</a:t>
            </a:r>
          </a:p>
          <a:p>
            <a:pPr lvl="1"/>
            <a:r>
              <a:rPr lang="en-US" sz="2100" dirty="0"/>
              <a:t>Do this </a:t>
            </a:r>
            <a:r>
              <a:rPr lang="en-US" sz="2100" b="1" dirty="0"/>
              <a:t>frequently </a:t>
            </a:r>
            <a:r>
              <a:rPr lang="en-US" sz="2100" dirty="0"/>
              <a:t>in design and development of a product/service and especially </a:t>
            </a:r>
            <a:r>
              <a:rPr lang="en-US" sz="2100" b="1" dirty="0"/>
              <a:t>before launch</a:t>
            </a:r>
          </a:p>
          <a:p>
            <a:pPr lvl="1"/>
            <a:r>
              <a:rPr lang="en-US" sz="2100" dirty="0"/>
              <a:t>This is about asking participants to use a design for a meaningful purpose and recording how well it works</a:t>
            </a:r>
          </a:p>
          <a:p>
            <a:r>
              <a:rPr lang="en-US" sz="2100" dirty="0"/>
              <a:t>Example method: Usability evaluations of prototypes or functional products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67460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Outputs from evaluative research</a:t>
            </a:r>
          </a:p>
        </p:txBody>
      </p:sp>
      <p:sp>
        <p:nvSpPr>
          <p:cNvPr id="3" name="Content Placeholder 2"/>
          <p:cNvSpPr>
            <a:spLocks noGrp="1"/>
          </p:cNvSpPr>
          <p:nvPr>
            <p:ph type="body" idx="1"/>
          </p:nvPr>
        </p:nvSpPr>
        <p:spPr>
          <a:xfrm>
            <a:off x="571500" y="1480224"/>
            <a:ext cx="8001000" cy="3181928"/>
          </a:xfrm>
        </p:spPr>
        <p:txBody>
          <a:bodyPr>
            <a:normAutofit lnSpcReduction="10000"/>
          </a:bodyPr>
          <a:lstStyle/>
          <a:p>
            <a:r>
              <a:rPr lang="en-US" sz="1800" dirty="0"/>
              <a:t>Key data:</a:t>
            </a:r>
          </a:p>
          <a:p>
            <a:pPr lvl="1"/>
            <a:r>
              <a:rPr lang="en-US" sz="1800" dirty="0"/>
              <a:t>Location and impact of barriers to success for specific disability groups</a:t>
            </a:r>
          </a:p>
          <a:p>
            <a:pPr lvl="1"/>
            <a:r>
              <a:rPr lang="en-US" sz="1800" dirty="0"/>
              <a:t>Insight on where and how to focus efforts on improving designs</a:t>
            </a:r>
          </a:p>
          <a:p>
            <a:pPr lvl="1"/>
            <a:r>
              <a:rPr lang="en-US" sz="1800" dirty="0"/>
              <a:t>Evidence of what works well (and doesn't need to be changed)</a:t>
            </a:r>
          </a:p>
          <a:p>
            <a:r>
              <a:rPr lang="en-US" sz="1800" dirty="0"/>
              <a:t>"Nice to have" data:</a:t>
            </a:r>
          </a:p>
          <a:p>
            <a:pPr lvl="1"/>
            <a:r>
              <a:rPr lang="en-US" sz="1800" dirty="0"/>
              <a:t>Insights in which a user's assistive technology or accessibility settings influence how they approach a task</a:t>
            </a:r>
          </a:p>
          <a:p>
            <a:pPr lvl="1"/>
            <a:r>
              <a:rPr lang="en-US" sz="1800" dirty="0"/>
              <a:t>Task performance for benchmarking</a:t>
            </a:r>
          </a:p>
          <a:p>
            <a:r>
              <a:rPr lang="en-US" sz="1800" dirty="0"/>
              <a:t>Recordings of participants with disabilities using the product</a:t>
            </a:r>
          </a:p>
          <a:p>
            <a:endParaRPr lang="en-US" dirty="0"/>
          </a:p>
        </p:txBody>
      </p:sp>
    </p:spTree>
    <p:extLst>
      <p:ext uri="{BB962C8B-B14F-4D97-AF65-F5344CB8AC3E}">
        <p14:creationId xmlns:p14="http://schemas.microsoft.com/office/powerpoint/2010/main" val="819081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C87D2-310C-83CC-CA57-7ED237082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2C889-60AD-49C8-4DA8-AC0460699B51}"/>
              </a:ext>
            </a:extLst>
          </p:cNvPr>
          <p:cNvSpPr>
            <a:spLocks noGrp="1"/>
          </p:cNvSpPr>
          <p:nvPr>
            <p:ph type="title"/>
          </p:nvPr>
        </p:nvSpPr>
        <p:spPr>
          <a:xfrm>
            <a:off x="545741" y="2068539"/>
            <a:ext cx="7713185" cy="1006421"/>
          </a:xfrm>
        </p:spPr>
        <p:txBody>
          <a:bodyPr anchor="b"/>
          <a:lstStyle/>
          <a:p>
            <a:r>
              <a:rPr lang="en-US" sz="4000" dirty="0">
                <a:solidFill>
                  <a:schemeClr val="bg1"/>
                </a:solidFill>
              </a:rPr>
              <a:t>3. Practical tips for including people with disabilities in user research</a:t>
            </a:r>
          </a:p>
        </p:txBody>
      </p:sp>
    </p:spTree>
    <p:extLst>
      <p:ext uri="{BB962C8B-B14F-4D97-AF65-F5344CB8AC3E}">
        <p14:creationId xmlns:p14="http://schemas.microsoft.com/office/powerpoint/2010/main" val="24938766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9F94A-09EF-E578-82E5-DAD165C2EB75}"/>
              </a:ext>
            </a:extLst>
          </p:cNvPr>
          <p:cNvSpPr>
            <a:spLocks noGrp="1"/>
          </p:cNvSpPr>
          <p:nvPr>
            <p:ph type="title"/>
          </p:nvPr>
        </p:nvSpPr>
        <p:spPr>
          <a:xfrm>
            <a:off x="571500" y="4217865"/>
            <a:ext cx="3300900" cy="510150"/>
          </a:xfrm>
        </p:spPr>
        <p:txBody>
          <a:bodyPr/>
          <a:lstStyle/>
          <a:p>
            <a:r>
              <a:rPr lang="en-US" sz="2000" dirty="0"/>
              <a:t>Wendy Chisholm</a:t>
            </a:r>
          </a:p>
        </p:txBody>
      </p:sp>
      <p:sp>
        <p:nvSpPr>
          <p:cNvPr id="2" name="Content Placeholder 1"/>
          <p:cNvSpPr>
            <a:spLocks noGrp="1"/>
          </p:cNvSpPr>
          <p:nvPr>
            <p:ph type="subTitle" idx="1"/>
          </p:nvPr>
        </p:nvSpPr>
        <p:spPr>
          <a:xfrm>
            <a:off x="571500" y="670560"/>
            <a:ext cx="3492500" cy="3423920"/>
          </a:xfrm>
        </p:spPr>
        <p:txBody>
          <a:bodyPr>
            <a:noAutofit/>
          </a:bodyPr>
          <a:lstStyle/>
          <a:p>
            <a:pPr marL="0" indent="0"/>
            <a:r>
              <a:rPr lang="en-US" sz="1800" dirty="0">
                <a:latin typeface="Figtree" charset="0"/>
                <a:ea typeface="Open Sans" panose="020B0606030504020204" pitchFamily="34" charset="0"/>
              </a:rPr>
              <a:t>"I encourage you to fail in interacting with people with disabilities because you will learn a bunch. </a:t>
            </a:r>
          </a:p>
          <a:p>
            <a:pPr marL="0" indent="0"/>
            <a:r>
              <a:rPr lang="en-US" sz="1800" dirty="0">
                <a:latin typeface="Figtree" charset="0"/>
                <a:ea typeface="Open Sans" panose="020B0606030504020204" pitchFamily="34" charset="0"/>
              </a:rPr>
              <a:t>You will learn what not to say and what people care about. </a:t>
            </a:r>
          </a:p>
          <a:p>
            <a:pPr marL="0" indent="0"/>
            <a:r>
              <a:rPr lang="en-US" sz="1800" dirty="0">
                <a:latin typeface="Figtree" charset="0"/>
                <a:ea typeface="Open Sans" panose="020B0606030504020204" pitchFamily="34" charset="0"/>
              </a:rPr>
              <a:t>You'll learn about where the obstacles are - both the designed, physical barriers and the constructed emotional ones that exist within yourself."</a:t>
            </a:r>
          </a:p>
        </p:txBody>
      </p:sp>
      <p:pic>
        <p:nvPicPr>
          <p:cNvPr id="7" name="Picture Placeholder 6" descr="A man wearing earbuds, sitting at a laptop, smiling. He has bent wrists that indicate a physical disability.">
            <a:extLst>
              <a:ext uri="{FF2B5EF4-FFF2-40B4-BE49-F238E27FC236}">
                <a16:creationId xmlns:a16="http://schemas.microsoft.com/office/drawing/2014/main" id="{05E83441-005E-CC9E-6388-CD5A63C05B5B}"/>
              </a:ext>
            </a:extLst>
          </p:cNvPr>
          <p:cNvPicPr>
            <a:picLocks noGrp="1" noChangeAspect="1"/>
          </p:cNvPicPr>
          <p:nvPr>
            <p:ph type="pic" sz="quarter" idx="13"/>
          </p:nvPr>
        </p:nvPicPr>
        <p:blipFill>
          <a:blip r:embed="rId3"/>
          <a:srcRect l="20370" r="20370"/>
          <a:stretch>
            <a:fillRect/>
          </a:stretch>
        </p:blipFill>
        <p:spPr>
          <a:xfrm>
            <a:off x="4572001" y="49"/>
            <a:ext cx="4571999" cy="5143451"/>
          </a:xfrm>
        </p:spPr>
      </p:pic>
    </p:spTree>
    <p:extLst>
      <p:ext uri="{BB962C8B-B14F-4D97-AF65-F5344CB8AC3E}">
        <p14:creationId xmlns:p14="http://schemas.microsoft.com/office/powerpoint/2010/main" val="40659643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8E80-0D92-B5C9-A81E-F334F914C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B62CB-725F-1E44-3539-07D068841AD6}"/>
              </a:ext>
            </a:extLst>
          </p:cNvPr>
          <p:cNvSpPr>
            <a:spLocks noGrp="1"/>
          </p:cNvSpPr>
          <p:nvPr>
            <p:ph type="title"/>
          </p:nvPr>
        </p:nvSpPr>
        <p:spPr/>
        <p:txBody>
          <a:bodyPr/>
          <a:lstStyle/>
          <a:p>
            <a:r>
              <a:rPr lang="en-US" dirty="0"/>
              <a:t>0. Introductions</a:t>
            </a:r>
          </a:p>
        </p:txBody>
      </p:sp>
      <p:sp>
        <p:nvSpPr>
          <p:cNvPr id="5" name="Subtitle 4">
            <a:extLst>
              <a:ext uri="{FF2B5EF4-FFF2-40B4-BE49-F238E27FC236}">
                <a16:creationId xmlns:a16="http://schemas.microsoft.com/office/drawing/2014/main" id="{9962A333-A802-D387-6820-B60D31FB13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75244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30B7-521F-47A8-4221-B3CAE32B7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7CBA4-3078-DC41-FD4C-E38A799125CC}"/>
              </a:ext>
            </a:extLst>
          </p:cNvPr>
          <p:cNvSpPr>
            <a:spLocks noGrp="1"/>
          </p:cNvSpPr>
          <p:nvPr>
            <p:ph type="title"/>
          </p:nvPr>
        </p:nvSpPr>
        <p:spPr/>
        <p:txBody>
          <a:bodyPr/>
          <a:lstStyle/>
          <a:p>
            <a:r>
              <a:rPr lang="en-US" dirty="0"/>
              <a:t>Key concerns UX researchers might have</a:t>
            </a:r>
          </a:p>
        </p:txBody>
      </p:sp>
      <p:sp>
        <p:nvSpPr>
          <p:cNvPr id="3" name="Content Placeholder 2">
            <a:extLst>
              <a:ext uri="{FF2B5EF4-FFF2-40B4-BE49-F238E27FC236}">
                <a16:creationId xmlns:a16="http://schemas.microsoft.com/office/drawing/2014/main" id="{EEA25E60-DF4D-BEA8-FD29-72E65E947AD4}"/>
              </a:ext>
            </a:extLst>
          </p:cNvPr>
          <p:cNvSpPr>
            <a:spLocks noGrp="1"/>
          </p:cNvSpPr>
          <p:nvPr>
            <p:ph type="body" idx="1"/>
          </p:nvPr>
        </p:nvSpPr>
        <p:spPr/>
        <p:txBody>
          <a:bodyPr>
            <a:normAutofit/>
          </a:bodyPr>
          <a:lstStyle/>
          <a:p>
            <a:r>
              <a:rPr lang="en-US" sz="1800" dirty="0"/>
              <a:t>What can I do with limited time and budget?</a:t>
            </a:r>
          </a:p>
          <a:p>
            <a:r>
              <a:rPr lang="en-US" sz="1800" dirty="0"/>
              <a:t>How many people do we need for the study to be useful?</a:t>
            </a:r>
          </a:p>
          <a:p>
            <a:r>
              <a:rPr lang="en-US" sz="1800" dirty="0"/>
              <a:t>How will we find participants?</a:t>
            </a:r>
          </a:p>
          <a:p>
            <a:r>
              <a:rPr lang="en-US" sz="1800" dirty="0"/>
              <a:t>What are the ethical concerns of research with people with disabilities?</a:t>
            </a:r>
          </a:p>
          <a:p>
            <a:r>
              <a:rPr lang="en-US" sz="1800" dirty="0"/>
              <a:t>How do I make sure the research activity is accessible and that I can communicate with participants?</a:t>
            </a:r>
          </a:p>
          <a:p>
            <a:pPr marL="146050" indent="0">
              <a:buNone/>
            </a:pPr>
            <a:endParaRPr lang="en-US" sz="1800" dirty="0"/>
          </a:p>
          <a:p>
            <a:endParaRPr lang="en-US" sz="1500" dirty="0"/>
          </a:p>
        </p:txBody>
      </p:sp>
    </p:spTree>
    <p:extLst>
      <p:ext uri="{BB962C8B-B14F-4D97-AF65-F5344CB8AC3E}">
        <p14:creationId xmlns:p14="http://schemas.microsoft.com/office/powerpoint/2010/main" val="16149815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9DFD-1CD1-E460-3DDC-36C17E037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9C8AB-131E-C177-6389-C1D6A2E526D6}"/>
              </a:ext>
            </a:extLst>
          </p:cNvPr>
          <p:cNvSpPr>
            <a:spLocks noGrp="1"/>
          </p:cNvSpPr>
          <p:nvPr>
            <p:ph type="title"/>
          </p:nvPr>
        </p:nvSpPr>
        <p:spPr/>
        <p:txBody>
          <a:bodyPr/>
          <a:lstStyle/>
          <a:p>
            <a:r>
              <a:rPr lang="en-US" dirty="0"/>
              <a:t>How many people?</a:t>
            </a:r>
          </a:p>
        </p:txBody>
      </p:sp>
      <p:sp>
        <p:nvSpPr>
          <p:cNvPr id="3" name="Content Placeholder 2">
            <a:extLst>
              <a:ext uri="{FF2B5EF4-FFF2-40B4-BE49-F238E27FC236}">
                <a16:creationId xmlns:a16="http://schemas.microsoft.com/office/drawing/2014/main" id="{C8A451DD-790C-13B6-E248-9BD7C65EBB70}"/>
              </a:ext>
            </a:extLst>
          </p:cNvPr>
          <p:cNvSpPr>
            <a:spLocks noGrp="1"/>
          </p:cNvSpPr>
          <p:nvPr>
            <p:ph type="body" idx="1"/>
          </p:nvPr>
        </p:nvSpPr>
        <p:spPr/>
        <p:txBody>
          <a:bodyPr>
            <a:noAutofit/>
          </a:bodyPr>
          <a:lstStyle/>
          <a:p>
            <a:r>
              <a:rPr lang="en-US" sz="1800" dirty="0"/>
              <a:t>Short answer - even one person is better than none!</a:t>
            </a:r>
          </a:p>
          <a:p>
            <a:r>
              <a:rPr lang="en-US" sz="1800" dirty="0"/>
              <a:t>Longer answer - it depends! On:</a:t>
            </a:r>
          </a:p>
          <a:p>
            <a:pPr lvl="1"/>
            <a:r>
              <a:rPr lang="en-US" sz="1800" dirty="0"/>
              <a:t>The type of research you're doing, the questions you'd like to answer and the data you need to gather to help answer the questions</a:t>
            </a:r>
          </a:p>
          <a:p>
            <a:pPr lvl="1"/>
            <a:r>
              <a:rPr lang="en-US" sz="1800" dirty="0"/>
              <a:t>Budget and time available.</a:t>
            </a:r>
          </a:p>
          <a:p>
            <a:pPr lvl="1"/>
            <a:r>
              <a:rPr lang="en-US" sz="1800" dirty="0"/>
              <a:t>Number of different disability profiles to cover</a:t>
            </a:r>
          </a:p>
          <a:p>
            <a:r>
              <a:rPr lang="en-US" sz="1800" dirty="0"/>
              <a:t>Costs and time increase with more participants, but so too does the reliability of the data</a:t>
            </a:r>
          </a:p>
        </p:txBody>
      </p:sp>
    </p:spTree>
    <p:extLst>
      <p:ext uri="{BB962C8B-B14F-4D97-AF65-F5344CB8AC3E}">
        <p14:creationId xmlns:p14="http://schemas.microsoft.com/office/powerpoint/2010/main" val="841264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disability groups to include?</a:t>
            </a:r>
          </a:p>
        </p:txBody>
      </p:sp>
      <p:sp>
        <p:nvSpPr>
          <p:cNvPr id="3" name="Content Placeholder 2"/>
          <p:cNvSpPr>
            <a:spLocks noGrp="1"/>
          </p:cNvSpPr>
          <p:nvPr>
            <p:ph type="body" idx="1"/>
          </p:nvPr>
        </p:nvSpPr>
        <p:spPr/>
        <p:txBody>
          <a:bodyPr>
            <a:normAutofit fontScale="85000" lnSpcReduction="10000"/>
          </a:bodyPr>
          <a:lstStyle/>
          <a:p>
            <a:r>
              <a:rPr lang="en-US" sz="2325" dirty="0"/>
              <a:t>You might want to focus on a wide range of disabilities for:</a:t>
            </a:r>
          </a:p>
          <a:p>
            <a:pPr lvl="1"/>
            <a:r>
              <a:rPr lang="en-US" sz="2325" dirty="0"/>
              <a:t>Studies that recruit a large number of participants</a:t>
            </a:r>
          </a:p>
          <a:p>
            <a:pPr lvl="1"/>
            <a:r>
              <a:rPr lang="en-US" sz="2325" dirty="0"/>
              <a:t>Evaluations intended to get feedback on accessibility efforts</a:t>
            </a:r>
          </a:p>
          <a:p>
            <a:r>
              <a:rPr lang="en-US" sz="2325" dirty="0"/>
              <a:t>You might want to focus on a specific disability group for:</a:t>
            </a:r>
          </a:p>
          <a:p>
            <a:pPr lvl="1"/>
            <a:r>
              <a:rPr lang="en-US" sz="2325" dirty="0"/>
              <a:t>Exploratory research to understand a design challenge from the group's perspective</a:t>
            </a:r>
          </a:p>
          <a:p>
            <a:pPr lvl="1"/>
            <a:r>
              <a:rPr lang="en-US" sz="2325" dirty="0"/>
              <a:t>You want to evaluate functionality specifically intended to improve the user experience for that group</a:t>
            </a:r>
          </a:p>
          <a:p>
            <a:endParaRPr lang="en-US" dirty="0"/>
          </a:p>
        </p:txBody>
      </p:sp>
    </p:spTree>
    <p:extLst>
      <p:ext uri="{BB962C8B-B14F-4D97-AF65-F5344CB8AC3E}">
        <p14:creationId xmlns:p14="http://schemas.microsoft.com/office/powerpoint/2010/main" val="724011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2B03-FCC5-2793-08F3-7FC0AFFA8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CF2B5-C50E-403F-81CE-A67E5D0B0777}"/>
              </a:ext>
            </a:extLst>
          </p:cNvPr>
          <p:cNvSpPr>
            <a:spLocks noGrp="1"/>
          </p:cNvSpPr>
          <p:nvPr>
            <p:ph type="title"/>
          </p:nvPr>
        </p:nvSpPr>
        <p:spPr/>
        <p:txBody>
          <a:bodyPr/>
          <a:lstStyle/>
          <a:p>
            <a:r>
              <a:rPr lang="en-US" dirty="0"/>
              <a:t>Balancing other selection criteria</a:t>
            </a:r>
          </a:p>
        </p:txBody>
      </p:sp>
      <p:sp>
        <p:nvSpPr>
          <p:cNvPr id="3" name="Content Placeholder 2">
            <a:extLst>
              <a:ext uri="{FF2B5EF4-FFF2-40B4-BE49-F238E27FC236}">
                <a16:creationId xmlns:a16="http://schemas.microsoft.com/office/drawing/2014/main" id="{97310C14-2344-25C4-B2E0-76C4E917D553}"/>
              </a:ext>
            </a:extLst>
          </p:cNvPr>
          <p:cNvSpPr>
            <a:spLocks noGrp="1"/>
          </p:cNvSpPr>
          <p:nvPr>
            <p:ph type="body" idx="1"/>
          </p:nvPr>
        </p:nvSpPr>
        <p:spPr>
          <a:xfrm>
            <a:off x="571500" y="1480224"/>
            <a:ext cx="8001000" cy="3138429"/>
          </a:xfrm>
        </p:spPr>
        <p:txBody>
          <a:bodyPr>
            <a:normAutofit/>
          </a:bodyPr>
          <a:lstStyle/>
          <a:p>
            <a:r>
              <a:rPr lang="en-US" sz="1900" dirty="0"/>
              <a:t>Be mindful of the target audience of the product you're building - your participants should ideally be representative of that audience</a:t>
            </a:r>
          </a:p>
          <a:p>
            <a:pPr lvl="1"/>
            <a:r>
              <a:rPr lang="en-US" sz="1900" dirty="0"/>
              <a:t>For example, user research to inform the design of an online tax payment tool should ideally focus on taxpayers of different types and ages</a:t>
            </a:r>
          </a:p>
          <a:p>
            <a:pPr lvl="1"/>
            <a:r>
              <a:rPr lang="en-US" sz="1900" dirty="0"/>
              <a:t>But being too focused on other inclusion criteria can reduce the pool of people with disabilities you can recruit from</a:t>
            </a:r>
          </a:p>
          <a:p>
            <a:pPr lvl="1"/>
            <a:r>
              <a:rPr lang="en-US" sz="1900" dirty="0"/>
              <a:t>You may need to consider tradeoffs when recruiting</a:t>
            </a:r>
          </a:p>
          <a:p>
            <a:endParaRPr lang="en-US" dirty="0"/>
          </a:p>
        </p:txBody>
      </p:sp>
    </p:spTree>
    <p:extLst>
      <p:ext uri="{BB962C8B-B14F-4D97-AF65-F5344CB8AC3E}">
        <p14:creationId xmlns:p14="http://schemas.microsoft.com/office/powerpoint/2010/main" val="34744211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participants?</a:t>
            </a:r>
          </a:p>
        </p:txBody>
      </p:sp>
      <p:sp>
        <p:nvSpPr>
          <p:cNvPr id="3" name="Content Placeholder 2"/>
          <p:cNvSpPr>
            <a:spLocks noGrp="1"/>
          </p:cNvSpPr>
          <p:nvPr>
            <p:ph type="body" idx="1"/>
          </p:nvPr>
        </p:nvSpPr>
        <p:spPr>
          <a:xfrm>
            <a:off x="571500" y="1480224"/>
            <a:ext cx="8001000" cy="3355936"/>
          </a:xfrm>
        </p:spPr>
        <p:txBody>
          <a:bodyPr>
            <a:normAutofit fontScale="92500" lnSpcReduction="20000"/>
          </a:bodyPr>
          <a:lstStyle/>
          <a:p>
            <a:r>
              <a:rPr lang="en-US" sz="1800" dirty="0"/>
              <a:t>For remote research activities, you can focus on online methods to publicize your research to potential participants with disabilities:</a:t>
            </a:r>
          </a:p>
          <a:p>
            <a:pPr lvl="1"/>
            <a:r>
              <a:rPr lang="en-US" sz="1800" dirty="0"/>
              <a:t>Social media, online discussion forums focused on disability</a:t>
            </a:r>
          </a:p>
          <a:p>
            <a:r>
              <a:rPr lang="en-US" sz="1800" dirty="0"/>
              <a:t>For face-to-face research activities, recruitment is geographically limited to nearby participants</a:t>
            </a:r>
          </a:p>
          <a:p>
            <a:r>
              <a:rPr lang="en-US" sz="1800" dirty="0"/>
              <a:t>Consider organizations that can help publicize your research to potential participants:</a:t>
            </a:r>
          </a:p>
          <a:p>
            <a:pPr lvl="1"/>
            <a:r>
              <a:rPr lang="en-US" sz="1800" dirty="0"/>
              <a:t>Local disability advocacy/support organizations, independent living centers</a:t>
            </a:r>
          </a:p>
          <a:p>
            <a:pPr lvl="1"/>
            <a:r>
              <a:rPr lang="en-US" sz="1800" dirty="0"/>
              <a:t>College or university disability support centers</a:t>
            </a:r>
          </a:p>
          <a:p>
            <a:r>
              <a:rPr lang="en-US" sz="1800" dirty="0"/>
              <a:t>Setting up a pool of participants that you can call on can make recruitment more efficient - just be aware that over time their expertise and behaviors may change</a:t>
            </a:r>
          </a:p>
        </p:txBody>
      </p:sp>
    </p:spTree>
    <p:extLst>
      <p:ext uri="{BB962C8B-B14F-4D97-AF65-F5344CB8AC3E}">
        <p14:creationId xmlns:p14="http://schemas.microsoft.com/office/powerpoint/2010/main" val="33208643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compensate participants?</a:t>
            </a:r>
          </a:p>
        </p:txBody>
      </p:sp>
      <p:sp>
        <p:nvSpPr>
          <p:cNvPr id="3" name="Content Placeholder 2"/>
          <p:cNvSpPr>
            <a:spLocks noGrp="1"/>
          </p:cNvSpPr>
          <p:nvPr>
            <p:ph type="body" idx="1"/>
          </p:nvPr>
        </p:nvSpPr>
        <p:spPr/>
        <p:txBody>
          <a:bodyPr>
            <a:normAutofit/>
          </a:bodyPr>
          <a:lstStyle/>
          <a:p>
            <a:r>
              <a:rPr lang="en-US" sz="1800" dirty="0"/>
              <a:t>Recognize the costs of participation of participants with disabilities - particularly time, transport, physical effort:</a:t>
            </a:r>
          </a:p>
          <a:p>
            <a:pPr lvl="1"/>
            <a:r>
              <a:rPr lang="en-US" sz="1800" dirty="0"/>
              <a:t>Providing compensation ensures you recognize the effort of participants to help you with your research, so budget for this in your planning.</a:t>
            </a:r>
          </a:p>
          <a:p>
            <a:pPr lvl="1"/>
            <a:r>
              <a:rPr lang="en-US" sz="1800" dirty="0"/>
              <a:t>Be sensitive to the potential implications of receiving monetary payment on income support status; consider cash alternatives such as gift cards.</a:t>
            </a:r>
          </a:p>
          <a:p>
            <a:endParaRPr lang="en-US" sz="2100" dirty="0"/>
          </a:p>
        </p:txBody>
      </p:sp>
    </p:spTree>
    <p:extLst>
      <p:ext uri="{BB962C8B-B14F-4D97-AF65-F5344CB8AC3E}">
        <p14:creationId xmlns:p14="http://schemas.microsoft.com/office/powerpoint/2010/main" val="4000254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3F71-3581-4626-54B5-EE29CAE55849}"/>
              </a:ext>
            </a:extLst>
          </p:cNvPr>
          <p:cNvSpPr>
            <a:spLocks noGrp="1"/>
          </p:cNvSpPr>
          <p:nvPr>
            <p:ph type="title"/>
          </p:nvPr>
        </p:nvSpPr>
        <p:spPr>
          <a:xfrm>
            <a:off x="571500" y="468863"/>
            <a:ext cx="8001000" cy="535200"/>
          </a:xfrm>
        </p:spPr>
        <p:txBody>
          <a:bodyPr/>
          <a:lstStyle/>
          <a:p>
            <a:r>
              <a:rPr lang="en-US" dirty="0"/>
              <a:t>Addressing ethical concerns</a:t>
            </a:r>
          </a:p>
        </p:txBody>
      </p:sp>
      <p:sp>
        <p:nvSpPr>
          <p:cNvPr id="3" name="Text Placeholder 2">
            <a:extLst>
              <a:ext uri="{FF2B5EF4-FFF2-40B4-BE49-F238E27FC236}">
                <a16:creationId xmlns:a16="http://schemas.microsoft.com/office/drawing/2014/main" id="{76335F0A-45A1-E00C-E27A-93352C93F322}"/>
              </a:ext>
            </a:extLst>
          </p:cNvPr>
          <p:cNvSpPr>
            <a:spLocks noGrp="1"/>
          </p:cNvSpPr>
          <p:nvPr>
            <p:ph type="body" idx="1"/>
          </p:nvPr>
        </p:nvSpPr>
        <p:spPr>
          <a:xfrm>
            <a:off x="571500" y="1209636"/>
            <a:ext cx="8001000" cy="3465001"/>
          </a:xfrm>
        </p:spPr>
        <p:txBody>
          <a:bodyPr/>
          <a:lstStyle/>
          <a:p>
            <a:r>
              <a:rPr lang="en-US" sz="1700" dirty="0"/>
              <a:t>Design the activity so that you can focus on collecting the data that you need - and not data you don't need</a:t>
            </a:r>
          </a:p>
          <a:p>
            <a:pPr lvl="1"/>
            <a:r>
              <a:rPr lang="en-US" sz="1700" dirty="0"/>
              <a:t>Focus on gathering data on how people use technology and accessibility issues they encounter, rather than medically sensitive information about a disability</a:t>
            </a:r>
          </a:p>
          <a:p>
            <a:r>
              <a:rPr lang="en-US" sz="1700" dirty="0"/>
              <a:t>Share upfront what participants will be asked to do, what data you'll gather, and how it'll be used</a:t>
            </a:r>
          </a:p>
          <a:p>
            <a:r>
              <a:rPr lang="en-US" sz="1700" dirty="0"/>
              <a:t>Seek informed consent before going ahead with the research</a:t>
            </a:r>
          </a:p>
          <a:p>
            <a:r>
              <a:rPr lang="en-US" sz="1700" dirty="0"/>
              <a:t>Where possible, allow participants to use their own tech</a:t>
            </a:r>
          </a:p>
          <a:p>
            <a:r>
              <a:rPr lang="en-US" sz="1700" dirty="0"/>
              <a:t>Give participants enough time during the activity; plan for breaks and watch for signs someone may be distressed or tired</a:t>
            </a:r>
          </a:p>
        </p:txBody>
      </p:sp>
    </p:spTree>
    <p:extLst>
      <p:ext uri="{BB962C8B-B14F-4D97-AF65-F5344CB8AC3E}">
        <p14:creationId xmlns:p14="http://schemas.microsoft.com/office/powerpoint/2010/main" val="5405017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should we conduct the research activity?</a:t>
            </a:r>
          </a:p>
        </p:txBody>
      </p:sp>
      <p:sp>
        <p:nvSpPr>
          <p:cNvPr id="3" name="Content Placeholder 2"/>
          <p:cNvSpPr>
            <a:spLocks noGrp="1"/>
          </p:cNvSpPr>
          <p:nvPr>
            <p:ph type="body" idx="1"/>
          </p:nvPr>
        </p:nvSpPr>
        <p:spPr/>
        <p:txBody>
          <a:bodyPr>
            <a:normAutofit/>
          </a:bodyPr>
          <a:lstStyle/>
          <a:p>
            <a:r>
              <a:rPr lang="en-US" sz="1800" dirty="0"/>
              <a:t>For UX research with participants with disabilities, there are two main options for location:</a:t>
            </a:r>
          </a:p>
          <a:p>
            <a:pPr lvl="1"/>
            <a:r>
              <a:rPr lang="en-US" sz="1800" b="1" dirty="0"/>
              <a:t>Remote</a:t>
            </a:r>
            <a:r>
              <a:rPr lang="en-US" sz="1800" dirty="0"/>
              <a:t>, where researchers and participants are in separate places</a:t>
            </a:r>
          </a:p>
          <a:p>
            <a:pPr lvl="1"/>
            <a:r>
              <a:rPr lang="en-US" sz="1800" b="1" dirty="0"/>
              <a:t>In-place</a:t>
            </a:r>
            <a:r>
              <a:rPr lang="en-US" sz="1800" dirty="0"/>
              <a:t>, where researchers and participants are in the same place</a:t>
            </a:r>
          </a:p>
          <a:p>
            <a:r>
              <a:rPr lang="en-US" sz="1800" dirty="0"/>
              <a:t>The restrictions of the Covid-19 pandemic shifted balance towards remote activities</a:t>
            </a:r>
          </a:p>
        </p:txBody>
      </p:sp>
    </p:spTree>
    <p:extLst>
      <p:ext uri="{BB962C8B-B14F-4D97-AF65-F5344CB8AC3E}">
        <p14:creationId xmlns:p14="http://schemas.microsoft.com/office/powerpoint/2010/main" val="3933637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92A5-BF1A-1557-9C94-8FAA388D6E18}"/>
              </a:ext>
            </a:extLst>
          </p:cNvPr>
          <p:cNvSpPr>
            <a:spLocks noGrp="1"/>
          </p:cNvSpPr>
          <p:nvPr>
            <p:ph type="title"/>
          </p:nvPr>
        </p:nvSpPr>
        <p:spPr>
          <a:xfrm>
            <a:off x="571500" y="286037"/>
            <a:ext cx="8001000" cy="535200"/>
          </a:xfrm>
        </p:spPr>
        <p:txBody>
          <a:bodyPr>
            <a:normAutofit fontScale="90000"/>
          </a:bodyPr>
          <a:lstStyle/>
          <a:p>
            <a:r>
              <a:rPr lang="en-US" dirty="0"/>
              <a:t>Comparing remote and in-place studies</a:t>
            </a:r>
          </a:p>
        </p:txBody>
      </p:sp>
      <p:graphicFrame>
        <p:nvGraphicFramePr>
          <p:cNvPr id="5" name="Table 5">
            <a:extLst>
              <a:ext uri="{FF2B5EF4-FFF2-40B4-BE49-F238E27FC236}">
                <a16:creationId xmlns:a16="http://schemas.microsoft.com/office/drawing/2014/main" id="{69818D76-D914-BBC3-79B4-3AFC1BCB9BFF}"/>
              </a:ext>
            </a:extLst>
          </p:cNvPr>
          <p:cNvGraphicFramePr>
            <a:graphicFrameLocks noGrp="1"/>
          </p:cNvGraphicFramePr>
          <p:nvPr>
            <p:ph type="tbl" sz="quarter" idx="13"/>
            <p:extLst>
              <p:ext uri="{D42A27DB-BD31-4B8C-83A1-F6EECF244321}">
                <p14:modId xmlns:p14="http://schemas.microsoft.com/office/powerpoint/2010/main" val="1978202081"/>
              </p:ext>
            </p:extLst>
          </p:nvPr>
        </p:nvGraphicFramePr>
        <p:xfrm>
          <a:off x="673100" y="819514"/>
          <a:ext cx="8000998" cy="3939047"/>
        </p:xfrm>
        <a:graphic>
          <a:graphicData uri="http://schemas.openxmlformats.org/drawingml/2006/table">
            <a:tbl>
              <a:tblPr firstRow="1" bandRow="1">
                <a:tableStyleId>{5C22544A-7EE6-4342-B048-85BDC9FD1C3A}</a:tableStyleId>
              </a:tblPr>
              <a:tblGrid>
                <a:gridCol w="3604260">
                  <a:extLst>
                    <a:ext uri="{9D8B030D-6E8A-4147-A177-3AD203B41FA5}">
                      <a16:colId xmlns:a16="http://schemas.microsoft.com/office/drawing/2014/main" val="1357407159"/>
                    </a:ext>
                  </a:extLst>
                </a:gridCol>
                <a:gridCol w="4396738">
                  <a:extLst>
                    <a:ext uri="{9D8B030D-6E8A-4147-A177-3AD203B41FA5}">
                      <a16:colId xmlns:a16="http://schemas.microsoft.com/office/drawing/2014/main" val="2690110825"/>
                    </a:ext>
                  </a:extLst>
                </a:gridCol>
              </a:tblGrid>
              <a:tr h="357647">
                <a:tc>
                  <a:txBody>
                    <a:bodyPr/>
                    <a:lstStyle/>
                    <a:p>
                      <a:r>
                        <a:rPr lang="en-US" sz="1600" dirty="0">
                          <a:solidFill>
                            <a:schemeClr val="bg1"/>
                          </a:solidFill>
                          <a:latin typeface="Figtree" charset="0"/>
                          <a:ea typeface="Open Sans" panose="020B0606030504020204" pitchFamily="34" charset="0"/>
                          <a:cs typeface="Open Sans" panose="020B0606030504020204" pitchFamily="34" charset="0"/>
                        </a:rPr>
                        <a:t>Remote</a:t>
                      </a:r>
                    </a:p>
                  </a:txBody>
                  <a:tcPr marL="68580" marR="68580" marT="34290" marB="34290"/>
                </a:tc>
                <a:tc>
                  <a:txBody>
                    <a:bodyPr/>
                    <a:lstStyle/>
                    <a:p>
                      <a:r>
                        <a:rPr lang="en-US" sz="1600" dirty="0">
                          <a:solidFill>
                            <a:schemeClr val="bg1"/>
                          </a:solidFill>
                          <a:latin typeface="Figtree" charset="0"/>
                          <a:ea typeface="Open Sans" panose="020B0606030504020204" pitchFamily="34" charset="0"/>
                          <a:cs typeface="Open Sans" panose="020B0606030504020204" pitchFamily="34" charset="0"/>
                        </a:rPr>
                        <a:t>In-place</a:t>
                      </a:r>
                    </a:p>
                  </a:txBody>
                  <a:tcPr marL="68580" marR="68580" marT="34290" marB="34290"/>
                </a:tc>
                <a:extLst>
                  <a:ext uri="{0D108BD9-81ED-4DB2-BD59-A6C34878D82A}">
                    <a16:rowId xmlns:a16="http://schemas.microsoft.com/office/drawing/2014/main" val="1781440944"/>
                  </a:ext>
                </a:extLst>
              </a:tr>
              <a:tr h="357647">
                <a:tc>
                  <a:txBody>
                    <a:bodyPr/>
                    <a:lstStyle/>
                    <a:p>
                      <a:r>
                        <a:rPr lang="en-US" sz="1600" dirty="0">
                          <a:latin typeface="Figtree" charset="0"/>
                          <a:ea typeface="Open Sans" panose="020B0606030504020204" pitchFamily="34" charset="0"/>
                          <a:cs typeface="Open Sans" panose="020B0606030504020204" pitchFamily="34" charset="0"/>
                        </a:rPr>
                        <a:t>Researchers and participants don't have to travel</a:t>
                      </a:r>
                    </a:p>
                  </a:txBody>
                  <a:tcPr marL="68580" marR="68580" marT="34290" marB="34290"/>
                </a:tc>
                <a:tc>
                  <a:txBody>
                    <a:bodyPr/>
                    <a:lstStyle/>
                    <a:p>
                      <a:r>
                        <a:rPr lang="en-US" sz="1600">
                          <a:latin typeface="Figtree" charset="0"/>
                          <a:ea typeface="Open Sans" panose="020B0606030504020204" pitchFamily="34" charset="0"/>
                          <a:cs typeface="Open Sans" panose="020B0606030504020204" pitchFamily="34" charset="0"/>
                        </a:rPr>
                        <a:t>Researchers and participants may have to travel</a:t>
                      </a:r>
                    </a:p>
                  </a:txBody>
                  <a:tcPr marL="68580" marR="68580" marT="34290" marB="34290"/>
                </a:tc>
                <a:extLst>
                  <a:ext uri="{0D108BD9-81ED-4DB2-BD59-A6C34878D82A}">
                    <a16:rowId xmlns:a16="http://schemas.microsoft.com/office/drawing/2014/main" val="864202884"/>
                  </a:ext>
                </a:extLst>
              </a:tr>
              <a:tr h="519323">
                <a:tc>
                  <a:txBody>
                    <a:bodyPr/>
                    <a:lstStyle/>
                    <a:p>
                      <a:r>
                        <a:rPr lang="en-US" sz="1600">
                          <a:latin typeface="Figtree" charset="0"/>
                          <a:ea typeface="Open Sans" panose="020B0606030504020204" pitchFamily="34" charset="0"/>
                          <a:cs typeface="Open Sans" panose="020B0606030504020204" pitchFamily="34" charset="0"/>
                        </a:rPr>
                        <a:t>No need to find a suitable venue</a:t>
                      </a:r>
                    </a:p>
                  </a:txBody>
                  <a:tcPr marL="68580" marR="68580" marT="34290" marB="34290"/>
                </a:tc>
                <a:tc>
                  <a:txBody>
                    <a:bodyPr/>
                    <a:lstStyle/>
                    <a:p>
                      <a:r>
                        <a:rPr lang="en-US" sz="1600">
                          <a:latin typeface="Figtree" charset="0"/>
                          <a:ea typeface="Open Sans" panose="020B0606030504020204" pitchFamily="34" charset="0"/>
                          <a:cs typeface="Open Sans" panose="020B0606030504020204" pitchFamily="34" charset="0"/>
                        </a:rPr>
                        <a:t>Locating a venue may be challenging, unless visiting participants at their homes/offices</a:t>
                      </a:r>
                    </a:p>
                  </a:txBody>
                  <a:tcPr marL="68580" marR="68580" marT="34290" marB="34290"/>
                </a:tc>
                <a:extLst>
                  <a:ext uri="{0D108BD9-81ED-4DB2-BD59-A6C34878D82A}">
                    <a16:rowId xmlns:a16="http://schemas.microsoft.com/office/drawing/2014/main" val="2382999131"/>
                  </a:ext>
                </a:extLst>
              </a:tr>
              <a:tr h="357647">
                <a:tc>
                  <a:txBody>
                    <a:bodyPr/>
                    <a:lstStyle/>
                    <a:p>
                      <a:r>
                        <a:rPr lang="en-US" sz="1600">
                          <a:latin typeface="Figtree" charset="0"/>
                          <a:ea typeface="Open Sans" panose="020B0606030504020204" pitchFamily="34" charset="0"/>
                          <a:cs typeface="Open Sans" panose="020B0606030504020204" pitchFamily="34" charset="0"/>
                        </a:rPr>
                        <a:t>Recruitment and scheduling constraints are low</a:t>
                      </a:r>
                    </a:p>
                  </a:txBody>
                  <a:tcPr marL="68580" marR="68580" marT="34290" marB="34290"/>
                </a:tc>
                <a:tc>
                  <a:txBody>
                    <a:bodyPr/>
                    <a:lstStyle/>
                    <a:p>
                      <a:r>
                        <a:rPr lang="en-US" sz="1600">
                          <a:latin typeface="Figtree" charset="0"/>
                          <a:ea typeface="Open Sans" panose="020B0606030504020204" pitchFamily="34" charset="0"/>
                          <a:cs typeface="Open Sans" panose="020B0606030504020204" pitchFamily="34" charset="0"/>
                        </a:rPr>
                        <a:t>Significant recruitment and scheduling constraints</a:t>
                      </a:r>
                    </a:p>
                  </a:txBody>
                  <a:tcPr marL="68580" marR="68580" marT="34290" marB="34290"/>
                </a:tc>
                <a:extLst>
                  <a:ext uri="{0D108BD9-81ED-4DB2-BD59-A6C34878D82A}">
                    <a16:rowId xmlns:a16="http://schemas.microsoft.com/office/drawing/2014/main" val="3874460483"/>
                  </a:ext>
                </a:extLst>
              </a:tr>
              <a:tr h="519323">
                <a:tc>
                  <a:txBody>
                    <a:bodyPr/>
                    <a:lstStyle/>
                    <a:p>
                      <a:r>
                        <a:rPr lang="en-US" sz="1600">
                          <a:latin typeface="Figtree" charset="0"/>
                          <a:ea typeface="Open Sans" panose="020B0606030504020204" pitchFamily="34" charset="0"/>
                          <a:cs typeface="Open Sans" panose="020B0606030504020204" pitchFamily="34" charset="0"/>
                        </a:rPr>
                        <a:t>Remote observation is easy to set up</a:t>
                      </a:r>
                    </a:p>
                  </a:txBody>
                  <a:tcPr marL="68580" marR="68580" marT="34290" marB="34290"/>
                </a:tc>
                <a:tc>
                  <a:txBody>
                    <a:bodyPr/>
                    <a:lstStyle/>
                    <a:p>
                      <a:r>
                        <a:rPr lang="en-US" sz="1600" dirty="0">
                          <a:latin typeface="Figtree" charset="0"/>
                          <a:ea typeface="Open Sans" panose="020B0606030504020204" pitchFamily="34" charset="0"/>
                          <a:cs typeface="Open Sans" panose="020B0606030504020204" pitchFamily="34" charset="0"/>
                        </a:rPr>
                        <a:t>Additional effort required to broadcast sessions to observers</a:t>
                      </a:r>
                    </a:p>
                  </a:txBody>
                  <a:tcPr marL="68580" marR="68580" marT="34290" marB="34290"/>
                </a:tc>
                <a:extLst>
                  <a:ext uri="{0D108BD9-81ED-4DB2-BD59-A6C34878D82A}">
                    <a16:rowId xmlns:a16="http://schemas.microsoft.com/office/drawing/2014/main" val="1882723213"/>
                  </a:ext>
                </a:extLst>
              </a:tr>
              <a:tr h="519323">
                <a:tc>
                  <a:txBody>
                    <a:bodyPr/>
                    <a:lstStyle/>
                    <a:p>
                      <a:r>
                        <a:rPr lang="en-US" sz="1600">
                          <a:latin typeface="Figtree" charset="0"/>
                          <a:ea typeface="Open Sans" panose="020B0606030504020204" pitchFamily="34" charset="0"/>
                          <a:cs typeface="Open Sans" panose="020B0606030504020204" pitchFamily="34" charset="0"/>
                        </a:rPr>
                        <a:t>Limitations in what data can be captured</a:t>
                      </a:r>
                    </a:p>
                  </a:txBody>
                  <a:tcPr marL="68580" marR="68580" marT="34290" marB="34290"/>
                </a:tc>
                <a:tc>
                  <a:txBody>
                    <a:bodyPr/>
                    <a:lstStyle/>
                    <a:p>
                      <a:r>
                        <a:rPr lang="en-US" sz="1600">
                          <a:latin typeface="Figtree" charset="0"/>
                          <a:ea typeface="Open Sans" panose="020B0606030504020204" pitchFamily="34" charset="0"/>
                          <a:cs typeface="Open Sans" panose="020B0606030504020204" pitchFamily="34" charset="0"/>
                        </a:rPr>
                        <a:t>With appropriate effort, can capture rich data of participant experience </a:t>
                      </a:r>
                    </a:p>
                  </a:txBody>
                  <a:tcPr marL="68580" marR="68580" marT="34290" marB="34290"/>
                </a:tc>
                <a:extLst>
                  <a:ext uri="{0D108BD9-81ED-4DB2-BD59-A6C34878D82A}">
                    <a16:rowId xmlns:a16="http://schemas.microsoft.com/office/drawing/2014/main" val="308412587"/>
                  </a:ext>
                </a:extLst>
              </a:tr>
              <a:tr h="519323">
                <a:tc>
                  <a:txBody>
                    <a:bodyPr/>
                    <a:lstStyle/>
                    <a:p>
                      <a:r>
                        <a:rPr lang="en-US" sz="1600">
                          <a:latin typeface="Figtree" charset="0"/>
                          <a:ea typeface="Open Sans" panose="020B0606030504020204" pitchFamily="34" charset="0"/>
                          <a:cs typeface="Open Sans" panose="020B0606030504020204" pitchFamily="34" charset="0"/>
                        </a:rPr>
                        <a:t>Possible technical demands on participant to make sure everything is working</a:t>
                      </a:r>
                    </a:p>
                  </a:txBody>
                  <a:tcPr marL="68580" marR="68580" marT="34290" marB="34290"/>
                </a:tc>
                <a:tc>
                  <a:txBody>
                    <a:bodyPr/>
                    <a:lstStyle/>
                    <a:p>
                      <a:r>
                        <a:rPr lang="en-US" sz="1600" dirty="0">
                          <a:latin typeface="Figtree" charset="0"/>
                          <a:ea typeface="Open Sans" panose="020B0606030504020204" pitchFamily="34" charset="0"/>
                          <a:cs typeface="Open Sans" panose="020B0606030504020204" pitchFamily="34" charset="0"/>
                        </a:rPr>
                        <a:t>Researchers perform set-up and troubleshooting, reduced effort for participant</a:t>
                      </a:r>
                    </a:p>
                  </a:txBody>
                  <a:tcPr marL="68580" marR="68580" marT="34290" marB="34290"/>
                </a:tc>
                <a:extLst>
                  <a:ext uri="{0D108BD9-81ED-4DB2-BD59-A6C34878D82A}">
                    <a16:rowId xmlns:a16="http://schemas.microsoft.com/office/drawing/2014/main" val="2538493752"/>
                  </a:ext>
                </a:extLst>
              </a:tr>
            </a:tbl>
          </a:graphicData>
        </a:graphic>
      </p:graphicFrame>
    </p:spTree>
    <p:extLst>
      <p:ext uri="{BB962C8B-B14F-4D97-AF65-F5344CB8AC3E}">
        <p14:creationId xmlns:p14="http://schemas.microsoft.com/office/powerpoint/2010/main" val="210400893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Accessible remote research activities</a:t>
            </a:r>
          </a:p>
        </p:txBody>
      </p:sp>
      <p:sp>
        <p:nvSpPr>
          <p:cNvPr id="3" name="Content Placeholder 2"/>
          <p:cNvSpPr>
            <a:spLocks noGrp="1"/>
          </p:cNvSpPr>
          <p:nvPr>
            <p:ph type="body" idx="1"/>
          </p:nvPr>
        </p:nvSpPr>
        <p:spPr/>
        <p:txBody>
          <a:bodyPr>
            <a:noAutofit/>
          </a:bodyPr>
          <a:lstStyle/>
          <a:p>
            <a:r>
              <a:rPr lang="en-US" sz="1800" dirty="0"/>
              <a:t>For screen recording, you can use specialist UX software, or common solutions like Zoom or Teams</a:t>
            </a:r>
          </a:p>
          <a:p>
            <a:r>
              <a:rPr lang="en-US" sz="1800" dirty="0"/>
              <a:t>Make sure that the screen recording software will record any assistive technology output - this may be limited, especially for recording adjusted displays, and on mobile devices</a:t>
            </a:r>
          </a:p>
          <a:p>
            <a:r>
              <a:rPr lang="en-US" sz="1800" dirty="0"/>
              <a:t>Provide an accessible way for you and participants to communicate - ask them for their preferences</a:t>
            </a:r>
          </a:p>
          <a:p>
            <a:pPr lvl="1"/>
            <a:r>
              <a:rPr lang="en-US" sz="1800" dirty="0"/>
              <a:t>Platform's chat facility for text-based communication</a:t>
            </a:r>
          </a:p>
          <a:p>
            <a:pPr lvl="1"/>
            <a:r>
              <a:rPr lang="en-US" sz="1800" dirty="0"/>
              <a:t>Captioning support</a:t>
            </a:r>
          </a:p>
          <a:p>
            <a:pPr lvl="1"/>
            <a:r>
              <a:rPr lang="en-US" sz="1800" dirty="0"/>
              <a:t>ASL interpreter as an additional person on the call</a:t>
            </a:r>
          </a:p>
        </p:txBody>
      </p:sp>
    </p:spTree>
    <p:extLst>
      <p:ext uri="{BB962C8B-B14F-4D97-AF65-F5344CB8AC3E}">
        <p14:creationId xmlns:p14="http://schemas.microsoft.com/office/powerpoint/2010/main" val="4277925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BF5-E6D0-7895-CEEE-1C1986F91DB6}"/>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CC5987B3-3AD5-8801-F77A-3BF48F995877}"/>
              </a:ext>
            </a:extLst>
          </p:cNvPr>
          <p:cNvSpPr>
            <a:spLocks noGrp="1"/>
          </p:cNvSpPr>
          <p:nvPr>
            <p:ph type="body" idx="1"/>
          </p:nvPr>
        </p:nvSpPr>
        <p:spPr/>
        <p:txBody>
          <a:bodyPr lIns="0" tIns="0"/>
          <a:lstStyle/>
          <a:p>
            <a:pPr marL="488950" indent="-342900">
              <a:buFont typeface="+mj-lt"/>
              <a:buAutoNum type="arabicPeriod"/>
            </a:pPr>
            <a:r>
              <a:rPr lang="en-US" sz="1800" dirty="0"/>
              <a:t>Why user experience research (or UX research) with people with disabilities is a critical part of a digital accessibility strategy</a:t>
            </a:r>
          </a:p>
          <a:p>
            <a:pPr marL="488950" indent="-342900">
              <a:buFont typeface="+mj-lt"/>
              <a:buAutoNum type="arabicPeriod"/>
            </a:pPr>
            <a:r>
              <a:rPr lang="en-US" sz="1800" dirty="0"/>
              <a:t>UX research activities that contribute to accessibility efforts</a:t>
            </a:r>
          </a:p>
          <a:p>
            <a:pPr marL="488950" indent="-342900">
              <a:buFont typeface="+mj-lt"/>
              <a:buAutoNum type="arabicPeriod"/>
            </a:pPr>
            <a:r>
              <a:rPr lang="en-US" sz="1800" dirty="0"/>
              <a:t>Effective strategies for ensuring user research includes people with disabilities</a:t>
            </a:r>
          </a:p>
          <a:p>
            <a:pPr marL="488950" indent="-342900">
              <a:buFont typeface="+mj-lt"/>
              <a:buAutoNum type="arabicPeriod"/>
            </a:pPr>
            <a:r>
              <a:rPr lang="en-US" sz="1800" dirty="0"/>
              <a:t>Making best use of the data gathered from user research</a:t>
            </a:r>
          </a:p>
          <a:p>
            <a:endParaRPr lang="en-US" dirty="0"/>
          </a:p>
          <a:p>
            <a:endParaRPr lang="en-US" dirty="0"/>
          </a:p>
          <a:p>
            <a:pPr marL="146050" indent="0">
              <a:buNone/>
            </a:pPr>
            <a:endParaRPr lang="en-US" dirty="0"/>
          </a:p>
        </p:txBody>
      </p:sp>
    </p:spTree>
    <p:extLst>
      <p:ext uri="{BB962C8B-B14F-4D97-AF65-F5344CB8AC3E}">
        <p14:creationId xmlns:p14="http://schemas.microsoft.com/office/powerpoint/2010/main" val="23185950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Accessible in-place research, where participants are</a:t>
            </a:r>
          </a:p>
        </p:txBody>
      </p:sp>
      <p:sp>
        <p:nvSpPr>
          <p:cNvPr id="3" name="Content Placeholder 2"/>
          <p:cNvSpPr>
            <a:spLocks noGrp="1"/>
          </p:cNvSpPr>
          <p:nvPr>
            <p:ph type="body" idx="1"/>
          </p:nvPr>
        </p:nvSpPr>
        <p:spPr/>
        <p:txBody>
          <a:bodyPr>
            <a:normAutofit fontScale="92500" lnSpcReduction="20000"/>
          </a:bodyPr>
          <a:lstStyle/>
          <a:p>
            <a:r>
              <a:rPr lang="en-US" sz="2200" dirty="0"/>
              <a:t>More convenient for participants, as they don't have to travel, can participate in a familiar setting, using familiar technology.</a:t>
            </a:r>
          </a:p>
          <a:p>
            <a:r>
              <a:rPr lang="en-US" sz="2200" dirty="0"/>
              <a:t>Make sure to:</a:t>
            </a:r>
          </a:p>
          <a:p>
            <a:pPr lvl="1"/>
            <a:r>
              <a:rPr lang="en-US" sz="2200" dirty="0"/>
              <a:t>Allow extra time to travel between sessions, to set up and test equipment, and to reduce the chance of disturbances during the session</a:t>
            </a:r>
          </a:p>
          <a:p>
            <a:pPr lvl="1"/>
            <a:r>
              <a:rPr lang="en-US" sz="2200" dirty="0"/>
              <a:t>Make sure the participant's own technology is accessible to you so you can observe and record interactions </a:t>
            </a:r>
          </a:p>
          <a:p>
            <a:pPr lvl="1"/>
            <a:r>
              <a:rPr lang="en-US" sz="2200" dirty="0"/>
              <a:t>Tidy up cables and locate camera tripod legs so that they're not a trip hazard</a:t>
            </a:r>
          </a:p>
          <a:p>
            <a:pPr lvl="1"/>
            <a:endParaRPr lang="en-US" dirty="0"/>
          </a:p>
        </p:txBody>
      </p:sp>
    </p:spTree>
    <p:extLst>
      <p:ext uri="{BB962C8B-B14F-4D97-AF65-F5344CB8AC3E}">
        <p14:creationId xmlns:p14="http://schemas.microsoft.com/office/powerpoint/2010/main" val="7857127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2401"/>
            <a:ext cx="8001000" cy="535200"/>
          </a:xfrm>
        </p:spPr>
        <p:txBody>
          <a:bodyPr/>
          <a:lstStyle/>
          <a:p>
            <a:r>
              <a:rPr lang="en-US" dirty="0"/>
              <a:t>In-place, a central venue</a:t>
            </a:r>
          </a:p>
        </p:txBody>
      </p:sp>
      <p:sp>
        <p:nvSpPr>
          <p:cNvPr id="3" name="Content Placeholder 2"/>
          <p:cNvSpPr>
            <a:spLocks noGrp="1"/>
          </p:cNvSpPr>
          <p:nvPr>
            <p:ph type="body" idx="1"/>
          </p:nvPr>
        </p:nvSpPr>
        <p:spPr>
          <a:xfrm>
            <a:off x="571500" y="1306604"/>
            <a:ext cx="8001000" cy="2943275"/>
          </a:xfrm>
        </p:spPr>
        <p:txBody>
          <a:bodyPr>
            <a:noAutofit/>
          </a:bodyPr>
          <a:lstStyle/>
          <a:p>
            <a:r>
              <a:rPr lang="en-US" sz="1800" dirty="0"/>
              <a:t>Convenient for researchers, as you can schedule end-on sessions more easily, have observers attend, and reduce set-up time.</a:t>
            </a:r>
          </a:p>
          <a:p>
            <a:r>
              <a:rPr lang="en-US" sz="1800" dirty="0"/>
              <a:t>Make sure to:</a:t>
            </a:r>
          </a:p>
          <a:p>
            <a:pPr lvl="1"/>
            <a:r>
              <a:rPr lang="en-US" sz="1800" dirty="0"/>
              <a:t>Choose a venue that's accessible, familiar, and easy to get to for your participants</a:t>
            </a:r>
          </a:p>
          <a:p>
            <a:pPr lvl="1"/>
            <a:r>
              <a:rPr lang="en-US" sz="1800" dirty="0"/>
              <a:t>Provide clear, accessible directions in advance, and a phone number should participants have trouble finding you</a:t>
            </a:r>
          </a:p>
          <a:p>
            <a:pPr lvl="1"/>
            <a:r>
              <a:rPr lang="en-US" sz="1800" dirty="0"/>
              <a:t>Choose a room that's easily accessible and findable from the building's main entrance, and large enough for researchers, participants and any companions, including interpreters and service animals.</a:t>
            </a:r>
          </a:p>
        </p:txBody>
      </p:sp>
    </p:spTree>
    <p:extLst>
      <p:ext uri="{BB962C8B-B14F-4D97-AF65-F5344CB8AC3E}">
        <p14:creationId xmlns:p14="http://schemas.microsoft.com/office/powerpoint/2010/main" val="12146079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 of technology</a:t>
            </a:r>
          </a:p>
        </p:txBody>
      </p:sp>
      <p:sp>
        <p:nvSpPr>
          <p:cNvPr id="3" name="Content Placeholder 2"/>
          <p:cNvSpPr>
            <a:spLocks noGrp="1"/>
          </p:cNvSpPr>
          <p:nvPr>
            <p:ph type="body" idx="1"/>
          </p:nvPr>
        </p:nvSpPr>
        <p:spPr/>
        <p:txBody>
          <a:bodyPr>
            <a:normAutofit fontScale="85000" lnSpcReduction="20000"/>
          </a:bodyPr>
          <a:lstStyle/>
          <a:p>
            <a:r>
              <a:rPr lang="en-US" sz="2100" dirty="0"/>
              <a:t>For research that involves using technology, be aware of the limitations of requiring participants to use technology not set up to their needs</a:t>
            </a:r>
          </a:p>
          <a:p>
            <a:pPr lvl="1"/>
            <a:r>
              <a:rPr lang="en-US" sz="1950" dirty="0"/>
              <a:t>Assistive technology settings are highly individualized. Unfamiliar or incorrectly configured AT can significantly affect participant performance, reducing data quality</a:t>
            </a:r>
          </a:p>
          <a:p>
            <a:pPr lvl="1"/>
            <a:r>
              <a:rPr lang="en-US" sz="1950" b="1" dirty="0"/>
              <a:t>Wherever possible, allow participants to use their own device and AT</a:t>
            </a:r>
            <a:endParaRPr lang="en-US" sz="1950" dirty="0"/>
          </a:p>
          <a:p>
            <a:pPr lvl="1"/>
            <a:r>
              <a:rPr lang="en-US" sz="1950" dirty="0"/>
              <a:t>If not possible, find out participant's preferences in advance, set up the test device to mirror those settings, and give them time to check and adjust settings before starting the study</a:t>
            </a:r>
          </a:p>
          <a:p>
            <a:r>
              <a:rPr lang="en-US" sz="1950" dirty="0"/>
              <a:t>Always test in advance; dry runs can help identify issues before the first participant session</a:t>
            </a:r>
          </a:p>
          <a:p>
            <a:pPr lvl="1"/>
            <a:endParaRPr lang="en-US" dirty="0"/>
          </a:p>
        </p:txBody>
      </p:sp>
    </p:spTree>
    <p:extLst>
      <p:ext uri="{BB962C8B-B14F-4D97-AF65-F5344CB8AC3E}">
        <p14:creationId xmlns:p14="http://schemas.microsoft.com/office/powerpoint/2010/main" val="2332739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communication</a:t>
            </a:r>
          </a:p>
        </p:txBody>
      </p:sp>
      <p:sp>
        <p:nvSpPr>
          <p:cNvPr id="3" name="Content Placeholder 2"/>
          <p:cNvSpPr>
            <a:spLocks noGrp="1"/>
          </p:cNvSpPr>
          <p:nvPr>
            <p:ph type="body" idx="1"/>
          </p:nvPr>
        </p:nvSpPr>
        <p:spPr/>
        <p:txBody>
          <a:bodyPr>
            <a:noAutofit/>
          </a:bodyPr>
          <a:lstStyle/>
          <a:p>
            <a:r>
              <a:rPr lang="en-US" sz="1800" dirty="0"/>
              <a:t>Follow accessibility guidelines when creating participant information.</a:t>
            </a:r>
          </a:p>
          <a:p>
            <a:r>
              <a:rPr lang="en-US" sz="1800" dirty="0"/>
              <a:t>Always ask participants for their communication preferences and do your best to meet these preferences.</a:t>
            </a:r>
          </a:p>
          <a:p>
            <a:r>
              <a:rPr lang="en-US" sz="1800" dirty="0"/>
              <a:t>Introduce all research staff present and explain if there are remote observers.</a:t>
            </a:r>
          </a:p>
          <a:p>
            <a:r>
              <a:rPr lang="en-US" sz="1800" dirty="0"/>
              <a:t>Tell participants when you start and stop recording a session.</a:t>
            </a:r>
          </a:p>
          <a:p>
            <a:r>
              <a:rPr lang="en-US" sz="1800" dirty="0"/>
              <a:t>Talk to participants directly, rather than to an interpreter or companion.</a:t>
            </a:r>
          </a:p>
          <a:p>
            <a:r>
              <a:rPr lang="en-US" sz="1800" dirty="0"/>
              <a:t>With their permission, consider sending a courtesy follow-up note to participants after the study with an outline of how the research influenced your work (you don't have to go into details).</a:t>
            </a:r>
          </a:p>
        </p:txBody>
      </p:sp>
    </p:spTree>
    <p:extLst>
      <p:ext uri="{BB962C8B-B14F-4D97-AF65-F5344CB8AC3E}">
        <p14:creationId xmlns:p14="http://schemas.microsoft.com/office/powerpoint/2010/main" val="15762801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2401"/>
            <a:ext cx="8001000" cy="535200"/>
          </a:xfrm>
        </p:spPr>
        <p:txBody>
          <a:bodyPr/>
          <a:lstStyle/>
          <a:p>
            <a:r>
              <a:rPr lang="en-US" dirty="0"/>
              <a:t>Additional accessibility considerations for exploratory user research activities</a:t>
            </a:r>
          </a:p>
        </p:txBody>
      </p:sp>
      <p:sp>
        <p:nvSpPr>
          <p:cNvPr id="3" name="Content Placeholder 2"/>
          <p:cNvSpPr>
            <a:spLocks noGrp="1"/>
          </p:cNvSpPr>
          <p:nvPr>
            <p:ph type="body" idx="1"/>
          </p:nvPr>
        </p:nvSpPr>
        <p:spPr>
          <a:xfrm>
            <a:off x="571500" y="1573530"/>
            <a:ext cx="8001000" cy="2943275"/>
          </a:xfrm>
        </p:spPr>
        <p:txBody>
          <a:bodyPr>
            <a:normAutofit/>
          </a:bodyPr>
          <a:lstStyle/>
          <a:p>
            <a:r>
              <a:rPr lang="en-US" sz="1600" dirty="0"/>
              <a:t>Contextual inquiry interviews</a:t>
            </a:r>
          </a:p>
          <a:p>
            <a:pPr lvl="1"/>
            <a:r>
              <a:rPr lang="en-US" sz="1600" dirty="0"/>
              <a:t>Make sure that you can communicate effectively with participants</a:t>
            </a:r>
          </a:p>
          <a:p>
            <a:r>
              <a:rPr lang="en-US" sz="1600" dirty="0"/>
              <a:t>Surveys</a:t>
            </a:r>
          </a:p>
          <a:p>
            <a:pPr lvl="1"/>
            <a:r>
              <a:rPr lang="en-US" sz="1600" dirty="0"/>
              <a:t>Make sure the survey tool is accessible, and your target audience can complete it</a:t>
            </a:r>
          </a:p>
          <a:p>
            <a:pPr lvl="1"/>
            <a:r>
              <a:rPr lang="en-US" sz="1600" dirty="0"/>
              <a:t>Avoid overly complex question types, and ones that rely on a specific sensory capability</a:t>
            </a:r>
          </a:p>
          <a:p>
            <a:pPr lvl="1"/>
            <a:r>
              <a:rPr lang="en-US" sz="1600" dirty="0"/>
              <a:t>Be aware of biases in response rates, and design to identify bias in aspects like technical expertise</a:t>
            </a:r>
          </a:p>
          <a:p>
            <a:endParaRPr lang="en-US" dirty="0"/>
          </a:p>
        </p:txBody>
      </p:sp>
    </p:spTree>
    <p:extLst>
      <p:ext uri="{BB962C8B-B14F-4D97-AF65-F5344CB8AC3E}">
        <p14:creationId xmlns:p14="http://schemas.microsoft.com/office/powerpoint/2010/main" val="38529074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accessibility considerations for evaluative research</a:t>
            </a:r>
          </a:p>
        </p:txBody>
      </p:sp>
      <p:sp>
        <p:nvSpPr>
          <p:cNvPr id="3" name="Content Placeholder 2"/>
          <p:cNvSpPr>
            <a:spLocks noGrp="1"/>
          </p:cNvSpPr>
          <p:nvPr>
            <p:ph type="body" idx="1"/>
          </p:nvPr>
        </p:nvSpPr>
        <p:spPr>
          <a:xfrm>
            <a:off x="571500" y="1713489"/>
            <a:ext cx="8001000" cy="2943275"/>
          </a:xfrm>
        </p:spPr>
        <p:txBody>
          <a:bodyPr>
            <a:normAutofit lnSpcReduction="10000"/>
          </a:bodyPr>
          <a:lstStyle/>
          <a:p>
            <a:r>
              <a:rPr lang="en-US" sz="1800" dirty="0"/>
              <a:t>Avoid using a usability study to identify barriers in the resource being tested that you could identify from an expert inspection or accessibility testing</a:t>
            </a:r>
          </a:p>
          <a:p>
            <a:pPr lvl="1"/>
            <a:r>
              <a:rPr lang="en-US" sz="1800" dirty="0"/>
              <a:t>Focus on learning about task completion and user experience</a:t>
            </a:r>
          </a:p>
          <a:p>
            <a:pPr lvl="1"/>
            <a:r>
              <a:rPr lang="en-US" sz="1800" dirty="0"/>
              <a:t>If the resource being tested has known barriers that can't be removed in advance, design the study so that participants avoid encountering them</a:t>
            </a:r>
          </a:p>
          <a:p>
            <a:pPr lvl="1"/>
            <a:r>
              <a:rPr lang="en-US" sz="1800" dirty="0"/>
              <a:t>Or be creative in presenting ideas and concepts in different ways</a:t>
            </a:r>
          </a:p>
          <a:p>
            <a:r>
              <a:rPr lang="en-US" sz="1800" dirty="0"/>
              <a:t>Watch out for participant behaviors that might not be representative, or where assistive technology behavior is interfering with user experience</a:t>
            </a:r>
          </a:p>
          <a:p>
            <a:endParaRPr lang="en-US" dirty="0"/>
          </a:p>
        </p:txBody>
      </p:sp>
    </p:spTree>
    <p:extLst>
      <p:ext uri="{BB962C8B-B14F-4D97-AF65-F5344CB8AC3E}">
        <p14:creationId xmlns:p14="http://schemas.microsoft.com/office/powerpoint/2010/main" val="20861076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46DDC-92FA-1F5F-C52C-D0915E386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0B5D-1E9B-0B7B-3384-8E288DA8BE0D}"/>
              </a:ext>
            </a:extLst>
          </p:cNvPr>
          <p:cNvSpPr>
            <a:spLocks noGrp="1"/>
          </p:cNvSpPr>
          <p:nvPr>
            <p:ph type="title"/>
          </p:nvPr>
        </p:nvSpPr>
        <p:spPr>
          <a:xfrm>
            <a:off x="571499" y="1565328"/>
            <a:ext cx="7713185" cy="1006421"/>
          </a:xfrm>
        </p:spPr>
        <p:txBody>
          <a:bodyPr anchor="b"/>
          <a:lstStyle/>
          <a:p>
            <a:r>
              <a:rPr lang="en-US" sz="4000" dirty="0">
                <a:solidFill>
                  <a:schemeClr val="bg1"/>
                </a:solidFill>
              </a:rPr>
              <a:t>4. Making user research impactful</a:t>
            </a:r>
          </a:p>
        </p:txBody>
      </p:sp>
      <p:sp>
        <p:nvSpPr>
          <p:cNvPr id="6" name="Subtitle 5">
            <a:extLst>
              <a:ext uri="{FF2B5EF4-FFF2-40B4-BE49-F238E27FC236}">
                <a16:creationId xmlns:a16="http://schemas.microsoft.com/office/drawing/2014/main" id="{FBEE7EB0-E6D8-D2AD-128B-BBF56FC70B70}"/>
              </a:ext>
            </a:extLst>
          </p:cNvPr>
          <p:cNvSpPr>
            <a:spLocks noGrp="1"/>
          </p:cNvSpPr>
          <p:nvPr>
            <p:ph type="subTitle" idx="1"/>
          </p:nvPr>
        </p:nvSpPr>
        <p:spPr>
          <a:xfrm>
            <a:off x="571499" y="2698211"/>
            <a:ext cx="5268861" cy="541200"/>
          </a:xfrm>
        </p:spPr>
        <p:txBody>
          <a:bodyPr/>
          <a:lstStyle/>
          <a:p>
            <a:endParaRPr lang="en-US" sz="1800" dirty="0"/>
          </a:p>
        </p:txBody>
      </p:sp>
    </p:spTree>
    <p:extLst>
      <p:ext uri="{BB962C8B-B14F-4D97-AF65-F5344CB8AC3E}">
        <p14:creationId xmlns:p14="http://schemas.microsoft.com/office/powerpoint/2010/main" val="39138177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output that educates and informs</a:t>
            </a:r>
          </a:p>
        </p:txBody>
      </p:sp>
      <p:sp>
        <p:nvSpPr>
          <p:cNvPr id="3" name="Content Placeholder 2"/>
          <p:cNvSpPr>
            <a:spLocks noGrp="1"/>
          </p:cNvSpPr>
          <p:nvPr>
            <p:ph type="body" idx="1"/>
          </p:nvPr>
        </p:nvSpPr>
        <p:spPr/>
        <p:txBody>
          <a:bodyPr>
            <a:normAutofit fontScale="92500" lnSpcReduction="10000"/>
          </a:bodyPr>
          <a:lstStyle/>
          <a:p>
            <a:r>
              <a:rPr lang="en-US" sz="2100" dirty="0"/>
              <a:t>Depending on the nature of a research activity, you can generate high-impact output in different forms for different audiences:</a:t>
            </a:r>
          </a:p>
          <a:p>
            <a:r>
              <a:rPr lang="en-US" sz="2100" dirty="0"/>
              <a:t>Output that shares experiences, educates, and builds empathy</a:t>
            </a:r>
          </a:p>
          <a:p>
            <a:pPr lvl="1"/>
            <a:r>
              <a:rPr lang="en-US" sz="2100" dirty="0"/>
              <a:t>Explains how people with disabilities use technology</a:t>
            </a:r>
          </a:p>
          <a:p>
            <a:pPr lvl="1"/>
            <a:r>
              <a:rPr lang="en-US" sz="2100" dirty="0"/>
              <a:t>Stories of problems (and successes!)</a:t>
            </a:r>
          </a:p>
          <a:p>
            <a:pPr lvl="1"/>
            <a:r>
              <a:rPr lang="en-US" sz="2100" dirty="0"/>
              <a:t>Participant quotes</a:t>
            </a:r>
          </a:p>
          <a:p>
            <a:pPr lvl="1"/>
            <a:r>
              <a:rPr lang="en-US" sz="2100" dirty="0"/>
              <a:t>Video recordings of participant experience using different assistive technologies to interact with web sites, apps and other digital resources</a:t>
            </a:r>
          </a:p>
        </p:txBody>
      </p:sp>
    </p:spTree>
    <p:extLst>
      <p:ext uri="{BB962C8B-B14F-4D97-AF65-F5344CB8AC3E}">
        <p14:creationId xmlns:p14="http://schemas.microsoft.com/office/powerpoint/2010/main" val="27991095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2401"/>
            <a:ext cx="8001000" cy="535200"/>
          </a:xfrm>
        </p:spPr>
        <p:txBody>
          <a:bodyPr/>
          <a:lstStyle/>
          <a:p>
            <a:r>
              <a:rPr lang="en-US" dirty="0"/>
              <a:t>Research output that influences design and development</a:t>
            </a:r>
          </a:p>
        </p:txBody>
      </p:sp>
      <p:sp>
        <p:nvSpPr>
          <p:cNvPr id="3" name="Content Placeholder 2"/>
          <p:cNvSpPr>
            <a:spLocks noGrp="1"/>
          </p:cNvSpPr>
          <p:nvPr>
            <p:ph type="body" idx="1"/>
          </p:nvPr>
        </p:nvSpPr>
        <p:spPr/>
        <p:txBody>
          <a:bodyPr>
            <a:normAutofit fontScale="92500" lnSpcReduction="10000"/>
          </a:bodyPr>
          <a:lstStyle/>
          <a:p>
            <a:r>
              <a:rPr lang="en-US" sz="2100" dirty="0"/>
              <a:t>Output that informs decision-making:</a:t>
            </a:r>
          </a:p>
          <a:p>
            <a:pPr lvl="1"/>
            <a:r>
              <a:rPr lang="en-US" sz="2100" dirty="0"/>
              <a:t>Personas and scenarios that incorporate accessibility needs, which are used in design and development</a:t>
            </a:r>
          </a:p>
          <a:p>
            <a:pPr lvl="1"/>
            <a:r>
              <a:rPr lang="en-US" sz="2100" dirty="0"/>
              <a:t>User stories and other expressions of requirements</a:t>
            </a:r>
          </a:p>
          <a:p>
            <a:pPr lvl="1"/>
            <a:r>
              <a:rPr lang="en-US" sz="2100" dirty="0"/>
              <a:t>Prioritized list of issues to fix</a:t>
            </a:r>
          </a:p>
          <a:p>
            <a:pPr lvl="1"/>
            <a:r>
              <a:rPr lang="en-US" sz="2100" dirty="0"/>
              <a:t>Quantitative performance data, which could be used for benchmarking and comparison</a:t>
            </a:r>
          </a:p>
          <a:p>
            <a:r>
              <a:rPr lang="en-US" sz="2100" dirty="0"/>
              <a:t>Where possible, share learnings and impact with participants - let them know how their input helped</a:t>
            </a:r>
          </a:p>
        </p:txBody>
      </p:sp>
    </p:spTree>
    <p:extLst>
      <p:ext uri="{BB962C8B-B14F-4D97-AF65-F5344CB8AC3E}">
        <p14:creationId xmlns:p14="http://schemas.microsoft.com/office/powerpoint/2010/main" val="13742520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76161"/>
            <a:ext cx="8001000" cy="535200"/>
          </a:xfrm>
        </p:spPr>
        <p:txBody>
          <a:bodyPr/>
          <a:lstStyle/>
          <a:p>
            <a:r>
              <a:rPr lang="en-GB" dirty="0"/>
              <a:t>S</a:t>
            </a:r>
            <a:r>
              <a:rPr lang="en-US" dirty="0" err="1"/>
              <a:t>ocializing</a:t>
            </a:r>
            <a:r>
              <a:rPr lang="en-US" dirty="0"/>
              <a:t> user research with people with disabilities</a:t>
            </a:r>
          </a:p>
        </p:txBody>
      </p:sp>
      <p:sp>
        <p:nvSpPr>
          <p:cNvPr id="3" name="Content Placeholder 2"/>
          <p:cNvSpPr>
            <a:spLocks noGrp="1"/>
          </p:cNvSpPr>
          <p:nvPr>
            <p:ph type="body" idx="1"/>
          </p:nvPr>
        </p:nvSpPr>
        <p:spPr>
          <a:xfrm>
            <a:off x="571500" y="1724064"/>
            <a:ext cx="8001000" cy="2943275"/>
          </a:xfrm>
        </p:spPr>
        <p:txBody>
          <a:bodyPr>
            <a:normAutofit/>
          </a:bodyPr>
          <a:lstStyle/>
          <a:p>
            <a:r>
              <a:rPr lang="en-US" sz="2100" dirty="0"/>
              <a:t>Arranging remote live observation of research sessions is a great opportunity to raise awareness of disability, accessibility and inclusive design across your organization.</a:t>
            </a:r>
          </a:p>
          <a:p>
            <a:pPr lvl="1"/>
            <a:r>
              <a:rPr lang="en-US" sz="2100" dirty="0"/>
              <a:t>An opportunity for engaging leadership in accessibility efforts</a:t>
            </a:r>
          </a:p>
          <a:p>
            <a:r>
              <a:rPr lang="en-US" sz="2100" dirty="0"/>
              <a:t>Connections established with participants may help with recruitment for future studies, and to build communication channels with disability groups.</a:t>
            </a:r>
          </a:p>
        </p:txBody>
      </p:sp>
    </p:spTree>
    <p:extLst>
      <p:ext uri="{BB962C8B-B14F-4D97-AF65-F5344CB8AC3E}">
        <p14:creationId xmlns:p14="http://schemas.microsoft.com/office/powerpoint/2010/main" val="3806465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F114-8D57-EAB0-8677-9CC33469E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E8356-27B5-2A82-A4F5-E779830BF36A}"/>
              </a:ext>
            </a:extLst>
          </p:cNvPr>
          <p:cNvSpPr>
            <a:spLocks noGrp="1"/>
          </p:cNvSpPr>
          <p:nvPr>
            <p:ph type="title"/>
          </p:nvPr>
        </p:nvSpPr>
        <p:spPr>
          <a:xfrm>
            <a:off x="571499" y="1565328"/>
            <a:ext cx="7713185" cy="1006421"/>
          </a:xfrm>
        </p:spPr>
        <p:txBody>
          <a:bodyPr anchor="b"/>
          <a:lstStyle/>
          <a:p>
            <a:r>
              <a:rPr lang="en-US" sz="4000" dirty="0">
                <a:solidFill>
                  <a:schemeClr val="bg1"/>
                </a:solidFill>
              </a:rPr>
              <a:t>1. User research in digital accessibility strategy</a:t>
            </a:r>
          </a:p>
        </p:txBody>
      </p:sp>
      <p:sp>
        <p:nvSpPr>
          <p:cNvPr id="6" name="Subtitle 5">
            <a:extLst>
              <a:ext uri="{FF2B5EF4-FFF2-40B4-BE49-F238E27FC236}">
                <a16:creationId xmlns:a16="http://schemas.microsoft.com/office/drawing/2014/main" id="{0CC74E86-0F94-C319-460C-8C82EA646718}"/>
              </a:ext>
            </a:extLst>
          </p:cNvPr>
          <p:cNvSpPr>
            <a:spLocks noGrp="1"/>
          </p:cNvSpPr>
          <p:nvPr>
            <p:ph type="subTitle" idx="1"/>
          </p:nvPr>
        </p:nvSpPr>
        <p:spPr>
          <a:xfrm>
            <a:off x="571499" y="2698211"/>
            <a:ext cx="5268861" cy="541200"/>
          </a:xfrm>
        </p:spPr>
        <p:txBody>
          <a:bodyPr/>
          <a:lstStyle/>
          <a:p>
            <a:endParaRPr lang="en-US" sz="1800" dirty="0"/>
          </a:p>
        </p:txBody>
      </p:sp>
    </p:spTree>
    <p:extLst>
      <p:ext uri="{BB962C8B-B14F-4D97-AF65-F5344CB8AC3E}">
        <p14:creationId xmlns:p14="http://schemas.microsoft.com/office/powerpoint/2010/main" val="215385664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B90F0-8E02-1049-8E16-AACC11A61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841D4-3C71-9978-2FBC-BA187C8753D9}"/>
              </a:ext>
            </a:extLst>
          </p:cNvPr>
          <p:cNvSpPr>
            <a:spLocks noGrp="1"/>
          </p:cNvSpPr>
          <p:nvPr>
            <p:ph type="title"/>
          </p:nvPr>
        </p:nvSpPr>
        <p:spPr>
          <a:xfrm>
            <a:off x="571499" y="1565328"/>
            <a:ext cx="7713185" cy="1006421"/>
          </a:xfrm>
        </p:spPr>
        <p:txBody>
          <a:bodyPr anchor="b"/>
          <a:lstStyle/>
          <a:p>
            <a:r>
              <a:rPr lang="en-US" sz="4000" dirty="0">
                <a:solidFill>
                  <a:schemeClr val="bg1"/>
                </a:solidFill>
              </a:rPr>
              <a:t>In conclusion</a:t>
            </a:r>
          </a:p>
        </p:txBody>
      </p:sp>
      <p:sp>
        <p:nvSpPr>
          <p:cNvPr id="6" name="Subtitle 5">
            <a:extLst>
              <a:ext uri="{FF2B5EF4-FFF2-40B4-BE49-F238E27FC236}">
                <a16:creationId xmlns:a16="http://schemas.microsoft.com/office/drawing/2014/main" id="{FB038EFD-3674-108D-B4BE-1F5B41D0E230}"/>
              </a:ext>
            </a:extLst>
          </p:cNvPr>
          <p:cNvSpPr>
            <a:spLocks noGrp="1"/>
          </p:cNvSpPr>
          <p:nvPr>
            <p:ph type="subTitle" idx="1"/>
          </p:nvPr>
        </p:nvSpPr>
        <p:spPr>
          <a:xfrm>
            <a:off x="571499" y="2698211"/>
            <a:ext cx="5268861" cy="541200"/>
          </a:xfrm>
        </p:spPr>
        <p:txBody>
          <a:bodyPr/>
          <a:lstStyle/>
          <a:p>
            <a:endParaRPr lang="en-US" sz="1800" dirty="0"/>
          </a:p>
        </p:txBody>
      </p:sp>
    </p:spTree>
    <p:extLst>
      <p:ext uri="{BB962C8B-B14F-4D97-AF65-F5344CB8AC3E}">
        <p14:creationId xmlns:p14="http://schemas.microsoft.com/office/powerpoint/2010/main" val="61450782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2401"/>
            <a:ext cx="8001000" cy="535200"/>
          </a:xfrm>
        </p:spPr>
        <p:txBody>
          <a:bodyPr>
            <a:normAutofit fontScale="90000"/>
          </a:bodyPr>
          <a:lstStyle/>
          <a:p>
            <a:r>
              <a:rPr lang="en-US" sz="4500" dirty="0"/>
              <a:t>Key takeaways</a:t>
            </a:r>
          </a:p>
        </p:txBody>
      </p:sp>
      <p:sp>
        <p:nvSpPr>
          <p:cNvPr id="3" name="Content Placeholder 2"/>
          <p:cNvSpPr>
            <a:spLocks noGrp="1"/>
          </p:cNvSpPr>
          <p:nvPr>
            <p:ph type="body" idx="1"/>
          </p:nvPr>
        </p:nvSpPr>
        <p:spPr>
          <a:xfrm>
            <a:off x="571500" y="1480224"/>
            <a:ext cx="8001000" cy="3210875"/>
          </a:xfrm>
        </p:spPr>
        <p:txBody>
          <a:bodyPr>
            <a:normAutofit fontScale="92500" lnSpcReduction="10000"/>
          </a:bodyPr>
          <a:lstStyle/>
          <a:p>
            <a:pPr marL="257175" indent="-257175">
              <a:buFont typeface="Arial" panose="020B0604020202020204" pitchFamily="34" charset="0"/>
              <a:buChar char="•"/>
            </a:pPr>
            <a:r>
              <a:rPr lang="en-US" sz="1800" dirty="0"/>
              <a:t>UX research with people with disabilities is a valuable complement to a standards-based accessible product development</a:t>
            </a:r>
          </a:p>
          <a:p>
            <a:pPr marL="257175" indent="-257175">
              <a:buFont typeface="Arial" panose="020B0604020202020204" pitchFamily="34" charset="0"/>
              <a:buChar char="•"/>
            </a:pPr>
            <a:r>
              <a:rPr lang="en-US" sz="1800" dirty="0"/>
              <a:t>UX research methods can be effectively adapted to be inclusive of disability</a:t>
            </a:r>
          </a:p>
          <a:p>
            <a:pPr marL="257175" indent="-257175">
              <a:buFont typeface="Arial" panose="020B0604020202020204" pitchFamily="34" charset="0"/>
              <a:buChar char="•"/>
            </a:pPr>
            <a:r>
              <a:rPr lang="en-US" sz="1800" dirty="0"/>
              <a:t>Research doesn't have to be academically robust, large scale or expensive. Even involving one person can give you valuable insights and challenge assumptions</a:t>
            </a:r>
          </a:p>
          <a:p>
            <a:pPr marL="257175" indent="-257175">
              <a:buFont typeface="Arial" panose="020B0604020202020204" pitchFamily="34" charset="0"/>
              <a:buChar char="•"/>
            </a:pPr>
            <a:r>
              <a:rPr lang="en-US" sz="1800" dirty="0"/>
              <a:t>Preparation and focus on inclusion helps ensure you get the best value from UX research effort</a:t>
            </a:r>
          </a:p>
          <a:p>
            <a:pPr marL="257175" indent="-257175">
              <a:buFont typeface="Arial" panose="020B0604020202020204" pitchFamily="34" charset="0"/>
              <a:buChar char="•"/>
            </a:pPr>
            <a:r>
              <a:rPr lang="en-US" sz="1800" dirty="0"/>
              <a:t>Embedding research with people with disabilities into digital accessibility practices helps build awareness and skills, and </a:t>
            </a:r>
            <a:r>
              <a:rPr lang="en-US" sz="1800" b="1" dirty="0"/>
              <a:t>helps you build better products and experiences for everyone</a:t>
            </a:r>
          </a:p>
        </p:txBody>
      </p:sp>
    </p:spTree>
    <p:extLst>
      <p:ext uri="{BB962C8B-B14F-4D97-AF65-F5344CB8AC3E}">
        <p14:creationId xmlns:p14="http://schemas.microsoft.com/office/powerpoint/2010/main" val="37491228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2401"/>
            <a:ext cx="8001000" cy="535200"/>
          </a:xfrm>
        </p:spPr>
        <p:txBody>
          <a:bodyPr/>
          <a:lstStyle/>
          <a:p>
            <a:r>
              <a:rPr lang="en-US" dirty="0"/>
              <a:t>Further Reading</a:t>
            </a:r>
          </a:p>
        </p:txBody>
      </p:sp>
      <p:sp>
        <p:nvSpPr>
          <p:cNvPr id="3" name="Content Placeholder 2"/>
          <p:cNvSpPr>
            <a:spLocks noGrp="1"/>
          </p:cNvSpPr>
          <p:nvPr>
            <p:ph type="body" idx="1"/>
          </p:nvPr>
        </p:nvSpPr>
        <p:spPr>
          <a:xfrm>
            <a:off x="571500" y="1175424"/>
            <a:ext cx="8001000" cy="3515675"/>
          </a:xfrm>
        </p:spPr>
        <p:txBody>
          <a:bodyPr>
            <a:noAutofit/>
          </a:bodyPr>
          <a:lstStyle/>
          <a:p>
            <a:r>
              <a:rPr lang="en-US" sz="1600" b="1" dirty="0"/>
              <a:t>Accessible UX Research, </a:t>
            </a:r>
            <a:r>
              <a:rPr lang="en-US" sz="1600" dirty="0"/>
              <a:t>by Dr Michele Williams. Published in 2026, this is an excellent book covering the practicalities of including people with disabilities in UX research</a:t>
            </a:r>
          </a:p>
          <a:p>
            <a:r>
              <a:rPr lang="en-US" sz="1600" b="1" dirty="0"/>
              <a:t>Doing Accessible Social Research: A Practical Guide</a:t>
            </a:r>
            <a:r>
              <a:rPr lang="en-US" sz="1600" dirty="0"/>
              <a:t>, by Daniela </a:t>
            </a:r>
            <a:r>
              <a:rPr lang="en-US" sz="1600" dirty="0" err="1"/>
              <a:t>Aidley</a:t>
            </a:r>
            <a:r>
              <a:rPr lang="en-US" sz="1600" dirty="0"/>
              <a:t> and Kriss Fearon. Published 2021, a helpful walkthrough of ways to ensure research activities are inclusive to participants with disabilities</a:t>
            </a:r>
          </a:p>
          <a:p>
            <a:r>
              <a:rPr lang="en-US" sz="1600" b="1" dirty="0"/>
              <a:t>Just Ask</a:t>
            </a:r>
            <a:r>
              <a:rPr lang="en-US" sz="1600" dirty="0"/>
              <a:t>, by Shawn Henry, First published in 2007, focuses on involving people with disabilities throughout the design process: </a:t>
            </a:r>
            <a:r>
              <a:rPr lang="en-US" sz="1600" dirty="0">
                <a:hlinkClick r:id="rId2"/>
              </a:rPr>
              <a:t>http://www.uiaccess.com/accessucd/</a:t>
            </a:r>
            <a:endParaRPr lang="en-US" sz="1600" dirty="0"/>
          </a:p>
          <a:p>
            <a:r>
              <a:rPr lang="en-US" sz="1600" dirty="0"/>
              <a:t>The UK's </a:t>
            </a:r>
            <a:r>
              <a:rPr lang="en-US" sz="1600" b="1" dirty="0"/>
              <a:t>Government Data Service (GDS) </a:t>
            </a:r>
            <a:r>
              <a:rPr lang="en-US" sz="1600" dirty="0"/>
              <a:t>has several useful blog posts on the practicalities of including people with disabilities in user research: </a:t>
            </a:r>
            <a:r>
              <a:rPr lang="en-US" sz="1600" dirty="0">
                <a:hlinkClick r:id="rId3"/>
              </a:rPr>
              <a:t>https://userresearch.blog.gov.uk/</a:t>
            </a:r>
            <a:r>
              <a:rPr lang="en-US" sz="1600" dirty="0"/>
              <a:t> </a:t>
            </a:r>
          </a:p>
        </p:txBody>
      </p:sp>
    </p:spTree>
    <p:extLst>
      <p:ext uri="{BB962C8B-B14F-4D97-AF65-F5344CB8AC3E}">
        <p14:creationId xmlns:p14="http://schemas.microsoft.com/office/powerpoint/2010/main" val="39530281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8E0838-431D-ED42-973B-2400F03E26B6}"/>
              </a:ext>
            </a:extLst>
          </p:cNvPr>
          <p:cNvSpPr txBox="1">
            <a:spLocks noGrp="1"/>
          </p:cNvSpPr>
          <p:nvPr>
            <p:ph type="title" idx="4294967295"/>
          </p:nvPr>
        </p:nvSpPr>
        <p:spPr>
          <a:xfrm>
            <a:off x="1977150" y="940833"/>
            <a:ext cx="5189700" cy="14894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pPr algn="ctr" defTabSz="685800">
              <a:buClrTx/>
              <a:buSzTx/>
              <a:defRPr/>
            </a:pPr>
            <a:r>
              <a:rPr lang="en-US" sz="5400"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pic>
        <p:nvPicPr>
          <p:cNvPr id="3" name="Graphic 2" descr="Badge Question Mark with solid fill">
            <a:extLst>
              <a:ext uri="{FF2B5EF4-FFF2-40B4-BE49-F238E27FC236}">
                <a16:creationId xmlns:a16="http://schemas.microsoft.com/office/drawing/2014/main" id="{1D4C300E-A5ED-4842-B7E9-2AC4ADC221A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91593" y="2279815"/>
            <a:ext cx="2160815" cy="2160815"/>
          </a:xfrm>
          <a:prstGeom prst="rect">
            <a:avLst/>
          </a:prstGeom>
        </p:spPr>
      </p:pic>
    </p:spTree>
    <p:extLst>
      <p:ext uri="{BB962C8B-B14F-4D97-AF65-F5344CB8AC3E}">
        <p14:creationId xmlns:p14="http://schemas.microsoft.com/office/powerpoint/2010/main" val="455113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6DD06-DEE6-165A-0C01-6CB52DD76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A34D2-F835-0E32-1E9B-996C9FFD3E5A}"/>
              </a:ext>
            </a:extLst>
          </p:cNvPr>
          <p:cNvSpPr>
            <a:spLocks noGrp="1"/>
          </p:cNvSpPr>
          <p:nvPr>
            <p:ph type="title"/>
          </p:nvPr>
        </p:nvSpPr>
        <p:spPr/>
        <p:txBody>
          <a:bodyPr/>
          <a:lstStyle/>
          <a:p>
            <a:r>
              <a:rPr lang="en-US" dirty="0"/>
              <a:t>Contact me!</a:t>
            </a:r>
          </a:p>
        </p:txBody>
      </p:sp>
      <p:sp>
        <p:nvSpPr>
          <p:cNvPr id="4" name="Subtitle 3">
            <a:extLst>
              <a:ext uri="{FF2B5EF4-FFF2-40B4-BE49-F238E27FC236}">
                <a16:creationId xmlns:a16="http://schemas.microsoft.com/office/drawing/2014/main" id="{5717DC1B-6664-6310-AA96-4AFEACE9B4E0}"/>
              </a:ext>
            </a:extLst>
          </p:cNvPr>
          <p:cNvSpPr>
            <a:spLocks noGrp="1"/>
          </p:cNvSpPr>
          <p:nvPr>
            <p:ph type="subTitle" idx="1"/>
          </p:nvPr>
        </p:nvSpPr>
        <p:spPr>
          <a:xfrm>
            <a:off x="571500" y="2153323"/>
            <a:ext cx="3300900" cy="874358"/>
          </a:xfrm>
        </p:spPr>
        <p:txBody>
          <a:bodyPr/>
          <a:lstStyle/>
          <a:p>
            <a:r>
              <a:rPr lang="en-US" sz="1800" dirty="0">
                <a:hlinkClick r:id="rId3"/>
              </a:rPr>
              <a:t>dsloan@vispero.com</a:t>
            </a:r>
            <a:endParaRPr lang="en-US" sz="1800" dirty="0"/>
          </a:p>
          <a:p>
            <a:r>
              <a:rPr lang="en-US" sz="1800" dirty="0">
                <a:hlinkClick r:id="rId4"/>
              </a:rPr>
              <a:t>www.linkedin.com/in/sloandr/</a:t>
            </a:r>
            <a:endParaRPr lang="en-US" sz="1800" dirty="0"/>
          </a:p>
          <a:p>
            <a:endParaRPr lang="en-US" sz="1800" dirty="0"/>
          </a:p>
        </p:txBody>
      </p:sp>
      <p:pic>
        <p:nvPicPr>
          <p:cNvPr id="2050" name="Picture 2">
            <a:extLst>
              <a:ext uri="{FF2B5EF4-FFF2-40B4-BE49-F238E27FC236}">
                <a16:creationId xmlns:a16="http://schemas.microsoft.com/office/drawing/2014/main" id="{DD2BD08D-0D2D-3227-24F2-B730FEBC4F1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8715"/>
            <a:ext cx="4572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5608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Accessibility standards have limitations</a:t>
            </a:r>
          </a:p>
        </p:txBody>
      </p:sp>
      <p:sp>
        <p:nvSpPr>
          <p:cNvPr id="3" name="Content Placeholder 2"/>
          <p:cNvSpPr>
            <a:spLocks noGrp="1"/>
          </p:cNvSpPr>
          <p:nvPr>
            <p:ph type="body" idx="1"/>
          </p:nvPr>
        </p:nvSpPr>
        <p:spPr/>
        <p:txBody>
          <a:bodyPr spcFirstLastPara="1" vert="horz" wrap="square" lIns="68580" tIns="34290" rIns="68580" bIns="34290" numCol="1" rtlCol="0" anchor="t" anchorCtr="0">
            <a:normAutofit fontScale="85000" lnSpcReduction="20000"/>
          </a:bodyPr>
          <a:lstStyle/>
          <a:p>
            <a:r>
              <a:rPr lang="en-US" sz="2475" dirty="0"/>
              <a:t>Accessibility activities that focus on standards such as WCAG are important, but they have limitations:</a:t>
            </a:r>
          </a:p>
          <a:p>
            <a:pPr lvl="1"/>
            <a:r>
              <a:rPr lang="en-US" sz="2400" dirty="0">
                <a:latin typeface="Figtree" charset="0"/>
              </a:rPr>
              <a:t>Standards-based audits focus on identifying barriers that already exist, rather than avoiding introducing barriers in the first place.</a:t>
            </a:r>
          </a:p>
          <a:p>
            <a:pPr lvl="1"/>
            <a:r>
              <a:rPr lang="en-US" sz="2400" dirty="0">
                <a:latin typeface="Figtree" charset="0"/>
                <a:ea typeface="Open Sans"/>
                <a:cs typeface="Open Sans"/>
              </a:rPr>
              <a:t>They are generic, so need expertise to apply effectively to your product's specific design objectives and constraints, to design for a desired user experience.</a:t>
            </a:r>
          </a:p>
          <a:p>
            <a:pPr lvl="1"/>
            <a:r>
              <a:rPr lang="en-US" sz="2400" dirty="0">
                <a:latin typeface="Figtree" charset="0"/>
                <a:ea typeface="Open Sans"/>
                <a:cs typeface="Open Sans"/>
              </a:rPr>
              <a:t>They can't give you the first-hand, contextual experience of people with disabilities.</a:t>
            </a:r>
          </a:p>
          <a:p>
            <a:pPr marL="146050" indent="0">
              <a:buNone/>
            </a:pPr>
            <a:endParaRPr lang="en-US" sz="2400" dirty="0">
              <a:latin typeface="Figtree" charset="0"/>
              <a:ea typeface="Open Sans"/>
              <a:cs typeface="Open Sans"/>
            </a:endParaRPr>
          </a:p>
          <a:p>
            <a:pPr lvl="1"/>
            <a:endParaRPr lang="en-US" sz="2250" dirty="0"/>
          </a:p>
          <a:p>
            <a:endParaRPr lang="en-US" dirty="0"/>
          </a:p>
        </p:txBody>
      </p:sp>
    </p:spTree>
    <p:extLst>
      <p:ext uri="{BB962C8B-B14F-4D97-AF65-F5344CB8AC3E}">
        <p14:creationId xmlns:p14="http://schemas.microsoft.com/office/powerpoint/2010/main" val="1131001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User-centered design puts a focus on users</a:t>
            </a:r>
          </a:p>
        </p:txBody>
      </p:sp>
      <p:sp>
        <p:nvSpPr>
          <p:cNvPr id="3" name="Content Placeholder 2"/>
          <p:cNvSpPr>
            <a:spLocks noGrp="1"/>
          </p:cNvSpPr>
          <p:nvPr>
            <p:ph type="body" idx="1"/>
          </p:nvPr>
        </p:nvSpPr>
        <p:spPr>
          <a:xfrm>
            <a:off x="571500" y="1480224"/>
            <a:ext cx="8001000" cy="3215762"/>
          </a:xfrm>
        </p:spPr>
        <p:txBody>
          <a:bodyPr>
            <a:normAutofit fontScale="92500" lnSpcReduction="20000"/>
          </a:bodyPr>
          <a:lstStyle/>
          <a:p>
            <a:r>
              <a:rPr lang="en-US" sz="1950" dirty="0"/>
              <a:t>User-centered design is a design approach based on research:</a:t>
            </a:r>
          </a:p>
          <a:p>
            <a:pPr marL="1073150" lvl="1" indent="-457200">
              <a:buFont typeface="+mj-lt"/>
              <a:buAutoNum type="arabicPeriod"/>
            </a:pPr>
            <a:r>
              <a:rPr lang="en-US" sz="1950" b="1" dirty="0"/>
              <a:t>discovering</a:t>
            </a:r>
            <a:r>
              <a:rPr lang="en-US" sz="1950" dirty="0"/>
              <a:t> as much as possible about a design problem from the perspective of users to inform product requirements</a:t>
            </a:r>
          </a:p>
          <a:p>
            <a:pPr marL="1073150" lvl="1" indent="-457200">
              <a:buFont typeface="+mj-lt"/>
              <a:buAutoNum type="arabicPeriod"/>
            </a:pPr>
            <a:r>
              <a:rPr lang="en-US" sz="1950" b="1" dirty="0"/>
              <a:t>evaluating</a:t>
            </a:r>
            <a:r>
              <a:rPr lang="en-US" sz="1950" dirty="0"/>
              <a:t> potential solutions for areas where they work well and where they could be improved.</a:t>
            </a:r>
          </a:p>
          <a:p>
            <a:r>
              <a:rPr lang="en-US" sz="1950" dirty="0"/>
              <a:t>For user-centered design to be </a:t>
            </a:r>
            <a:r>
              <a:rPr lang="en-US" sz="1950" b="1" dirty="0"/>
              <a:t>inclusive</a:t>
            </a:r>
            <a:r>
              <a:rPr lang="en-US" sz="1950" dirty="0"/>
              <a:t>, we need to involve people with diverse capabilities and characteristics, including people with disabilities.</a:t>
            </a:r>
          </a:p>
          <a:p>
            <a:r>
              <a:rPr lang="en-US" sz="1950" dirty="0"/>
              <a:t>Involving people with disabilities in the design process helps you gain a richer understanding of a design problem, design a solution that is sensitive to diverse user needs, and validate your efforts with the people you're designing for.</a:t>
            </a:r>
          </a:p>
        </p:txBody>
      </p:sp>
    </p:spTree>
    <p:extLst>
      <p:ext uri="{BB962C8B-B14F-4D97-AF65-F5344CB8AC3E}">
        <p14:creationId xmlns:p14="http://schemas.microsoft.com/office/powerpoint/2010/main" val="5855772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F957B-BBED-C31D-F2C9-975E0DAC4A97}"/>
              </a:ext>
            </a:extLst>
          </p:cNvPr>
          <p:cNvSpPr>
            <a:spLocks noGrp="1"/>
          </p:cNvSpPr>
          <p:nvPr>
            <p:ph type="title"/>
          </p:nvPr>
        </p:nvSpPr>
        <p:spPr>
          <a:xfrm>
            <a:off x="618336" y="3533125"/>
            <a:ext cx="3300900" cy="510150"/>
          </a:xfrm>
        </p:spPr>
        <p:txBody>
          <a:bodyPr/>
          <a:lstStyle/>
          <a:p>
            <a:r>
              <a:rPr lang="en-US" sz="2000" dirty="0">
                <a:latin typeface="Figtree" charset="0"/>
                <a:ea typeface="Open Sans" panose="020B0606030504020204" pitchFamily="34" charset="0"/>
              </a:rPr>
              <a:t>Tim Brown, Change by Design</a:t>
            </a:r>
            <a:br>
              <a:rPr lang="en-US" dirty="0">
                <a:latin typeface="Open Sans" panose="020B0606030504020204" pitchFamily="34" charset="0"/>
                <a:ea typeface="Open Sans" panose="020B0606030504020204" pitchFamily="34" charset="0"/>
              </a:rPr>
            </a:br>
            <a:endParaRPr lang="en-US" dirty="0"/>
          </a:p>
        </p:txBody>
      </p:sp>
      <p:sp>
        <p:nvSpPr>
          <p:cNvPr id="2" name="Content Placeholder 1"/>
          <p:cNvSpPr>
            <a:spLocks noGrp="1"/>
          </p:cNvSpPr>
          <p:nvPr>
            <p:ph type="subTitle" idx="1"/>
          </p:nvPr>
        </p:nvSpPr>
        <p:spPr>
          <a:xfrm>
            <a:off x="693335" y="1214874"/>
            <a:ext cx="3394572" cy="1836253"/>
          </a:xfrm>
        </p:spPr>
        <p:txBody>
          <a:bodyPr>
            <a:noAutofit/>
          </a:bodyPr>
          <a:lstStyle/>
          <a:p>
            <a:pPr marL="0" indent="0"/>
            <a:r>
              <a:rPr lang="en-US" sz="2000" dirty="0">
                <a:latin typeface="Figtree" charset="0"/>
                <a:ea typeface="Open Sans" panose="020B0606030504020204" pitchFamily="34" charset="0"/>
              </a:rPr>
              <a:t>"By concentrating solely on the bulge at the center of the bell curve, we are more likely to confirm what we already know than learn something new and surprising."</a:t>
            </a:r>
          </a:p>
        </p:txBody>
      </p:sp>
      <p:sp>
        <p:nvSpPr>
          <p:cNvPr id="4" name="Content Placeholder 3"/>
          <p:cNvSpPr>
            <a:spLocks noGrp="1"/>
          </p:cNvSpPr>
          <p:nvPr>
            <p:ph type="body" idx="2"/>
          </p:nvPr>
        </p:nvSpPr>
        <p:spPr/>
        <p:txBody>
          <a:bodyPr>
            <a:normAutofit/>
          </a:bodyPr>
          <a:lstStyle/>
          <a:p>
            <a:endParaRPr lang="en-US" dirty="0">
              <a:latin typeface="Open Sans" panose="020B0606030504020204" pitchFamily="34" charset="0"/>
              <a:ea typeface="Open Sans" panose="020B0606030504020204" pitchFamily="34" charset="0"/>
            </a:endParaRPr>
          </a:p>
        </p:txBody>
      </p:sp>
      <p:pic>
        <p:nvPicPr>
          <p:cNvPr id="7" name="Picture 6" descr="Change by Design - book cover">
            <a:extLst>
              <a:ext uri="{FF2B5EF4-FFF2-40B4-BE49-F238E27FC236}">
                <a16:creationId xmlns:a16="http://schemas.microsoft.com/office/drawing/2014/main" id="{583EF66C-2676-0B09-58A7-8D5B35B4532B}"/>
              </a:ext>
            </a:extLst>
          </p:cNvPr>
          <p:cNvPicPr>
            <a:picLocks noChangeAspect="1"/>
          </p:cNvPicPr>
          <p:nvPr/>
        </p:nvPicPr>
        <p:blipFill>
          <a:blip r:embed="rId3"/>
          <a:stretch>
            <a:fillRect/>
          </a:stretch>
        </p:blipFill>
        <p:spPr>
          <a:xfrm>
            <a:off x="5794602" y="1317562"/>
            <a:ext cx="2257425" cy="3095625"/>
          </a:xfrm>
          <a:prstGeom prst="rect">
            <a:avLst/>
          </a:prstGeom>
        </p:spPr>
      </p:pic>
    </p:spTree>
    <p:extLst>
      <p:ext uri="{BB962C8B-B14F-4D97-AF65-F5344CB8AC3E}">
        <p14:creationId xmlns:p14="http://schemas.microsoft.com/office/powerpoint/2010/main" val="18584667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38661"/>
            <a:ext cx="8001000" cy="535200"/>
          </a:xfrm>
        </p:spPr>
        <p:txBody>
          <a:bodyPr/>
          <a:lstStyle/>
          <a:p>
            <a:r>
              <a:rPr lang="en-US" dirty="0"/>
              <a:t>Benefits for digital products</a:t>
            </a:r>
          </a:p>
        </p:txBody>
      </p:sp>
      <p:sp>
        <p:nvSpPr>
          <p:cNvPr id="3" name="Content Placeholder 2"/>
          <p:cNvSpPr>
            <a:spLocks noGrp="1"/>
          </p:cNvSpPr>
          <p:nvPr>
            <p:ph type="body" idx="1"/>
          </p:nvPr>
        </p:nvSpPr>
        <p:spPr>
          <a:xfrm>
            <a:off x="674136" y="1480224"/>
            <a:ext cx="8001000" cy="3143291"/>
          </a:xfrm>
        </p:spPr>
        <p:txBody>
          <a:bodyPr>
            <a:noAutofit/>
          </a:bodyPr>
          <a:lstStyle/>
          <a:p>
            <a:pPr marL="0" indent="0">
              <a:buNone/>
            </a:pPr>
            <a:r>
              <a:rPr lang="en-US" sz="1800" dirty="0"/>
              <a:t>Including people with disabilities in a user-centered design process helps product teams:</a:t>
            </a:r>
          </a:p>
          <a:p>
            <a:r>
              <a:rPr lang="en-US" sz="1800" dirty="0"/>
              <a:t>Develop a better understanding of a problem space from a disability perspective. </a:t>
            </a:r>
          </a:p>
          <a:p>
            <a:r>
              <a:rPr lang="en-US" sz="1800" dirty="0"/>
              <a:t>Design solutions for problems that might not otherwise have been considered, reducing focus on problems that might not be problems in reality</a:t>
            </a:r>
          </a:p>
          <a:p>
            <a:r>
              <a:rPr lang="en-US" sz="1800" dirty="0"/>
              <a:t>Validate technical accessibility efforts and reduce remediation costs.</a:t>
            </a:r>
          </a:p>
          <a:p>
            <a:r>
              <a:rPr lang="en-US" sz="1800" dirty="0"/>
              <a:t>Increase the overall quality of user experience for people with disabilities, and for other audiences as well.</a:t>
            </a:r>
          </a:p>
        </p:txBody>
      </p:sp>
    </p:spTree>
    <p:extLst>
      <p:ext uri="{BB962C8B-B14F-4D97-AF65-F5344CB8AC3E}">
        <p14:creationId xmlns:p14="http://schemas.microsoft.com/office/powerpoint/2010/main" val="31729111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for the organization</a:t>
            </a:r>
          </a:p>
        </p:txBody>
      </p:sp>
      <p:sp>
        <p:nvSpPr>
          <p:cNvPr id="3" name="Content Placeholder 2"/>
          <p:cNvSpPr>
            <a:spLocks noGrp="1"/>
          </p:cNvSpPr>
          <p:nvPr>
            <p:ph type="body" idx="1"/>
          </p:nvPr>
        </p:nvSpPr>
        <p:spPr>
          <a:xfrm>
            <a:off x="674137" y="1480225"/>
            <a:ext cx="8001000" cy="2943275"/>
          </a:xfrm>
        </p:spPr>
        <p:txBody>
          <a:bodyPr>
            <a:normAutofit/>
          </a:bodyPr>
          <a:lstStyle/>
          <a:p>
            <a:pPr marL="0" indent="0">
              <a:buNone/>
            </a:pPr>
            <a:r>
              <a:rPr lang="en-US" sz="1800" dirty="0"/>
              <a:t>For an organization building and providing digital products, involving people with disabilities in user-centered design can have long-term benefits:</a:t>
            </a:r>
          </a:p>
          <a:p>
            <a:r>
              <a:rPr lang="en-US" sz="1800" dirty="0"/>
              <a:t>Build empathy and understanding of people with disabilities; strengthen processes.</a:t>
            </a:r>
          </a:p>
          <a:p>
            <a:r>
              <a:rPr lang="en-US" sz="1800" dirty="0"/>
              <a:t>Establish positive connections and reputation with disability advocacy organizations, and with individuals with disabilities.</a:t>
            </a:r>
          </a:p>
          <a:p>
            <a:r>
              <a:rPr lang="en-US" sz="1800" dirty="0"/>
              <a:t>Help you provide better services in a more efficient way.</a:t>
            </a:r>
          </a:p>
          <a:p>
            <a:r>
              <a:rPr lang="en-US" sz="1800" dirty="0"/>
              <a:t>Reduce the risk of unlawful disability discrimination.</a:t>
            </a:r>
          </a:p>
        </p:txBody>
      </p:sp>
    </p:spTree>
    <p:extLst>
      <p:ext uri="{BB962C8B-B14F-4D97-AF65-F5344CB8AC3E}">
        <p14:creationId xmlns:p14="http://schemas.microsoft.com/office/powerpoint/2010/main" val="28286329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Streamline">
  <a:themeElements>
    <a:clrScheme name="Vispero 1">
      <a:dk1>
        <a:srgbClr val="00263F"/>
      </a:dk1>
      <a:lt1>
        <a:srgbClr val="FFFFFF"/>
      </a:lt1>
      <a:dk2>
        <a:srgbClr val="003758"/>
      </a:dk2>
      <a:lt2>
        <a:srgbClr val="F3F1F0"/>
      </a:lt2>
      <a:accent1>
        <a:srgbClr val="005D8F"/>
      </a:accent1>
      <a:accent2>
        <a:srgbClr val="FFCE02"/>
      </a:accent2>
      <a:accent3>
        <a:srgbClr val="84D1DE"/>
      </a:accent3>
      <a:accent4>
        <a:srgbClr val="0985C5"/>
      </a:accent4>
      <a:accent5>
        <a:srgbClr val="379FA8"/>
      </a:accent5>
      <a:accent6>
        <a:srgbClr val="F26924"/>
      </a:accent6>
      <a:hlink>
        <a:srgbClr val="005D8F"/>
      </a:hlink>
      <a:folHlink>
        <a:srgbClr val="F269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2870</Words>
  <Application>Microsoft Office PowerPoint</Application>
  <PresentationFormat>On-screen Show (16:9)</PresentationFormat>
  <Paragraphs>254</Paragraphs>
  <Slides>44</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HGGothicE</vt:lpstr>
      <vt:lpstr>Arial</vt:lpstr>
      <vt:lpstr>Figtree</vt:lpstr>
      <vt:lpstr>Open Sans</vt:lpstr>
      <vt:lpstr>Streamline</vt:lpstr>
      <vt:lpstr>Integrating User Research with People with Disabilities into Accessible Design and Development David Sloan, Chief Accessibility Officer MO Digital Accessibility Summit, April 29, 2026</vt:lpstr>
      <vt:lpstr>0. Introductions</vt:lpstr>
      <vt:lpstr>Outline</vt:lpstr>
      <vt:lpstr>1. User research in digital accessibility strategy</vt:lpstr>
      <vt:lpstr>Accessibility standards have limitations</vt:lpstr>
      <vt:lpstr>User-centered design puts a focus on users</vt:lpstr>
      <vt:lpstr>Tim Brown, Change by Design </vt:lpstr>
      <vt:lpstr>Benefits for digital products</vt:lpstr>
      <vt:lpstr>Benefits for the organization</vt:lpstr>
      <vt:lpstr>Benefits for people with disabilities</vt:lpstr>
      <vt:lpstr>2. UX research activities that can advance accessibility</vt:lpstr>
      <vt:lpstr>When to include people with disabilities in UX research</vt:lpstr>
      <vt:lpstr>The Double Diamond model of design</vt:lpstr>
      <vt:lpstr>Research methods for discovery</vt:lpstr>
      <vt:lpstr>Outputs from discovery research</vt:lpstr>
      <vt:lpstr>Research methods for evaluation</vt:lpstr>
      <vt:lpstr>Outputs from evaluative research</vt:lpstr>
      <vt:lpstr>3. Practical tips for including people with disabilities in user research</vt:lpstr>
      <vt:lpstr>Wendy Chisholm</vt:lpstr>
      <vt:lpstr>Key concerns UX researchers might have</vt:lpstr>
      <vt:lpstr>How many people?</vt:lpstr>
      <vt:lpstr>Which disability groups to include?</vt:lpstr>
      <vt:lpstr>Balancing other selection criteria</vt:lpstr>
      <vt:lpstr>How do we find participants?</vt:lpstr>
      <vt:lpstr>How do we compensate participants?</vt:lpstr>
      <vt:lpstr>Addressing ethical concerns</vt:lpstr>
      <vt:lpstr>Where should we conduct the research activity?</vt:lpstr>
      <vt:lpstr>Comparing remote and in-place studies</vt:lpstr>
      <vt:lpstr>Accessible remote research activities</vt:lpstr>
      <vt:lpstr>Accessible in-place research, where participants are</vt:lpstr>
      <vt:lpstr>In-place, a central venue</vt:lpstr>
      <vt:lpstr>Managing use of technology</vt:lpstr>
      <vt:lpstr>Accessible communication</vt:lpstr>
      <vt:lpstr>Additional accessibility considerations for exploratory user research activities</vt:lpstr>
      <vt:lpstr>Additional accessibility considerations for evaluative research</vt:lpstr>
      <vt:lpstr>4. Making user research impactful</vt:lpstr>
      <vt:lpstr>Research output that educates and informs</vt:lpstr>
      <vt:lpstr>Research output that influences design and development</vt:lpstr>
      <vt:lpstr>Socializing user research with people with disabilities</vt:lpstr>
      <vt:lpstr>In conclusion</vt:lpstr>
      <vt:lpstr>Key takeaways</vt:lpstr>
      <vt:lpstr>Further Reading</vt:lpstr>
      <vt:lpstr>Questions</vt:lpstr>
      <vt:lpstr>Contact me!</vt:lpstr>
    </vt:vector>
  </TitlesOfParts>
  <Company>Vispero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User Research with People with Disabilities into Accessible Design and Development</dc:title>
  <dc:subject>MO Digital Accessibility Summit April 29 2026</dc:subject>
  <dc:creator>David Sloan</dc:creator>
  <cp:lastModifiedBy>David Sloan</cp:lastModifiedBy>
  <cp:revision>24</cp:revision>
  <dcterms:modified xsi:type="dcterms:W3CDTF">2026-04-30T22:43:18Z</dcterms:modified>
</cp:coreProperties>
</file>